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3"/>
  </p:normalViewPr>
  <p:slideViewPr>
    <p:cSldViewPr snapToGrid="0" snapToObjects="1">
      <p:cViewPr varScale="1">
        <p:scale>
          <a:sx n="78" d="100"/>
          <a:sy n="78" d="100"/>
        </p:scale>
        <p:origin x="13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orrestLab\Dropbox\aps\200-6%20treat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orrestLab\Dropbox\aps\200-6%20double%20pea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orrestLab\Dropbox\aps\200-6%20single%20pea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orrestLab\Dropbox\aps\200-6%20treatme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'[200-6 treatment.xlsx]Sheet1'!$B$1</c:f>
              <c:strCache>
                <c:ptCount val="1"/>
                <c:pt idx="0">
                  <c:v>T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'[200-6 treatment.xlsx]Sheet1'!$A$2:$A$6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</c:numCache>
            </c:numRef>
          </c:xVal>
          <c:yVal>
            <c:numRef>
              <c:f>'[200-6 treatment.xlsx]Sheet1'!$B$2:$B$6</c:f>
              <c:numCache>
                <c:formatCode>General</c:formatCode>
                <c:ptCount val="5"/>
                <c:pt idx="0">
                  <c:v>283.14999999999998</c:v>
                </c:pt>
                <c:pt idx="1">
                  <c:v>283.14999999999998</c:v>
                </c:pt>
                <c:pt idx="2">
                  <c:v>178.15</c:v>
                </c:pt>
                <c:pt idx="3">
                  <c:v>353.15</c:v>
                </c:pt>
                <c:pt idx="4">
                  <c:v>353.15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26-E542-A6ED-2EC1B55A1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06154272"/>
        <c:axId val="-1706164592"/>
      </c:scatterChart>
      <c:valAx>
        <c:axId val="-170615427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-1706164592"/>
        <c:crosses val="autoZero"/>
        <c:crossBetween val="midCat"/>
      </c:valAx>
      <c:valAx>
        <c:axId val="-1706164592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706154272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587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Sheet1!$B$1:$B$1976</c:f>
              <c:numCache>
                <c:formatCode>General</c:formatCode>
                <c:ptCount val="1976"/>
                <c:pt idx="0">
                  <c:v>252.15197000000001</c:v>
                </c:pt>
                <c:pt idx="1">
                  <c:v>252.18149</c:v>
                </c:pt>
                <c:pt idx="2">
                  <c:v>252.20563000000001</c:v>
                </c:pt>
                <c:pt idx="3">
                  <c:v>252.23140000000001</c:v>
                </c:pt>
                <c:pt idx="4">
                  <c:v>252.25684000000001</c:v>
                </c:pt>
                <c:pt idx="5">
                  <c:v>252.28093999999999</c:v>
                </c:pt>
                <c:pt idx="6">
                  <c:v>252.30537000000001</c:v>
                </c:pt>
                <c:pt idx="7">
                  <c:v>252.33514</c:v>
                </c:pt>
                <c:pt idx="8">
                  <c:v>252.36503999999999</c:v>
                </c:pt>
                <c:pt idx="9">
                  <c:v>252.39053999999999</c:v>
                </c:pt>
                <c:pt idx="10">
                  <c:v>252.41457999999989</c:v>
                </c:pt>
                <c:pt idx="11">
                  <c:v>252.43946</c:v>
                </c:pt>
                <c:pt idx="12">
                  <c:v>252.46384</c:v>
                </c:pt>
                <c:pt idx="13">
                  <c:v>252.49419</c:v>
                </c:pt>
                <c:pt idx="14">
                  <c:v>252.52235999999999</c:v>
                </c:pt>
                <c:pt idx="15">
                  <c:v>252.54706999999999</c:v>
                </c:pt>
                <c:pt idx="16">
                  <c:v>252.57221000000001</c:v>
                </c:pt>
                <c:pt idx="17">
                  <c:v>252.59754000000001</c:v>
                </c:pt>
                <c:pt idx="18">
                  <c:v>252.62355999999991</c:v>
                </c:pt>
                <c:pt idx="19">
                  <c:v>252.65260000000001</c:v>
                </c:pt>
                <c:pt idx="20">
                  <c:v>252.68113</c:v>
                </c:pt>
                <c:pt idx="21">
                  <c:v>252.70694</c:v>
                </c:pt>
                <c:pt idx="22">
                  <c:v>252.73146</c:v>
                </c:pt>
                <c:pt idx="23">
                  <c:v>252.75631999999999</c:v>
                </c:pt>
                <c:pt idx="24">
                  <c:v>252.78119000000001</c:v>
                </c:pt>
                <c:pt idx="25">
                  <c:v>252.80642</c:v>
                </c:pt>
                <c:pt idx="26">
                  <c:v>252.83491000000001</c:v>
                </c:pt>
                <c:pt idx="27">
                  <c:v>252.86475999999999</c:v>
                </c:pt>
                <c:pt idx="28">
                  <c:v>252.88905</c:v>
                </c:pt>
                <c:pt idx="29">
                  <c:v>252.91465999999991</c:v>
                </c:pt>
                <c:pt idx="30">
                  <c:v>252.93917999999999</c:v>
                </c:pt>
                <c:pt idx="31">
                  <c:v>252.96448000000001</c:v>
                </c:pt>
                <c:pt idx="32">
                  <c:v>252.99386000000001</c:v>
                </c:pt>
                <c:pt idx="33">
                  <c:v>253.02319</c:v>
                </c:pt>
                <c:pt idx="34">
                  <c:v>253.04778999999999</c:v>
                </c:pt>
                <c:pt idx="35">
                  <c:v>253.07343</c:v>
                </c:pt>
                <c:pt idx="36">
                  <c:v>253.09805</c:v>
                </c:pt>
                <c:pt idx="37">
                  <c:v>253.12249</c:v>
                </c:pt>
                <c:pt idx="38">
                  <c:v>253.1516</c:v>
                </c:pt>
                <c:pt idx="39">
                  <c:v>253.18178</c:v>
                </c:pt>
                <c:pt idx="40">
                  <c:v>253.20652999999999</c:v>
                </c:pt>
                <c:pt idx="41">
                  <c:v>253.23155</c:v>
                </c:pt>
                <c:pt idx="42">
                  <c:v>253.25604999999999</c:v>
                </c:pt>
                <c:pt idx="43">
                  <c:v>253.28124</c:v>
                </c:pt>
                <c:pt idx="44">
                  <c:v>253.30591999999999</c:v>
                </c:pt>
                <c:pt idx="45">
                  <c:v>253.33534</c:v>
                </c:pt>
                <c:pt idx="46">
                  <c:v>253.36476999999999</c:v>
                </c:pt>
                <c:pt idx="47">
                  <c:v>253.38998000000001</c:v>
                </c:pt>
                <c:pt idx="48">
                  <c:v>253.41524999999999</c:v>
                </c:pt>
                <c:pt idx="49">
                  <c:v>253.44036</c:v>
                </c:pt>
                <c:pt idx="50">
                  <c:v>253.46538000000001</c:v>
                </c:pt>
                <c:pt idx="51">
                  <c:v>253.49367000000001</c:v>
                </c:pt>
                <c:pt idx="52">
                  <c:v>253.52338</c:v>
                </c:pt>
                <c:pt idx="53">
                  <c:v>253.54764</c:v>
                </c:pt>
                <c:pt idx="54">
                  <c:v>253.57303999999999</c:v>
                </c:pt>
                <c:pt idx="55">
                  <c:v>253.59881999999999</c:v>
                </c:pt>
                <c:pt idx="56">
                  <c:v>253.62365999999989</c:v>
                </c:pt>
                <c:pt idx="57">
                  <c:v>253.65282999999999</c:v>
                </c:pt>
                <c:pt idx="58">
                  <c:v>253.68172000000001</c:v>
                </c:pt>
                <c:pt idx="59">
                  <c:v>253.70694</c:v>
                </c:pt>
                <c:pt idx="60">
                  <c:v>253.73295999999999</c:v>
                </c:pt>
                <c:pt idx="61">
                  <c:v>253.75702000000001</c:v>
                </c:pt>
                <c:pt idx="62">
                  <c:v>253.78174999999999</c:v>
                </c:pt>
                <c:pt idx="63">
                  <c:v>253.80658</c:v>
                </c:pt>
                <c:pt idx="64">
                  <c:v>253.83655999999999</c:v>
                </c:pt>
                <c:pt idx="65">
                  <c:v>253.86528999999999</c:v>
                </c:pt>
                <c:pt idx="66">
                  <c:v>253.88980000000001</c:v>
                </c:pt>
                <c:pt idx="67">
                  <c:v>253.91543999999999</c:v>
                </c:pt>
                <c:pt idx="68">
                  <c:v>253.94023000000001</c:v>
                </c:pt>
                <c:pt idx="69">
                  <c:v>253.96469999999999</c:v>
                </c:pt>
                <c:pt idx="70">
                  <c:v>253.99427</c:v>
                </c:pt>
                <c:pt idx="71">
                  <c:v>254.02369999999999</c:v>
                </c:pt>
                <c:pt idx="72">
                  <c:v>254.04892000000001</c:v>
                </c:pt>
                <c:pt idx="73">
                  <c:v>254.07375999999999</c:v>
                </c:pt>
                <c:pt idx="74">
                  <c:v>254.09791999999999</c:v>
                </c:pt>
                <c:pt idx="75">
                  <c:v>254.12378000000001</c:v>
                </c:pt>
                <c:pt idx="76">
                  <c:v>254.15253999999999</c:v>
                </c:pt>
                <c:pt idx="77">
                  <c:v>254.18244000000001</c:v>
                </c:pt>
                <c:pt idx="78">
                  <c:v>254.20725999999999</c:v>
                </c:pt>
                <c:pt idx="79">
                  <c:v>254.23186000000001</c:v>
                </c:pt>
                <c:pt idx="80">
                  <c:v>254.25727000000001</c:v>
                </c:pt>
                <c:pt idx="81">
                  <c:v>254.28169</c:v>
                </c:pt>
                <c:pt idx="82">
                  <c:v>254.30686</c:v>
                </c:pt>
                <c:pt idx="83">
                  <c:v>254.33633</c:v>
                </c:pt>
                <c:pt idx="84">
                  <c:v>254.36475999999999</c:v>
                </c:pt>
                <c:pt idx="85">
                  <c:v>254.38994</c:v>
                </c:pt>
                <c:pt idx="86">
                  <c:v>254.41582</c:v>
                </c:pt>
                <c:pt idx="87">
                  <c:v>254.44009</c:v>
                </c:pt>
                <c:pt idx="88">
                  <c:v>254.46502000000001</c:v>
                </c:pt>
                <c:pt idx="89">
                  <c:v>254.49472</c:v>
                </c:pt>
                <c:pt idx="90">
                  <c:v>254.52323000000001</c:v>
                </c:pt>
                <c:pt idx="91">
                  <c:v>254.54769999999999</c:v>
                </c:pt>
                <c:pt idx="92">
                  <c:v>254.57447999999999</c:v>
                </c:pt>
                <c:pt idx="93">
                  <c:v>254.59863999999999</c:v>
                </c:pt>
                <c:pt idx="94">
                  <c:v>254.62354999999999</c:v>
                </c:pt>
                <c:pt idx="95">
                  <c:v>254.65296000000001</c:v>
                </c:pt>
                <c:pt idx="96">
                  <c:v>254.68214</c:v>
                </c:pt>
                <c:pt idx="97">
                  <c:v>254.70724000000001</c:v>
                </c:pt>
                <c:pt idx="98">
                  <c:v>254.73287999999999</c:v>
                </c:pt>
                <c:pt idx="99">
                  <c:v>254.75726</c:v>
                </c:pt>
                <c:pt idx="100">
                  <c:v>254.78205</c:v>
                </c:pt>
                <c:pt idx="101">
                  <c:v>254.80663999999999</c:v>
                </c:pt>
                <c:pt idx="102">
                  <c:v>254.83634000000001</c:v>
                </c:pt>
                <c:pt idx="103">
                  <c:v>254.86591000000001</c:v>
                </c:pt>
                <c:pt idx="104">
                  <c:v>254.89091999999999</c:v>
                </c:pt>
                <c:pt idx="105">
                  <c:v>254.91575</c:v>
                </c:pt>
                <c:pt idx="106">
                  <c:v>254.94085999999999</c:v>
                </c:pt>
                <c:pt idx="107">
                  <c:v>254.96616</c:v>
                </c:pt>
                <c:pt idx="108">
                  <c:v>254.9949</c:v>
                </c:pt>
                <c:pt idx="109">
                  <c:v>255.02446</c:v>
                </c:pt>
                <c:pt idx="110">
                  <c:v>255.04911000000001</c:v>
                </c:pt>
                <c:pt idx="111">
                  <c:v>255.07427000000001</c:v>
                </c:pt>
                <c:pt idx="112">
                  <c:v>255.09998999999999</c:v>
                </c:pt>
                <c:pt idx="113">
                  <c:v>255.12486999999999</c:v>
                </c:pt>
                <c:pt idx="114">
                  <c:v>255.15342000000001</c:v>
                </c:pt>
                <c:pt idx="115">
                  <c:v>255.18278000000001</c:v>
                </c:pt>
                <c:pt idx="116">
                  <c:v>255.20731000000001</c:v>
                </c:pt>
                <c:pt idx="117">
                  <c:v>255.23244</c:v>
                </c:pt>
                <c:pt idx="118">
                  <c:v>255.25720000000001</c:v>
                </c:pt>
                <c:pt idx="119">
                  <c:v>255.28233</c:v>
                </c:pt>
                <c:pt idx="120">
                  <c:v>255.30739</c:v>
                </c:pt>
                <c:pt idx="121">
                  <c:v>255.33651</c:v>
                </c:pt>
                <c:pt idx="122">
                  <c:v>255.36548999999999</c:v>
                </c:pt>
                <c:pt idx="123">
                  <c:v>255.39088000000001</c:v>
                </c:pt>
                <c:pt idx="124">
                  <c:v>255.4162</c:v>
                </c:pt>
                <c:pt idx="125">
                  <c:v>255.4409</c:v>
                </c:pt>
                <c:pt idx="126">
                  <c:v>255.46562</c:v>
                </c:pt>
                <c:pt idx="127">
                  <c:v>255.49610000000001</c:v>
                </c:pt>
                <c:pt idx="128">
                  <c:v>255.52506</c:v>
                </c:pt>
                <c:pt idx="129">
                  <c:v>255.54986999999991</c:v>
                </c:pt>
                <c:pt idx="130">
                  <c:v>255.57487</c:v>
                </c:pt>
                <c:pt idx="131">
                  <c:v>255.59949</c:v>
                </c:pt>
                <c:pt idx="132">
                  <c:v>255.62391</c:v>
                </c:pt>
                <c:pt idx="133">
                  <c:v>255.65338</c:v>
                </c:pt>
                <c:pt idx="134">
                  <c:v>255.68274</c:v>
                </c:pt>
                <c:pt idx="135">
                  <c:v>255.70759000000001</c:v>
                </c:pt>
                <c:pt idx="136">
                  <c:v>255.73294999999999</c:v>
                </c:pt>
                <c:pt idx="137">
                  <c:v>255.75764000000001</c:v>
                </c:pt>
                <c:pt idx="138">
                  <c:v>255.78276</c:v>
                </c:pt>
                <c:pt idx="139">
                  <c:v>255.80779000000001</c:v>
                </c:pt>
                <c:pt idx="140">
                  <c:v>255.83739</c:v>
                </c:pt>
                <c:pt idx="141">
                  <c:v>255.86607000000001</c:v>
                </c:pt>
                <c:pt idx="142">
                  <c:v>255.89129</c:v>
                </c:pt>
                <c:pt idx="143">
                  <c:v>255.91622000000001</c:v>
                </c:pt>
                <c:pt idx="144">
                  <c:v>255.94164000000001</c:v>
                </c:pt>
                <c:pt idx="145">
                  <c:v>255.96623</c:v>
                </c:pt>
                <c:pt idx="146">
                  <c:v>255.99542</c:v>
                </c:pt>
                <c:pt idx="147">
                  <c:v>256.02449999999999</c:v>
                </c:pt>
                <c:pt idx="148">
                  <c:v>256.05012999999991</c:v>
                </c:pt>
                <c:pt idx="149">
                  <c:v>256.07461999999992</c:v>
                </c:pt>
                <c:pt idx="150">
                  <c:v>256.10086000000001</c:v>
                </c:pt>
                <c:pt idx="151">
                  <c:v>256.12591999999961</c:v>
                </c:pt>
                <c:pt idx="152">
                  <c:v>256.15472</c:v>
                </c:pt>
                <c:pt idx="153">
                  <c:v>256.18299000000002</c:v>
                </c:pt>
                <c:pt idx="154">
                  <c:v>256.20779999999962</c:v>
                </c:pt>
                <c:pt idx="155">
                  <c:v>256.23336999999862</c:v>
                </c:pt>
                <c:pt idx="156">
                  <c:v>256.25932</c:v>
                </c:pt>
                <c:pt idx="157">
                  <c:v>256.28348</c:v>
                </c:pt>
                <c:pt idx="158">
                  <c:v>256.30862999999999</c:v>
                </c:pt>
                <c:pt idx="159">
                  <c:v>256.33774</c:v>
                </c:pt>
                <c:pt idx="160">
                  <c:v>256.36659999999961</c:v>
                </c:pt>
                <c:pt idx="161">
                  <c:v>256.39218999999991</c:v>
                </c:pt>
                <c:pt idx="162">
                  <c:v>256.41695999999843</c:v>
                </c:pt>
                <c:pt idx="163">
                  <c:v>256.44255999999962</c:v>
                </c:pt>
                <c:pt idx="164">
                  <c:v>256.46713999999861</c:v>
                </c:pt>
                <c:pt idx="165">
                  <c:v>256.49555999999842</c:v>
                </c:pt>
                <c:pt idx="166">
                  <c:v>256.52520999999962</c:v>
                </c:pt>
                <c:pt idx="167">
                  <c:v>256.55095999999992</c:v>
                </c:pt>
                <c:pt idx="168">
                  <c:v>256.57559999999961</c:v>
                </c:pt>
                <c:pt idx="169">
                  <c:v>256.59953999999891</c:v>
                </c:pt>
                <c:pt idx="170">
                  <c:v>256.62613999999849</c:v>
                </c:pt>
                <c:pt idx="171">
                  <c:v>256.65447</c:v>
                </c:pt>
                <c:pt idx="172">
                  <c:v>256.68354999999991</c:v>
                </c:pt>
                <c:pt idx="173">
                  <c:v>256.70849999999962</c:v>
                </c:pt>
                <c:pt idx="174">
                  <c:v>256.73373999999842</c:v>
                </c:pt>
                <c:pt idx="175">
                  <c:v>256.75889000000001</c:v>
                </c:pt>
                <c:pt idx="176">
                  <c:v>256.78319999999849</c:v>
                </c:pt>
                <c:pt idx="177">
                  <c:v>256.80845999999991</c:v>
                </c:pt>
                <c:pt idx="178">
                  <c:v>256.83795999999961</c:v>
                </c:pt>
                <c:pt idx="179">
                  <c:v>256.86703999999992</c:v>
                </c:pt>
                <c:pt idx="180">
                  <c:v>256.89202</c:v>
                </c:pt>
                <c:pt idx="181">
                  <c:v>256.91681999999861</c:v>
                </c:pt>
                <c:pt idx="182">
                  <c:v>256.9427</c:v>
                </c:pt>
                <c:pt idx="183">
                  <c:v>256.96732999999921</c:v>
                </c:pt>
                <c:pt idx="184">
                  <c:v>256.99606999999861</c:v>
                </c:pt>
                <c:pt idx="185">
                  <c:v>257.02574999999962</c:v>
                </c:pt>
                <c:pt idx="186">
                  <c:v>257.05083999999999</c:v>
                </c:pt>
                <c:pt idx="187">
                  <c:v>257.07551999999862</c:v>
                </c:pt>
                <c:pt idx="188">
                  <c:v>257.09969999999993</c:v>
                </c:pt>
                <c:pt idx="189">
                  <c:v>257.12507999999991</c:v>
                </c:pt>
                <c:pt idx="190">
                  <c:v>257.15458000000001</c:v>
                </c:pt>
                <c:pt idx="191">
                  <c:v>257.18389000000002</c:v>
                </c:pt>
                <c:pt idx="192">
                  <c:v>257.20938999999993</c:v>
                </c:pt>
                <c:pt idx="193">
                  <c:v>257.23395999999849</c:v>
                </c:pt>
                <c:pt idx="194">
                  <c:v>257.26002</c:v>
                </c:pt>
                <c:pt idx="195">
                  <c:v>257.28392999999892</c:v>
                </c:pt>
                <c:pt idx="196">
                  <c:v>257.30937999999992</c:v>
                </c:pt>
                <c:pt idx="197">
                  <c:v>257.33859999999862</c:v>
                </c:pt>
                <c:pt idx="198">
                  <c:v>257.36729000000008</c:v>
                </c:pt>
                <c:pt idx="199">
                  <c:v>257.3922</c:v>
                </c:pt>
                <c:pt idx="200">
                  <c:v>257.41691999999841</c:v>
                </c:pt>
                <c:pt idx="201">
                  <c:v>257.44313999999861</c:v>
                </c:pt>
                <c:pt idx="202">
                  <c:v>257.4676</c:v>
                </c:pt>
                <c:pt idx="203">
                  <c:v>257.49678999999861</c:v>
                </c:pt>
                <c:pt idx="204">
                  <c:v>257.52620999999891</c:v>
                </c:pt>
                <c:pt idx="205">
                  <c:v>257.55095</c:v>
                </c:pt>
                <c:pt idx="206">
                  <c:v>257.57628</c:v>
                </c:pt>
                <c:pt idx="207">
                  <c:v>257.60114999999962</c:v>
                </c:pt>
                <c:pt idx="208">
                  <c:v>257.62554</c:v>
                </c:pt>
                <c:pt idx="209">
                  <c:v>257.65458000000001</c:v>
                </c:pt>
                <c:pt idx="210">
                  <c:v>257.68445000000008</c:v>
                </c:pt>
                <c:pt idx="211">
                  <c:v>257.70972</c:v>
                </c:pt>
                <c:pt idx="212">
                  <c:v>257.73448999999999</c:v>
                </c:pt>
                <c:pt idx="213">
                  <c:v>257.76049</c:v>
                </c:pt>
                <c:pt idx="214">
                  <c:v>257.78483</c:v>
                </c:pt>
                <c:pt idx="215">
                  <c:v>257.80993000000001</c:v>
                </c:pt>
                <c:pt idx="216">
                  <c:v>257.83882999999992</c:v>
                </c:pt>
                <c:pt idx="217">
                  <c:v>257.86804999999993</c:v>
                </c:pt>
                <c:pt idx="218">
                  <c:v>257.89311999999842</c:v>
                </c:pt>
                <c:pt idx="219">
                  <c:v>257.91691999999841</c:v>
                </c:pt>
                <c:pt idx="220">
                  <c:v>257.94237999999962</c:v>
                </c:pt>
                <c:pt idx="221">
                  <c:v>257.96803999999861</c:v>
                </c:pt>
                <c:pt idx="222">
                  <c:v>257.99669999999861</c:v>
                </c:pt>
                <c:pt idx="223">
                  <c:v>258.02668</c:v>
                </c:pt>
                <c:pt idx="224">
                  <c:v>258.05129999999991</c:v>
                </c:pt>
                <c:pt idx="225">
                  <c:v>258.07641999999862</c:v>
                </c:pt>
                <c:pt idx="226">
                  <c:v>258.10121999999961</c:v>
                </c:pt>
                <c:pt idx="227">
                  <c:v>258.12609999999961</c:v>
                </c:pt>
                <c:pt idx="228">
                  <c:v>258.15589</c:v>
                </c:pt>
                <c:pt idx="229">
                  <c:v>258.18393999999961</c:v>
                </c:pt>
                <c:pt idx="230">
                  <c:v>258.20954</c:v>
                </c:pt>
                <c:pt idx="231">
                  <c:v>258.23475999999891</c:v>
                </c:pt>
                <c:pt idx="232">
                  <c:v>258.25977</c:v>
                </c:pt>
                <c:pt idx="233">
                  <c:v>258.28441999999961</c:v>
                </c:pt>
                <c:pt idx="234">
                  <c:v>258.30935999999991</c:v>
                </c:pt>
                <c:pt idx="235">
                  <c:v>258.33896999999962</c:v>
                </c:pt>
                <c:pt idx="236">
                  <c:v>258.36719999999991</c:v>
                </c:pt>
                <c:pt idx="237">
                  <c:v>258.39296999999999</c:v>
                </c:pt>
                <c:pt idx="238">
                  <c:v>258.4181599999983</c:v>
                </c:pt>
                <c:pt idx="239">
                  <c:v>258.44310999999891</c:v>
                </c:pt>
                <c:pt idx="240">
                  <c:v>258.46812999999861</c:v>
                </c:pt>
                <c:pt idx="241">
                  <c:v>258.49718999999891</c:v>
                </c:pt>
                <c:pt idx="242">
                  <c:v>258.52613999999829</c:v>
                </c:pt>
                <c:pt idx="243">
                  <c:v>258.55099000000001</c:v>
                </c:pt>
                <c:pt idx="244">
                  <c:v>258.57623999999862</c:v>
                </c:pt>
                <c:pt idx="245">
                  <c:v>258.60138999999992</c:v>
                </c:pt>
                <c:pt idx="246">
                  <c:v>258.62615999999849</c:v>
                </c:pt>
                <c:pt idx="247">
                  <c:v>258.65550999999999</c:v>
                </c:pt>
                <c:pt idx="248">
                  <c:v>258.68444</c:v>
                </c:pt>
                <c:pt idx="249">
                  <c:v>258.70995999999991</c:v>
                </c:pt>
                <c:pt idx="250">
                  <c:v>258.73526999999962</c:v>
                </c:pt>
                <c:pt idx="251">
                  <c:v>258.75953999999962</c:v>
                </c:pt>
                <c:pt idx="252">
                  <c:v>258.78525999999891</c:v>
                </c:pt>
                <c:pt idx="253">
                  <c:v>258.80973</c:v>
                </c:pt>
                <c:pt idx="254">
                  <c:v>258.83889999999991</c:v>
                </c:pt>
                <c:pt idx="255">
                  <c:v>258.86763000000002</c:v>
                </c:pt>
                <c:pt idx="256">
                  <c:v>258.89331999999843</c:v>
                </c:pt>
                <c:pt idx="257">
                  <c:v>258.91886</c:v>
                </c:pt>
                <c:pt idx="258">
                  <c:v>258.94414999999992</c:v>
                </c:pt>
                <c:pt idx="259">
                  <c:v>258.96877999999862</c:v>
                </c:pt>
                <c:pt idx="260">
                  <c:v>258.99749999999892</c:v>
                </c:pt>
                <c:pt idx="261">
                  <c:v>259.02701999999891</c:v>
                </c:pt>
                <c:pt idx="262">
                  <c:v>259.05199999999991</c:v>
                </c:pt>
                <c:pt idx="263">
                  <c:v>259.07729999999992</c:v>
                </c:pt>
                <c:pt idx="264">
                  <c:v>259.10172</c:v>
                </c:pt>
                <c:pt idx="265">
                  <c:v>259.12700999999993</c:v>
                </c:pt>
                <c:pt idx="266">
                  <c:v>259.15605999999991</c:v>
                </c:pt>
                <c:pt idx="267">
                  <c:v>259.18549000000002</c:v>
                </c:pt>
                <c:pt idx="268">
                  <c:v>259.21088999999989</c:v>
                </c:pt>
                <c:pt idx="269">
                  <c:v>259.23524999999961</c:v>
                </c:pt>
                <c:pt idx="270">
                  <c:v>259.26018999999991</c:v>
                </c:pt>
                <c:pt idx="271">
                  <c:v>259.28535999999849</c:v>
                </c:pt>
                <c:pt idx="272">
                  <c:v>259.31061</c:v>
                </c:pt>
                <c:pt idx="273">
                  <c:v>259.33823999999862</c:v>
                </c:pt>
                <c:pt idx="274">
                  <c:v>259.36770000000001</c:v>
                </c:pt>
                <c:pt idx="275">
                  <c:v>259.39318999999921</c:v>
                </c:pt>
                <c:pt idx="276">
                  <c:v>259.41822999999891</c:v>
                </c:pt>
                <c:pt idx="277">
                  <c:v>259.44398999999999</c:v>
                </c:pt>
                <c:pt idx="278">
                  <c:v>259.46882999999991</c:v>
                </c:pt>
                <c:pt idx="279">
                  <c:v>259.49836999999849</c:v>
                </c:pt>
                <c:pt idx="280">
                  <c:v>259.52700999999962</c:v>
                </c:pt>
                <c:pt idx="281">
                  <c:v>259.55198999999999</c:v>
                </c:pt>
                <c:pt idx="282">
                  <c:v>259.57686999999999</c:v>
                </c:pt>
                <c:pt idx="283">
                  <c:v>259.60159999999962</c:v>
                </c:pt>
                <c:pt idx="284">
                  <c:v>259.62627999999961</c:v>
                </c:pt>
                <c:pt idx="285">
                  <c:v>259.65681999999993</c:v>
                </c:pt>
                <c:pt idx="286">
                  <c:v>259.68618999999961</c:v>
                </c:pt>
                <c:pt idx="287">
                  <c:v>259.71029999999962</c:v>
                </c:pt>
                <c:pt idx="288">
                  <c:v>259.73507999999862</c:v>
                </c:pt>
                <c:pt idx="289">
                  <c:v>259.76110999999861</c:v>
                </c:pt>
                <c:pt idx="290">
                  <c:v>259.78586999999999</c:v>
                </c:pt>
                <c:pt idx="291">
                  <c:v>259.81100999999961</c:v>
                </c:pt>
                <c:pt idx="292">
                  <c:v>259.83885999999961</c:v>
                </c:pt>
                <c:pt idx="293">
                  <c:v>259.86842999999999</c:v>
                </c:pt>
                <c:pt idx="294">
                  <c:v>259.89344999999992</c:v>
                </c:pt>
                <c:pt idx="295">
                  <c:v>259.91888</c:v>
                </c:pt>
                <c:pt idx="296">
                  <c:v>259.94333999999861</c:v>
                </c:pt>
                <c:pt idx="297">
                  <c:v>259.96857999999861</c:v>
                </c:pt>
                <c:pt idx="298">
                  <c:v>259.99899999999849</c:v>
                </c:pt>
                <c:pt idx="299">
                  <c:v>260.02702999999991</c:v>
                </c:pt>
                <c:pt idx="300">
                  <c:v>260.05154999999962</c:v>
                </c:pt>
                <c:pt idx="301">
                  <c:v>260.07739999999961</c:v>
                </c:pt>
                <c:pt idx="302">
                  <c:v>260.10266000000001</c:v>
                </c:pt>
                <c:pt idx="303">
                  <c:v>260.12667999999991</c:v>
                </c:pt>
                <c:pt idx="304">
                  <c:v>260.15631999999891</c:v>
                </c:pt>
                <c:pt idx="305">
                  <c:v>260.18642</c:v>
                </c:pt>
                <c:pt idx="306">
                  <c:v>260.21071999999862</c:v>
                </c:pt>
                <c:pt idx="307">
                  <c:v>260.23591999999849</c:v>
                </c:pt>
                <c:pt idx="308">
                  <c:v>260.26065999999992</c:v>
                </c:pt>
                <c:pt idx="309">
                  <c:v>260.28575999999862</c:v>
                </c:pt>
                <c:pt idx="310">
                  <c:v>260.3107</c:v>
                </c:pt>
                <c:pt idx="311">
                  <c:v>260.34035</c:v>
                </c:pt>
                <c:pt idx="312">
                  <c:v>260.36941999999999</c:v>
                </c:pt>
                <c:pt idx="313">
                  <c:v>260.39419999999961</c:v>
                </c:pt>
                <c:pt idx="314">
                  <c:v>260.41896999999892</c:v>
                </c:pt>
                <c:pt idx="315">
                  <c:v>260.44349999999991</c:v>
                </c:pt>
                <c:pt idx="316">
                  <c:v>260.46848</c:v>
                </c:pt>
                <c:pt idx="317">
                  <c:v>260.49771999999842</c:v>
                </c:pt>
                <c:pt idx="318">
                  <c:v>260.52713999999861</c:v>
                </c:pt>
                <c:pt idx="319">
                  <c:v>260.55266</c:v>
                </c:pt>
                <c:pt idx="320">
                  <c:v>260.57666999999992</c:v>
                </c:pt>
                <c:pt idx="321">
                  <c:v>260.60215999999991</c:v>
                </c:pt>
                <c:pt idx="322">
                  <c:v>260.62693999999891</c:v>
                </c:pt>
                <c:pt idx="323">
                  <c:v>260.65722</c:v>
                </c:pt>
                <c:pt idx="324">
                  <c:v>260.68657999999891</c:v>
                </c:pt>
                <c:pt idx="325">
                  <c:v>260.71069</c:v>
                </c:pt>
                <c:pt idx="326">
                  <c:v>260.73575999999849</c:v>
                </c:pt>
                <c:pt idx="327">
                  <c:v>260.76103999999862</c:v>
                </c:pt>
                <c:pt idx="328">
                  <c:v>260.78452999999962</c:v>
                </c:pt>
                <c:pt idx="329">
                  <c:v>260.81076999999999</c:v>
                </c:pt>
                <c:pt idx="330">
                  <c:v>260.83992999999992</c:v>
                </c:pt>
                <c:pt idx="331">
                  <c:v>260.86941000000002</c:v>
                </c:pt>
                <c:pt idx="332">
                  <c:v>260.89267000000001</c:v>
                </c:pt>
                <c:pt idx="333">
                  <c:v>260.91987</c:v>
                </c:pt>
                <c:pt idx="334">
                  <c:v>260.94435999999962</c:v>
                </c:pt>
                <c:pt idx="335">
                  <c:v>260.96922999999992</c:v>
                </c:pt>
                <c:pt idx="336">
                  <c:v>260.99899999999849</c:v>
                </c:pt>
                <c:pt idx="337">
                  <c:v>261.02800999999891</c:v>
                </c:pt>
                <c:pt idx="338">
                  <c:v>261.05171999999891</c:v>
                </c:pt>
                <c:pt idx="339">
                  <c:v>261.07785999999999</c:v>
                </c:pt>
                <c:pt idx="340">
                  <c:v>261.10355999999962</c:v>
                </c:pt>
                <c:pt idx="341">
                  <c:v>261.12725999999992</c:v>
                </c:pt>
                <c:pt idx="342">
                  <c:v>261.15710000000001</c:v>
                </c:pt>
                <c:pt idx="343">
                  <c:v>261.18557999999962</c:v>
                </c:pt>
                <c:pt idx="344">
                  <c:v>261.21001999999862</c:v>
                </c:pt>
                <c:pt idx="345">
                  <c:v>261.23504999999892</c:v>
                </c:pt>
                <c:pt idx="346">
                  <c:v>261.26159999999891</c:v>
                </c:pt>
                <c:pt idx="347">
                  <c:v>261.28688999999991</c:v>
                </c:pt>
                <c:pt idx="348">
                  <c:v>261.31146999999999</c:v>
                </c:pt>
                <c:pt idx="349">
                  <c:v>261.34026</c:v>
                </c:pt>
                <c:pt idx="350">
                  <c:v>261.36968000000002</c:v>
                </c:pt>
                <c:pt idx="351">
                  <c:v>261.39480999999989</c:v>
                </c:pt>
                <c:pt idx="352">
                  <c:v>261.41942</c:v>
                </c:pt>
                <c:pt idx="353">
                  <c:v>261.44432</c:v>
                </c:pt>
                <c:pt idx="354">
                  <c:v>261.47026999999991</c:v>
                </c:pt>
                <c:pt idx="355">
                  <c:v>261.49887999999862</c:v>
                </c:pt>
                <c:pt idx="356">
                  <c:v>261.52866</c:v>
                </c:pt>
                <c:pt idx="357">
                  <c:v>261.55345999999992</c:v>
                </c:pt>
                <c:pt idx="358">
                  <c:v>261.57860999999991</c:v>
                </c:pt>
                <c:pt idx="359">
                  <c:v>261.60347999999999</c:v>
                </c:pt>
                <c:pt idx="360">
                  <c:v>261.62846999999999</c:v>
                </c:pt>
                <c:pt idx="361">
                  <c:v>261.65777000000008</c:v>
                </c:pt>
                <c:pt idx="362">
                  <c:v>261.68602999999962</c:v>
                </c:pt>
                <c:pt idx="363">
                  <c:v>261.71150999999861</c:v>
                </c:pt>
                <c:pt idx="364">
                  <c:v>261.73636999999849</c:v>
                </c:pt>
                <c:pt idx="365">
                  <c:v>261.76169999999962</c:v>
                </c:pt>
                <c:pt idx="366">
                  <c:v>261.78721999999891</c:v>
                </c:pt>
                <c:pt idx="367">
                  <c:v>261.81162999999992</c:v>
                </c:pt>
                <c:pt idx="368">
                  <c:v>261.84102999999999</c:v>
                </c:pt>
                <c:pt idx="369">
                  <c:v>261.87009999999992</c:v>
                </c:pt>
                <c:pt idx="370">
                  <c:v>261.89458999999999</c:v>
                </c:pt>
                <c:pt idx="371">
                  <c:v>261.92014999999861</c:v>
                </c:pt>
                <c:pt idx="372">
                  <c:v>261.94517999999891</c:v>
                </c:pt>
                <c:pt idx="373">
                  <c:v>261.96992</c:v>
                </c:pt>
                <c:pt idx="374">
                  <c:v>261.99956999999961</c:v>
                </c:pt>
                <c:pt idx="375">
                  <c:v>262.02916999999991</c:v>
                </c:pt>
                <c:pt idx="376">
                  <c:v>262.05418999999989</c:v>
                </c:pt>
                <c:pt idx="377">
                  <c:v>262.07858999999962</c:v>
                </c:pt>
                <c:pt idx="378">
                  <c:v>262.10282999999998</c:v>
                </c:pt>
                <c:pt idx="379">
                  <c:v>262.12828999999999</c:v>
                </c:pt>
                <c:pt idx="380">
                  <c:v>262.15726999999998</c:v>
                </c:pt>
                <c:pt idx="381">
                  <c:v>262.18663999999961</c:v>
                </c:pt>
                <c:pt idx="382">
                  <c:v>262.21184</c:v>
                </c:pt>
                <c:pt idx="383">
                  <c:v>262.23707999999891</c:v>
                </c:pt>
                <c:pt idx="384">
                  <c:v>262.26125999999891</c:v>
                </c:pt>
                <c:pt idx="385">
                  <c:v>262.28694999999891</c:v>
                </c:pt>
                <c:pt idx="386">
                  <c:v>262.31239999999991</c:v>
                </c:pt>
                <c:pt idx="387">
                  <c:v>262.34107999999992</c:v>
                </c:pt>
                <c:pt idx="388">
                  <c:v>262.37034</c:v>
                </c:pt>
                <c:pt idx="389">
                  <c:v>262.39576999999991</c:v>
                </c:pt>
                <c:pt idx="390">
                  <c:v>262.42059999999861</c:v>
                </c:pt>
                <c:pt idx="391">
                  <c:v>262.44525999999962</c:v>
                </c:pt>
                <c:pt idx="392">
                  <c:v>262.46992999999992</c:v>
                </c:pt>
                <c:pt idx="393">
                  <c:v>262.49986999999999</c:v>
                </c:pt>
                <c:pt idx="394">
                  <c:v>262.52841999999862</c:v>
                </c:pt>
                <c:pt idx="395">
                  <c:v>262.55421000000001</c:v>
                </c:pt>
                <c:pt idx="396">
                  <c:v>262.57921999999991</c:v>
                </c:pt>
                <c:pt idx="397">
                  <c:v>262.60422</c:v>
                </c:pt>
                <c:pt idx="398">
                  <c:v>262.62922999999989</c:v>
                </c:pt>
                <c:pt idx="399">
                  <c:v>262.65818999999999</c:v>
                </c:pt>
                <c:pt idx="400">
                  <c:v>262.68760999999989</c:v>
                </c:pt>
                <c:pt idx="401">
                  <c:v>262.71223999999961</c:v>
                </c:pt>
                <c:pt idx="402">
                  <c:v>262.73688999999962</c:v>
                </c:pt>
                <c:pt idx="403">
                  <c:v>262.76293999999962</c:v>
                </c:pt>
                <c:pt idx="404">
                  <c:v>262.78781999999961</c:v>
                </c:pt>
                <c:pt idx="405">
                  <c:v>262.81183999999962</c:v>
                </c:pt>
                <c:pt idx="406">
                  <c:v>262.84217999999993</c:v>
                </c:pt>
                <c:pt idx="407">
                  <c:v>262.87059999999991</c:v>
                </c:pt>
                <c:pt idx="408">
                  <c:v>262.89591999999891</c:v>
                </c:pt>
                <c:pt idx="409">
                  <c:v>262.92112999999841</c:v>
                </c:pt>
                <c:pt idx="410">
                  <c:v>262.94571999999891</c:v>
                </c:pt>
                <c:pt idx="411">
                  <c:v>262.97073999999861</c:v>
                </c:pt>
                <c:pt idx="412">
                  <c:v>263.00031999999891</c:v>
                </c:pt>
                <c:pt idx="413">
                  <c:v>263.02900999999991</c:v>
                </c:pt>
                <c:pt idx="414">
                  <c:v>263.05389000000002</c:v>
                </c:pt>
                <c:pt idx="415">
                  <c:v>263.07925</c:v>
                </c:pt>
                <c:pt idx="416">
                  <c:v>263.10430000000002</c:v>
                </c:pt>
                <c:pt idx="417">
                  <c:v>263.12876999999992</c:v>
                </c:pt>
                <c:pt idx="418">
                  <c:v>263.158389</c:v>
                </c:pt>
                <c:pt idx="419">
                  <c:v>263.18822</c:v>
                </c:pt>
                <c:pt idx="420">
                  <c:v>263.21252199999992</c:v>
                </c:pt>
                <c:pt idx="421">
                  <c:v>263.23708599999992</c:v>
                </c:pt>
                <c:pt idx="422">
                  <c:v>263.26217099999991</c:v>
                </c:pt>
                <c:pt idx="423">
                  <c:v>263.28701199999921</c:v>
                </c:pt>
                <c:pt idx="424">
                  <c:v>263.31336999999962</c:v>
                </c:pt>
                <c:pt idx="425">
                  <c:v>263.34138200000001</c:v>
                </c:pt>
                <c:pt idx="426">
                  <c:v>263.370655</c:v>
                </c:pt>
                <c:pt idx="427">
                  <c:v>263.39637199999862</c:v>
                </c:pt>
                <c:pt idx="428">
                  <c:v>263.42135799999829</c:v>
                </c:pt>
                <c:pt idx="429">
                  <c:v>263.44639899999862</c:v>
                </c:pt>
                <c:pt idx="430">
                  <c:v>263.47060599999992</c:v>
                </c:pt>
                <c:pt idx="431">
                  <c:v>263.49984999999992</c:v>
                </c:pt>
                <c:pt idx="432">
                  <c:v>263.52932599999991</c:v>
                </c:pt>
                <c:pt idx="433">
                  <c:v>263.55481600000002</c:v>
                </c:pt>
                <c:pt idx="434">
                  <c:v>263.57952999999992</c:v>
                </c:pt>
                <c:pt idx="435">
                  <c:v>263.60400399999997</c:v>
                </c:pt>
                <c:pt idx="436">
                  <c:v>263.629324</c:v>
                </c:pt>
                <c:pt idx="437">
                  <c:v>263.658524</c:v>
                </c:pt>
                <c:pt idx="438">
                  <c:v>263.68735499999991</c:v>
                </c:pt>
                <c:pt idx="439">
                  <c:v>263.71320699999961</c:v>
                </c:pt>
                <c:pt idx="440">
                  <c:v>263.73814999999848</c:v>
                </c:pt>
                <c:pt idx="441">
                  <c:v>263.76254799999992</c:v>
                </c:pt>
                <c:pt idx="442">
                  <c:v>263.78810299999861</c:v>
                </c:pt>
                <c:pt idx="443">
                  <c:v>263.813062</c:v>
                </c:pt>
                <c:pt idx="444">
                  <c:v>263.842286</c:v>
                </c:pt>
                <c:pt idx="445">
                  <c:v>263.87080099999997</c:v>
                </c:pt>
                <c:pt idx="446">
                  <c:v>263.89634199999921</c:v>
                </c:pt>
                <c:pt idx="447">
                  <c:v>263.92017099999862</c:v>
                </c:pt>
                <c:pt idx="448">
                  <c:v>263.94564700000001</c:v>
                </c:pt>
                <c:pt idx="449">
                  <c:v>263.97031199999861</c:v>
                </c:pt>
                <c:pt idx="450">
                  <c:v>264.00054799999992</c:v>
                </c:pt>
                <c:pt idx="451">
                  <c:v>264.02930099999992</c:v>
                </c:pt>
                <c:pt idx="452">
                  <c:v>264.05536999999993</c:v>
                </c:pt>
                <c:pt idx="453">
                  <c:v>264.079679</c:v>
                </c:pt>
                <c:pt idx="454">
                  <c:v>264.10396800000001</c:v>
                </c:pt>
                <c:pt idx="455">
                  <c:v>264.12987600000002</c:v>
                </c:pt>
                <c:pt idx="456">
                  <c:v>264.158478</c:v>
                </c:pt>
                <c:pt idx="457">
                  <c:v>264.18815299999892</c:v>
                </c:pt>
                <c:pt idx="458">
                  <c:v>264.21285599999999</c:v>
                </c:pt>
                <c:pt idx="459">
                  <c:v>264.23753099999891</c:v>
                </c:pt>
                <c:pt idx="460">
                  <c:v>264.26230799999962</c:v>
                </c:pt>
                <c:pt idx="461">
                  <c:v>264.28762399999999</c:v>
                </c:pt>
                <c:pt idx="462">
                  <c:v>264.31199099999992</c:v>
                </c:pt>
                <c:pt idx="463">
                  <c:v>264.34202399999998</c:v>
                </c:pt>
                <c:pt idx="464">
                  <c:v>264.370722</c:v>
                </c:pt>
                <c:pt idx="465">
                  <c:v>264.39591399999921</c:v>
                </c:pt>
                <c:pt idx="466">
                  <c:v>264.42053899999848</c:v>
                </c:pt>
                <c:pt idx="467">
                  <c:v>264.44601599999862</c:v>
                </c:pt>
                <c:pt idx="468">
                  <c:v>264.47086100000001</c:v>
                </c:pt>
                <c:pt idx="469">
                  <c:v>264.50024300000001</c:v>
                </c:pt>
                <c:pt idx="470">
                  <c:v>264.52900099999999</c:v>
                </c:pt>
                <c:pt idx="471">
                  <c:v>264.55539899999991</c:v>
                </c:pt>
                <c:pt idx="472">
                  <c:v>264.57951799999961</c:v>
                </c:pt>
                <c:pt idx="473">
                  <c:v>264.604465</c:v>
                </c:pt>
                <c:pt idx="474">
                  <c:v>264.62920100000002</c:v>
                </c:pt>
                <c:pt idx="475">
                  <c:v>264.65905099999998</c:v>
                </c:pt>
                <c:pt idx="476">
                  <c:v>264.687681</c:v>
                </c:pt>
                <c:pt idx="477">
                  <c:v>264.71288199999998</c:v>
                </c:pt>
                <c:pt idx="478">
                  <c:v>264.73803999999842</c:v>
                </c:pt>
                <c:pt idx="479">
                  <c:v>264.76310999999862</c:v>
                </c:pt>
                <c:pt idx="480">
                  <c:v>264.78859899999861</c:v>
                </c:pt>
                <c:pt idx="481">
                  <c:v>264.81401199999999</c:v>
                </c:pt>
                <c:pt idx="482">
                  <c:v>264.84316199999989</c:v>
                </c:pt>
                <c:pt idx="483">
                  <c:v>264.87146200000001</c:v>
                </c:pt>
                <c:pt idx="484">
                  <c:v>264.89590099999992</c:v>
                </c:pt>
                <c:pt idx="485">
                  <c:v>264.92123599999849</c:v>
                </c:pt>
                <c:pt idx="486">
                  <c:v>264.94697199999962</c:v>
                </c:pt>
                <c:pt idx="487">
                  <c:v>264.97169899999892</c:v>
                </c:pt>
                <c:pt idx="488">
                  <c:v>265.00054</c:v>
                </c:pt>
                <c:pt idx="489">
                  <c:v>265.03019999999862</c:v>
                </c:pt>
                <c:pt idx="490">
                  <c:v>265.055747</c:v>
                </c:pt>
                <c:pt idx="491">
                  <c:v>265.0797</c:v>
                </c:pt>
                <c:pt idx="492">
                  <c:v>265.10539699999993</c:v>
                </c:pt>
                <c:pt idx="493">
                  <c:v>265.129975</c:v>
                </c:pt>
                <c:pt idx="494">
                  <c:v>265.15962000000002</c:v>
                </c:pt>
                <c:pt idx="495">
                  <c:v>265.18883399999999</c:v>
                </c:pt>
                <c:pt idx="496">
                  <c:v>265.21284400000002</c:v>
                </c:pt>
                <c:pt idx="497">
                  <c:v>265.23835499999842</c:v>
                </c:pt>
                <c:pt idx="498">
                  <c:v>265.26370699999961</c:v>
                </c:pt>
                <c:pt idx="499">
                  <c:v>265.28851899999842</c:v>
                </c:pt>
                <c:pt idx="500">
                  <c:v>265.31447800000001</c:v>
                </c:pt>
                <c:pt idx="501">
                  <c:v>265.34251899999992</c:v>
                </c:pt>
                <c:pt idx="502">
                  <c:v>265.37193099999962</c:v>
                </c:pt>
                <c:pt idx="503">
                  <c:v>265.39700499999992</c:v>
                </c:pt>
                <c:pt idx="504">
                  <c:v>265.42207799999892</c:v>
                </c:pt>
                <c:pt idx="505">
                  <c:v>265.44728199999997</c:v>
                </c:pt>
                <c:pt idx="506">
                  <c:v>265.47256799999991</c:v>
                </c:pt>
                <c:pt idx="507">
                  <c:v>265.50055899999961</c:v>
                </c:pt>
                <c:pt idx="508">
                  <c:v>265.53037599999891</c:v>
                </c:pt>
                <c:pt idx="509">
                  <c:v>265.55537199999992</c:v>
                </c:pt>
                <c:pt idx="510">
                  <c:v>265.58067199999999</c:v>
                </c:pt>
                <c:pt idx="511">
                  <c:v>265.60594400000002</c:v>
                </c:pt>
                <c:pt idx="512">
                  <c:v>265.62984999999998</c:v>
                </c:pt>
                <c:pt idx="513">
                  <c:v>265.65943399999998</c:v>
                </c:pt>
                <c:pt idx="514">
                  <c:v>265.68828600000001</c:v>
                </c:pt>
                <c:pt idx="515">
                  <c:v>265.71302999999921</c:v>
                </c:pt>
                <c:pt idx="516">
                  <c:v>265.73771999999849</c:v>
                </c:pt>
                <c:pt idx="517">
                  <c:v>265.76288799999998</c:v>
                </c:pt>
                <c:pt idx="518">
                  <c:v>265.78820499999961</c:v>
                </c:pt>
                <c:pt idx="519">
                  <c:v>265.81417099999999</c:v>
                </c:pt>
                <c:pt idx="520">
                  <c:v>265.84337399999993</c:v>
                </c:pt>
                <c:pt idx="521">
                  <c:v>265.871466</c:v>
                </c:pt>
                <c:pt idx="522">
                  <c:v>265.89756</c:v>
                </c:pt>
                <c:pt idx="523">
                  <c:v>265.92279199999962</c:v>
                </c:pt>
                <c:pt idx="524">
                  <c:v>265.94676199999992</c:v>
                </c:pt>
                <c:pt idx="525">
                  <c:v>265.97265599999992</c:v>
                </c:pt>
                <c:pt idx="526">
                  <c:v>266.00138099999992</c:v>
                </c:pt>
                <c:pt idx="527">
                  <c:v>266.03115799999853</c:v>
                </c:pt>
                <c:pt idx="528">
                  <c:v>266.05553199999991</c:v>
                </c:pt>
                <c:pt idx="529">
                  <c:v>266.08024</c:v>
                </c:pt>
                <c:pt idx="530">
                  <c:v>266.10565500000001</c:v>
                </c:pt>
                <c:pt idx="531">
                  <c:v>266.131461</c:v>
                </c:pt>
                <c:pt idx="532">
                  <c:v>266.16066499999999</c:v>
                </c:pt>
                <c:pt idx="533">
                  <c:v>266.18905799999999</c:v>
                </c:pt>
                <c:pt idx="534">
                  <c:v>266.21457199999992</c:v>
                </c:pt>
                <c:pt idx="535">
                  <c:v>266.23923199999962</c:v>
                </c:pt>
                <c:pt idx="536">
                  <c:v>266.26396</c:v>
                </c:pt>
                <c:pt idx="537">
                  <c:v>266.28946200000001</c:v>
                </c:pt>
                <c:pt idx="538">
                  <c:v>266.314258</c:v>
                </c:pt>
                <c:pt idx="539">
                  <c:v>266.34380399999998</c:v>
                </c:pt>
                <c:pt idx="540">
                  <c:v>266.37288599999999</c:v>
                </c:pt>
                <c:pt idx="541">
                  <c:v>266.39804399999991</c:v>
                </c:pt>
                <c:pt idx="542">
                  <c:v>266.42328099999992</c:v>
                </c:pt>
                <c:pt idx="543">
                  <c:v>266.447946</c:v>
                </c:pt>
                <c:pt idx="544">
                  <c:v>266.47345699999892</c:v>
                </c:pt>
                <c:pt idx="545">
                  <c:v>266.50170899999961</c:v>
                </c:pt>
                <c:pt idx="546">
                  <c:v>266.53067799999991</c:v>
                </c:pt>
                <c:pt idx="547">
                  <c:v>266.556421</c:v>
                </c:pt>
                <c:pt idx="548">
                  <c:v>266.58047399999992</c:v>
                </c:pt>
                <c:pt idx="549">
                  <c:v>266.60562800000002</c:v>
                </c:pt>
                <c:pt idx="550">
                  <c:v>266.63132799999892</c:v>
                </c:pt>
                <c:pt idx="551">
                  <c:v>266.66011199999991</c:v>
                </c:pt>
                <c:pt idx="552">
                  <c:v>266.68998499999998</c:v>
                </c:pt>
                <c:pt idx="553">
                  <c:v>266.71450999999962</c:v>
                </c:pt>
                <c:pt idx="554">
                  <c:v>266.73952399999962</c:v>
                </c:pt>
                <c:pt idx="555">
                  <c:v>266.76449300000002</c:v>
                </c:pt>
                <c:pt idx="556">
                  <c:v>266.78884299999999</c:v>
                </c:pt>
                <c:pt idx="557">
                  <c:v>266.814482</c:v>
                </c:pt>
                <c:pt idx="558">
                  <c:v>266.84372999999999</c:v>
                </c:pt>
                <c:pt idx="559">
                  <c:v>266.87314899999961</c:v>
                </c:pt>
                <c:pt idx="560">
                  <c:v>266.89829099999992</c:v>
                </c:pt>
                <c:pt idx="561">
                  <c:v>266.92345499999891</c:v>
                </c:pt>
                <c:pt idx="562">
                  <c:v>266.94808499999999</c:v>
                </c:pt>
                <c:pt idx="563">
                  <c:v>266.97303199999891</c:v>
                </c:pt>
                <c:pt idx="564">
                  <c:v>267.00251799999961</c:v>
                </c:pt>
                <c:pt idx="565">
                  <c:v>267.03074999999961</c:v>
                </c:pt>
                <c:pt idx="566">
                  <c:v>267.05676599999993</c:v>
                </c:pt>
                <c:pt idx="567">
                  <c:v>267.08160999999961</c:v>
                </c:pt>
                <c:pt idx="568">
                  <c:v>267.10652399999992</c:v>
                </c:pt>
                <c:pt idx="569">
                  <c:v>267.13140599999991</c:v>
                </c:pt>
                <c:pt idx="570">
                  <c:v>267.16119999999961</c:v>
                </c:pt>
                <c:pt idx="571">
                  <c:v>267.19093199999992</c:v>
                </c:pt>
                <c:pt idx="572">
                  <c:v>267.21550699999892</c:v>
                </c:pt>
                <c:pt idx="573">
                  <c:v>267.24014999999991</c:v>
                </c:pt>
                <c:pt idx="574">
                  <c:v>267.26558899999992</c:v>
                </c:pt>
                <c:pt idx="575">
                  <c:v>267.29082999999991</c:v>
                </c:pt>
                <c:pt idx="576">
                  <c:v>267.31480599999998</c:v>
                </c:pt>
                <c:pt idx="577">
                  <c:v>267.3442</c:v>
                </c:pt>
                <c:pt idx="578">
                  <c:v>267.37349699999999</c:v>
                </c:pt>
                <c:pt idx="579">
                  <c:v>267.398684</c:v>
                </c:pt>
                <c:pt idx="580">
                  <c:v>267.42335899999853</c:v>
                </c:pt>
                <c:pt idx="581">
                  <c:v>267.44842899999992</c:v>
                </c:pt>
                <c:pt idx="582">
                  <c:v>267.47347399999961</c:v>
                </c:pt>
                <c:pt idx="583">
                  <c:v>267.50313899999861</c:v>
                </c:pt>
                <c:pt idx="584">
                  <c:v>267.53218499999991</c:v>
                </c:pt>
                <c:pt idx="585">
                  <c:v>267.55769500000002</c:v>
                </c:pt>
                <c:pt idx="586">
                  <c:v>267.58167799999961</c:v>
                </c:pt>
                <c:pt idx="587">
                  <c:v>267.607302</c:v>
                </c:pt>
                <c:pt idx="588">
                  <c:v>267.63256999999999</c:v>
                </c:pt>
                <c:pt idx="589">
                  <c:v>267.66172</c:v>
                </c:pt>
                <c:pt idx="590">
                  <c:v>267.68981000000002</c:v>
                </c:pt>
                <c:pt idx="591">
                  <c:v>267.71542999999991</c:v>
                </c:pt>
                <c:pt idx="592">
                  <c:v>267.73945999999961</c:v>
                </c:pt>
                <c:pt idx="593">
                  <c:v>267.76540599999993</c:v>
                </c:pt>
                <c:pt idx="594">
                  <c:v>267.79061399999961</c:v>
                </c:pt>
                <c:pt idx="595">
                  <c:v>267.81520399999999</c:v>
                </c:pt>
                <c:pt idx="596">
                  <c:v>267.845282</c:v>
                </c:pt>
                <c:pt idx="597">
                  <c:v>267.873785</c:v>
                </c:pt>
                <c:pt idx="598">
                  <c:v>267.89932599999992</c:v>
                </c:pt>
                <c:pt idx="599">
                  <c:v>267.92347799999891</c:v>
                </c:pt>
                <c:pt idx="600">
                  <c:v>267.94853399999892</c:v>
                </c:pt>
                <c:pt idx="601">
                  <c:v>267.97400899999991</c:v>
                </c:pt>
                <c:pt idx="602">
                  <c:v>268.00315599999891</c:v>
                </c:pt>
                <c:pt idx="603">
                  <c:v>268.03286800000001</c:v>
                </c:pt>
                <c:pt idx="604">
                  <c:v>268.05768599999999</c:v>
                </c:pt>
                <c:pt idx="605">
                  <c:v>268.08171899999849</c:v>
                </c:pt>
                <c:pt idx="606">
                  <c:v>268.10729199999997</c:v>
                </c:pt>
                <c:pt idx="607">
                  <c:v>268.132744</c:v>
                </c:pt>
                <c:pt idx="608">
                  <c:v>268.16121299999992</c:v>
                </c:pt>
                <c:pt idx="609">
                  <c:v>268.19150199999962</c:v>
                </c:pt>
                <c:pt idx="610">
                  <c:v>268.21615199999849</c:v>
                </c:pt>
                <c:pt idx="611">
                  <c:v>268.24088999999998</c:v>
                </c:pt>
                <c:pt idx="612">
                  <c:v>268.26646599999992</c:v>
                </c:pt>
                <c:pt idx="613">
                  <c:v>268.29103299999849</c:v>
                </c:pt>
                <c:pt idx="614">
                  <c:v>268.31483100000008</c:v>
                </c:pt>
                <c:pt idx="615">
                  <c:v>268.34404999999998</c:v>
                </c:pt>
                <c:pt idx="616">
                  <c:v>268.37439599999999</c:v>
                </c:pt>
                <c:pt idx="617">
                  <c:v>268.39957199999992</c:v>
                </c:pt>
                <c:pt idx="618">
                  <c:v>268.42362599999962</c:v>
                </c:pt>
                <c:pt idx="619">
                  <c:v>268.44889799999999</c:v>
                </c:pt>
                <c:pt idx="620">
                  <c:v>268.47479599999991</c:v>
                </c:pt>
                <c:pt idx="621">
                  <c:v>268.50330999999892</c:v>
                </c:pt>
                <c:pt idx="622">
                  <c:v>268.53243799999962</c:v>
                </c:pt>
                <c:pt idx="623">
                  <c:v>268.55781500000001</c:v>
                </c:pt>
                <c:pt idx="624">
                  <c:v>268.58285000000001</c:v>
                </c:pt>
                <c:pt idx="625">
                  <c:v>268.60771</c:v>
                </c:pt>
                <c:pt idx="626">
                  <c:v>268.63345399999992</c:v>
                </c:pt>
                <c:pt idx="627">
                  <c:v>268.66255000000001</c:v>
                </c:pt>
                <c:pt idx="628">
                  <c:v>268.69151599999861</c:v>
                </c:pt>
                <c:pt idx="629">
                  <c:v>268.71584799999999</c:v>
                </c:pt>
                <c:pt idx="630">
                  <c:v>268.74135799999891</c:v>
                </c:pt>
                <c:pt idx="631">
                  <c:v>268.765872</c:v>
                </c:pt>
                <c:pt idx="632">
                  <c:v>268.79124799999892</c:v>
                </c:pt>
                <c:pt idx="633">
                  <c:v>268.81595299999992</c:v>
                </c:pt>
                <c:pt idx="634">
                  <c:v>268.84557999999993</c:v>
                </c:pt>
                <c:pt idx="635">
                  <c:v>268.87477799999999</c:v>
                </c:pt>
                <c:pt idx="636">
                  <c:v>268.89964800000001</c:v>
                </c:pt>
                <c:pt idx="637">
                  <c:v>268.92490599999991</c:v>
                </c:pt>
                <c:pt idx="638">
                  <c:v>268.95014599999962</c:v>
                </c:pt>
                <c:pt idx="639">
                  <c:v>268.97421799999961</c:v>
                </c:pt>
                <c:pt idx="640">
                  <c:v>269.00309299999992</c:v>
                </c:pt>
                <c:pt idx="641">
                  <c:v>269.03343199999961</c:v>
                </c:pt>
                <c:pt idx="642">
                  <c:v>269.05778099999998</c:v>
                </c:pt>
                <c:pt idx="643">
                  <c:v>269.08308899999992</c:v>
                </c:pt>
                <c:pt idx="644">
                  <c:v>269.10844200000008</c:v>
                </c:pt>
                <c:pt idx="645">
                  <c:v>269.13353799999891</c:v>
                </c:pt>
                <c:pt idx="646">
                  <c:v>269.16185899999999</c:v>
                </c:pt>
                <c:pt idx="647">
                  <c:v>269.19174799999962</c:v>
                </c:pt>
                <c:pt idx="648">
                  <c:v>269.21583199999992</c:v>
                </c:pt>
                <c:pt idx="649">
                  <c:v>269.24177999999961</c:v>
                </c:pt>
                <c:pt idx="650">
                  <c:v>269.26676399999991</c:v>
                </c:pt>
                <c:pt idx="651">
                  <c:v>269.29246999999992</c:v>
                </c:pt>
                <c:pt idx="652">
                  <c:v>269.31652699999961</c:v>
                </c:pt>
                <c:pt idx="653">
                  <c:v>269.34557000000001</c:v>
                </c:pt>
                <c:pt idx="654">
                  <c:v>269.37611599999849</c:v>
                </c:pt>
                <c:pt idx="655">
                  <c:v>269.40109699999891</c:v>
                </c:pt>
                <c:pt idx="656">
                  <c:v>269.42550499999891</c:v>
                </c:pt>
                <c:pt idx="657">
                  <c:v>269.45051599999891</c:v>
                </c:pt>
                <c:pt idx="658">
                  <c:v>269.47530499999891</c:v>
                </c:pt>
                <c:pt idx="659">
                  <c:v>269.50402200000002</c:v>
                </c:pt>
                <c:pt idx="660">
                  <c:v>269.53378299999991</c:v>
                </c:pt>
                <c:pt idx="661">
                  <c:v>269.55964799999998</c:v>
                </c:pt>
                <c:pt idx="662">
                  <c:v>269.58408200000002</c:v>
                </c:pt>
                <c:pt idx="663">
                  <c:v>269.60863499999999</c:v>
                </c:pt>
                <c:pt idx="664">
                  <c:v>269.63341799999961</c:v>
                </c:pt>
                <c:pt idx="665">
                  <c:v>269.66295300000002</c:v>
                </c:pt>
                <c:pt idx="666">
                  <c:v>269.69149999999962</c:v>
                </c:pt>
                <c:pt idx="667">
                  <c:v>269.71657799999849</c:v>
                </c:pt>
                <c:pt idx="668">
                  <c:v>269.74186099999997</c:v>
                </c:pt>
                <c:pt idx="669">
                  <c:v>269.76706799999999</c:v>
                </c:pt>
                <c:pt idx="670">
                  <c:v>269.79197099999891</c:v>
                </c:pt>
                <c:pt idx="671">
                  <c:v>269.81683599999991</c:v>
                </c:pt>
                <c:pt idx="672">
                  <c:v>269.845845</c:v>
                </c:pt>
                <c:pt idx="673">
                  <c:v>269.87550299999992</c:v>
                </c:pt>
                <c:pt idx="674">
                  <c:v>269.90047899999962</c:v>
                </c:pt>
                <c:pt idx="675">
                  <c:v>269.92661399999861</c:v>
                </c:pt>
                <c:pt idx="676">
                  <c:v>269.95110399999862</c:v>
                </c:pt>
                <c:pt idx="677">
                  <c:v>269.97518599999961</c:v>
                </c:pt>
                <c:pt idx="678">
                  <c:v>270.00445000000002</c:v>
                </c:pt>
                <c:pt idx="679">
                  <c:v>270.03426200000001</c:v>
                </c:pt>
                <c:pt idx="680">
                  <c:v>270.05823199999992</c:v>
                </c:pt>
                <c:pt idx="681">
                  <c:v>270.08360899999991</c:v>
                </c:pt>
                <c:pt idx="682">
                  <c:v>270.10888899999998</c:v>
                </c:pt>
                <c:pt idx="683">
                  <c:v>270.13423799999993</c:v>
                </c:pt>
                <c:pt idx="684">
                  <c:v>270.16289</c:v>
                </c:pt>
                <c:pt idx="685">
                  <c:v>270.19214299999999</c:v>
                </c:pt>
                <c:pt idx="686">
                  <c:v>270.217446</c:v>
                </c:pt>
                <c:pt idx="687">
                  <c:v>270.24201099999999</c:v>
                </c:pt>
                <c:pt idx="688">
                  <c:v>270.26802999999961</c:v>
                </c:pt>
                <c:pt idx="689">
                  <c:v>270.29278199999999</c:v>
                </c:pt>
                <c:pt idx="690">
                  <c:v>270.31824999999992</c:v>
                </c:pt>
                <c:pt idx="691">
                  <c:v>270.34724199999999</c:v>
                </c:pt>
                <c:pt idx="692">
                  <c:v>270.37557399999992</c:v>
                </c:pt>
                <c:pt idx="693">
                  <c:v>270.40128099999993</c:v>
                </c:pt>
                <c:pt idx="694">
                  <c:v>270.42569799999961</c:v>
                </c:pt>
                <c:pt idx="695">
                  <c:v>270.450669</c:v>
                </c:pt>
                <c:pt idx="696">
                  <c:v>270.47573499999862</c:v>
                </c:pt>
                <c:pt idx="697">
                  <c:v>270.50507999999991</c:v>
                </c:pt>
                <c:pt idx="698">
                  <c:v>270.53450499999991</c:v>
                </c:pt>
                <c:pt idx="699">
                  <c:v>270.55904800000002</c:v>
                </c:pt>
                <c:pt idx="700">
                  <c:v>270.58493399999992</c:v>
                </c:pt>
                <c:pt idx="701">
                  <c:v>270.60968800000001</c:v>
                </c:pt>
                <c:pt idx="702">
                  <c:v>270.63455799999991</c:v>
                </c:pt>
                <c:pt idx="703">
                  <c:v>270.66376500000001</c:v>
                </c:pt>
                <c:pt idx="704">
                  <c:v>270.69282199999998</c:v>
                </c:pt>
                <c:pt idx="705">
                  <c:v>270.71777199999991</c:v>
                </c:pt>
                <c:pt idx="706">
                  <c:v>270.74374</c:v>
                </c:pt>
                <c:pt idx="707">
                  <c:v>270.76830399999892</c:v>
                </c:pt>
                <c:pt idx="708">
                  <c:v>270.79428200000001</c:v>
                </c:pt>
                <c:pt idx="709">
                  <c:v>270.81863999999962</c:v>
                </c:pt>
                <c:pt idx="710">
                  <c:v>270.84729900000002</c:v>
                </c:pt>
                <c:pt idx="711">
                  <c:v>270.87623899999892</c:v>
                </c:pt>
                <c:pt idx="712">
                  <c:v>270.90215399999892</c:v>
                </c:pt>
                <c:pt idx="713">
                  <c:v>270.92777999999862</c:v>
                </c:pt>
                <c:pt idx="714">
                  <c:v>270.95272999999992</c:v>
                </c:pt>
                <c:pt idx="715">
                  <c:v>270.97711399999861</c:v>
                </c:pt>
                <c:pt idx="716">
                  <c:v>271.005698</c:v>
                </c:pt>
                <c:pt idx="717">
                  <c:v>271.03532499999892</c:v>
                </c:pt>
                <c:pt idx="718">
                  <c:v>271.059955</c:v>
                </c:pt>
                <c:pt idx="719">
                  <c:v>271.08543999999961</c:v>
                </c:pt>
                <c:pt idx="720">
                  <c:v>271.11004700000001</c:v>
                </c:pt>
                <c:pt idx="721">
                  <c:v>271.13537399999962</c:v>
                </c:pt>
                <c:pt idx="722">
                  <c:v>271.16436700000008</c:v>
                </c:pt>
                <c:pt idx="723">
                  <c:v>271.19324399999999</c:v>
                </c:pt>
                <c:pt idx="724">
                  <c:v>271.21968199999998</c:v>
                </c:pt>
                <c:pt idx="725">
                  <c:v>271.24435899999992</c:v>
                </c:pt>
                <c:pt idx="726">
                  <c:v>271.26892699999962</c:v>
                </c:pt>
                <c:pt idx="727">
                  <c:v>271.29377799999861</c:v>
                </c:pt>
                <c:pt idx="728">
                  <c:v>271.31911199999962</c:v>
                </c:pt>
                <c:pt idx="729">
                  <c:v>271.34743800000001</c:v>
                </c:pt>
                <c:pt idx="730">
                  <c:v>271.37670599999961</c:v>
                </c:pt>
                <c:pt idx="731">
                  <c:v>271.40135399999849</c:v>
                </c:pt>
                <c:pt idx="732">
                  <c:v>271.42676299999891</c:v>
                </c:pt>
                <c:pt idx="733">
                  <c:v>271.45177699999891</c:v>
                </c:pt>
                <c:pt idx="734">
                  <c:v>271.47716099999991</c:v>
                </c:pt>
                <c:pt idx="735">
                  <c:v>271.50615699999861</c:v>
                </c:pt>
                <c:pt idx="736">
                  <c:v>271.53521999999862</c:v>
                </c:pt>
                <c:pt idx="737">
                  <c:v>271.56050399999992</c:v>
                </c:pt>
                <c:pt idx="738">
                  <c:v>271.58540399999993</c:v>
                </c:pt>
                <c:pt idx="739">
                  <c:v>271.61113799999862</c:v>
                </c:pt>
                <c:pt idx="740">
                  <c:v>271.63512899999961</c:v>
                </c:pt>
                <c:pt idx="741">
                  <c:v>271.66452399999997</c:v>
                </c:pt>
                <c:pt idx="742">
                  <c:v>271.69433899999962</c:v>
                </c:pt>
                <c:pt idx="743">
                  <c:v>271.71924100000001</c:v>
                </c:pt>
                <c:pt idx="744">
                  <c:v>271.74419</c:v>
                </c:pt>
                <c:pt idx="745">
                  <c:v>271.76943799999992</c:v>
                </c:pt>
                <c:pt idx="746">
                  <c:v>271.79387599999961</c:v>
                </c:pt>
                <c:pt idx="747">
                  <c:v>271.81811999999849</c:v>
                </c:pt>
                <c:pt idx="748">
                  <c:v>271.84803999999991</c:v>
                </c:pt>
                <c:pt idx="749">
                  <c:v>271.87736899999999</c:v>
                </c:pt>
                <c:pt idx="750">
                  <c:v>271.90286200000008</c:v>
                </c:pt>
                <c:pt idx="751">
                  <c:v>271.92768799999999</c:v>
                </c:pt>
                <c:pt idx="752">
                  <c:v>271.95309799999961</c:v>
                </c:pt>
                <c:pt idx="753">
                  <c:v>271.97830299999862</c:v>
                </c:pt>
                <c:pt idx="754">
                  <c:v>272.006663</c:v>
                </c:pt>
                <c:pt idx="755">
                  <c:v>272.03587299999992</c:v>
                </c:pt>
                <c:pt idx="756">
                  <c:v>272.06066099999998</c:v>
                </c:pt>
                <c:pt idx="757">
                  <c:v>272.08634699999891</c:v>
                </c:pt>
                <c:pt idx="758">
                  <c:v>272.11075299999999</c:v>
                </c:pt>
                <c:pt idx="759">
                  <c:v>272.13526100000001</c:v>
                </c:pt>
                <c:pt idx="760">
                  <c:v>272.16608839999998</c:v>
                </c:pt>
                <c:pt idx="761">
                  <c:v>272.19484219999998</c:v>
                </c:pt>
                <c:pt idx="762">
                  <c:v>272.21942539999998</c:v>
                </c:pt>
                <c:pt idx="763">
                  <c:v>272.24519999999961</c:v>
                </c:pt>
                <c:pt idx="764">
                  <c:v>272.26929080000002</c:v>
                </c:pt>
                <c:pt idx="765">
                  <c:v>272.29406649999999</c:v>
                </c:pt>
                <c:pt idx="766">
                  <c:v>272.32020499999999</c:v>
                </c:pt>
                <c:pt idx="767">
                  <c:v>272.34894559999998</c:v>
                </c:pt>
                <c:pt idx="768">
                  <c:v>272.37790840000002</c:v>
                </c:pt>
                <c:pt idx="769">
                  <c:v>272.40320489999982</c:v>
                </c:pt>
                <c:pt idx="770">
                  <c:v>272.42839899999842</c:v>
                </c:pt>
                <c:pt idx="771">
                  <c:v>272.45294760000002</c:v>
                </c:pt>
                <c:pt idx="772">
                  <c:v>272.47769290000002</c:v>
                </c:pt>
                <c:pt idx="773">
                  <c:v>272.50708120000002</c:v>
                </c:pt>
                <c:pt idx="774">
                  <c:v>272.53663339999991</c:v>
                </c:pt>
                <c:pt idx="775">
                  <c:v>272.5609748</c:v>
                </c:pt>
                <c:pt idx="776">
                  <c:v>272.58635049999862</c:v>
                </c:pt>
                <c:pt idx="777">
                  <c:v>272.61192449999999</c:v>
                </c:pt>
                <c:pt idx="778">
                  <c:v>272.63656040000001</c:v>
                </c:pt>
                <c:pt idx="779">
                  <c:v>272.66520559999998</c:v>
                </c:pt>
                <c:pt idx="780">
                  <c:v>272.69468760000001</c:v>
                </c:pt>
                <c:pt idx="781">
                  <c:v>272.72027179999992</c:v>
                </c:pt>
                <c:pt idx="782">
                  <c:v>272.74503699999991</c:v>
                </c:pt>
                <c:pt idx="783">
                  <c:v>272.77033099999892</c:v>
                </c:pt>
                <c:pt idx="784">
                  <c:v>272.79493629999962</c:v>
                </c:pt>
                <c:pt idx="785">
                  <c:v>272.82002690000002</c:v>
                </c:pt>
                <c:pt idx="786">
                  <c:v>272.84866670000002</c:v>
                </c:pt>
                <c:pt idx="787">
                  <c:v>272.87760129999998</c:v>
                </c:pt>
                <c:pt idx="788">
                  <c:v>272.90228009999998</c:v>
                </c:pt>
                <c:pt idx="789">
                  <c:v>272.92825579999891</c:v>
                </c:pt>
                <c:pt idx="790">
                  <c:v>272.95266850000002</c:v>
                </c:pt>
                <c:pt idx="791">
                  <c:v>272.97824919999982</c:v>
                </c:pt>
                <c:pt idx="792">
                  <c:v>273.0078982</c:v>
                </c:pt>
                <c:pt idx="793">
                  <c:v>273.03696319999989</c:v>
                </c:pt>
                <c:pt idx="794">
                  <c:v>273.06238830000001</c:v>
                </c:pt>
                <c:pt idx="795">
                  <c:v>273.08735187999991</c:v>
                </c:pt>
                <c:pt idx="796">
                  <c:v>273.11162628</c:v>
                </c:pt>
                <c:pt idx="797">
                  <c:v>273.13642250999999</c:v>
                </c:pt>
                <c:pt idx="798">
                  <c:v>273.16592951000001</c:v>
                </c:pt>
                <c:pt idx="799">
                  <c:v>273.19462013999998</c:v>
                </c:pt>
                <c:pt idx="800">
                  <c:v>273.22056390999961</c:v>
                </c:pt>
                <c:pt idx="801">
                  <c:v>273.24529500999989</c:v>
                </c:pt>
                <c:pt idx="802">
                  <c:v>273.26996059999999</c:v>
                </c:pt>
                <c:pt idx="803">
                  <c:v>273.29514969999991</c:v>
                </c:pt>
                <c:pt idx="804">
                  <c:v>273.31971270000003</c:v>
                </c:pt>
                <c:pt idx="805">
                  <c:v>273.34918019999998</c:v>
                </c:pt>
                <c:pt idx="806">
                  <c:v>273.37867829999999</c:v>
                </c:pt>
                <c:pt idx="807">
                  <c:v>273.40338609999992</c:v>
                </c:pt>
                <c:pt idx="808">
                  <c:v>273.42836479999892</c:v>
                </c:pt>
                <c:pt idx="809">
                  <c:v>273.45323899999892</c:v>
                </c:pt>
                <c:pt idx="810">
                  <c:v>273.47846509999999</c:v>
                </c:pt>
                <c:pt idx="811">
                  <c:v>273.50795790000001</c:v>
                </c:pt>
                <c:pt idx="812">
                  <c:v>273.53739379999962</c:v>
                </c:pt>
                <c:pt idx="813">
                  <c:v>273.562209</c:v>
                </c:pt>
                <c:pt idx="814">
                  <c:v>273.58716499999991</c:v>
                </c:pt>
                <c:pt idx="815">
                  <c:v>273.61199160000001</c:v>
                </c:pt>
                <c:pt idx="816">
                  <c:v>273.63648160000002</c:v>
                </c:pt>
                <c:pt idx="817">
                  <c:v>273.6668305</c:v>
                </c:pt>
                <c:pt idx="818">
                  <c:v>273.69548739999999</c:v>
                </c:pt>
                <c:pt idx="819">
                  <c:v>273.72047799999962</c:v>
                </c:pt>
                <c:pt idx="820">
                  <c:v>273.74515479999991</c:v>
                </c:pt>
                <c:pt idx="821">
                  <c:v>273.77121349999891</c:v>
                </c:pt>
                <c:pt idx="822">
                  <c:v>273.79622659999961</c:v>
                </c:pt>
                <c:pt idx="823">
                  <c:v>273.82073120000001</c:v>
                </c:pt>
                <c:pt idx="824">
                  <c:v>273.84978949999999</c:v>
                </c:pt>
                <c:pt idx="825">
                  <c:v>273.87914540000003</c:v>
                </c:pt>
                <c:pt idx="826">
                  <c:v>273.90377149999961</c:v>
                </c:pt>
                <c:pt idx="827">
                  <c:v>273.93012539999961</c:v>
                </c:pt>
                <c:pt idx="828">
                  <c:v>273.9544745</c:v>
                </c:pt>
                <c:pt idx="829">
                  <c:v>273.98013599999842</c:v>
                </c:pt>
                <c:pt idx="830">
                  <c:v>274.00833679999892</c:v>
                </c:pt>
                <c:pt idx="831">
                  <c:v>274.03775239999982</c:v>
                </c:pt>
                <c:pt idx="832">
                  <c:v>274.06337179999991</c:v>
                </c:pt>
                <c:pt idx="833">
                  <c:v>274.08869340000001</c:v>
                </c:pt>
                <c:pt idx="834">
                  <c:v>274.1129449</c:v>
                </c:pt>
                <c:pt idx="835">
                  <c:v>274.13814439999982</c:v>
                </c:pt>
                <c:pt idx="836">
                  <c:v>274.166943</c:v>
                </c:pt>
                <c:pt idx="837">
                  <c:v>274.19563499999992</c:v>
                </c:pt>
                <c:pt idx="838">
                  <c:v>274.22109199999892</c:v>
                </c:pt>
                <c:pt idx="839">
                  <c:v>274.24653899999862</c:v>
                </c:pt>
                <c:pt idx="840">
                  <c:v>274.27138399999961</c:v>
                </c:pt>
                <c:pt idx="841">
                  <c:v>274.29572499999921</c:v>
                </c:pt>
                <c:pt idx="842">
                  <c:v>274.32071299999961</c:v>
                </c:pt>
                <c:pt idx="843">
                  <c:v>274.35042800000002</c:v>
                </c:pt>
                <c:pt idx="844">
                  <c:v>274.379706</c:v>
                </c:pt>
                <c:pt idx="845">
                  <c:v>274.404989</c:v>
                </c:pt>
                <c:pt idx="846">
                  <c:v>274.42985599999992</c:v>
                </c:pt>
                <c:pt idx="847">
                  <c:v>274.45437399999992</c:v>
                </c:pt>
                <c:pt idx="848">
                  <c:v>274.47966600000001</c:v>
                </c:pt>
                <c:pt idx="849">
                  <c:v>274.50843599999962</c:v>
                </c:pt>
                <c:pt idx="850">
                  <c:v>274.53770399999962</c:v>
                </c:pt>
                <c:pt idx="851">
                  <c:v>274.56317899999891</c:v>
                </c:pt>
                <c:pt idx="852">
                  <c:v>274.58800199999962</c:v>
                </c:pt>
                <c:pt idx="853">
                  <c:v>274.612978</c:v>
                </c:pt>
                <c:pt idx="854">
                  <c:v>274.637787</c:v>
                </c:pt>
                <c:pt idx="855">
                  <c:v>274.66683499999999</c:v>
                </c:pt>
                <c:pt idx="856">
                  <c:v>274.69640999999962</c:v>
                </c:pt>
                <c:pt idx="857">
                  <c:v>274.719762</c:v>
                </c:pt>
                <c:pt idx="858">
                  <c:v>274.74534</c:v>
                </c:pt>
                <c:pt idx="859">
                  <c:v>274.77093099999962</c:v>
                </c:pt>
                <c:pt idx="860">
                  <c:v>274.79625999999843</c:v>
                </c:pt>
                <c:pt idx="861">
                  <c:v>274.82185899999962</c:v>
                </c:pt>
                <c:pt idx="862">
                  <c:v>274.85086000000001</c:v>
                </c:pt>
                <c:pt idx="863">
                  <c:v>274.88015199999961</c:v>
                </c:pt>
                <c:pt idx="864">
                  <c:v>274.90421299999991</c:v>
                </c:pt>
                <c:pt idx="865">
                  <c:v>274.92937899999862</c:v>
                </c:pt>
                <c:pt idx="866">
                  <c:v>274.954904</c:v>
                </c:pt>
                <c:pt idx="867">
                  <c:v>274.98008099999993</c:v>
                </c:pt>
                <c:pt idx="868">
                  <c:v>275.00873899999891</c:v>
                </c:pt>
                <c:pt idx="869">
                  <c:v>275.03800499999892</c:v>
                </c:pt>
                <c:pt idx="870">
                  <c:v>275.06341399999991</c:v>
                </c:pt>
                <c:pt idx="871">
                  <c:v>275.08883899999961</c:v>
                </c:pt>
                <c:pt idx="872">
                  <c:v>275.11395599999992</c:v>
                </c:pt>
                <c:pt idx="873">
                  <c:v>275.13925</c:v>
                </c:pt>
                <c:pt idx="874">
                  <c:v>275.16777499999989</c:v>
                </c:pt>
                <c:pt idx="875">
                  <c:v>275.19683799999962</c:v>
                </c:pt>
                <c:pt idx="876">
                  <c:v>275.22174399999892</c:v>
                </c:pt>
                <c:pt idx="877">
                  <c:v>275.24692299999992</c:v>
                </c:pt>
                <c:pt idx="878">
                  <c:v>275.27178899999961</c:v>
                </c:pt>
                <c:pt idx="879">
                  <c:v>275.29675399999849</c:v>
                </c:pt>
                <c:pt idx="880">
                  <c:v>275.32156699999962</c:v>
                </c:pt>
                <c:pt idx="881">
                  <c:v>275.351226</c:v>
                </c:pt>
                <c:pt idx="882">
                  <c:v>275.38021899999961</c:v>
                </c:pt>
                <c:pt idx="883">
                  <c:v>275.40537699999891</c:v>
                </c:pt>
                <c:pt idx="884">
                  <c:v>275.43033099999849</c:v>
                </c:pt>
                <c:pt idx="885">
                  <c:v>275.45514799999961</c:v>
                </c:pt>
                <c:pt idx="886">
                  <c:v>275.47980100000001</c:v>
                </c:pt>
                <c:pt idx="887">
                  <c:v>275.50945999999999</c:v>
                </c:pt>
                <c:pt idx="888">
                  <c:v>275.53937999999891</c:v>
                </c:pt>
                <c:pt idx="889">
                  <c:v>275.56371299999961</c:v>
                </c:pt>
                <c:pt idx="890">
                  <c:v>275.58894099999992</c:v>
                </c:pt>
                <c:pt idx="891">
                  <c:v>275.61448899999999</c:v>
                </c:pt>
                <c:pt idx="892">
                  <c:v>275.638443</c:v>
                </c:pt>
                <c:pt idx="893">
                  <c:v>275.66766699999999</c:v>
                </c:pt>
                <c:pt idx="894">
                  <c:v>275.69719199999992</c:v>
                </c:pt>
                <c:pt idx="895">
                  <c:v>275.72180999999961</c:v>
                </c:pt>
                <c:pt idx="896">
                  <c:v>275.747366</c:v>
                </c:pt>
                <c:pt idx="897">
                  <c:v>275.77233899999891</c:v>
                </c:pt>
                <c:pt idx="898">
                  <c:v>275.79722799999962</c:v>
                </c:pt>
                <c:pt idx="899">
                  <c:v>275.821684</c:v>
                </c:pt>
                <c:pt idx="900">
                  <c:v>275.85096499999997</c:v>
                </c:pt>
                <c:pt idx="901">
                  <c:v>275.88034699999992</c:v>
                </c:pt>
                <c:pt idx="902">
                  <c:v>275.90554999999961</c:v>
                </c:pt>
                <c:pt idx="903">
                  <c:v>275.92986400000001</c:v>
                </c:pt>
                <c:pt idx="904">
                  <c:v>275.95540399999999</c:v>
                </c:pt>
                <c:pt idx="905">
                  <c:v>275.98061899999891</c:v>
                </c:pt>
                <c:pt idx="906">
                  <c:v>276.009208</c:v>
                </c:pt>
                <c:pt idx="907">
                  <c:v>276.03862799999962</c:v>
                </c:pt>
                <c:pt idx="908">
                  <c:v>276.06417799999991</c:v>
                </c:pt>
                <c:pt idx="909">
                  <c:v>276.08859099999961</c:v>
                </c:pt>
                <c:pt idx="910">
                  <c:v>276.11433799999992</c:v>
                </c:pt>
                <c:pt idx="911">
                  <c:v>276.13834399999962</c:v>
                </c:pt>
                <c:pt idx="912">
                  <c:v>276.16830599999992</c:v>
                </c:pt>
                <c:pt idx="913">
                  <c:v>276.19708400000002</c:v>
                </c:pt>
                <c:pt idx="914">
                  <c:v>276.22216999999961</c:v>
                </c:pt>
                <c:pt idx="915">
                  <c:v>276.24781000000002</c:v>
                </c:pt>
                <c:pt idx="916">
                  <c:v>276.27179999999862</c:v>
                </c:pt>
                <c:pt idx="917">
                  <c:v>276.29713499999849</c:v>
                </c:pt>
                <c:pt idx="918">
                  <c:v>276.32140899999962</c:v>
                </c:pt>
                <c:pt idx="919">
                  <c:v>276.35184099999998</c:v>
                </c:pt>
                <c:pt idx="920">
                  <c:v>276.38116099999962</c:v>
                </c:pt>
                <c:pt idx="921">
                  <c:v>276.40609199999892</c:v>
                </c:pt>
                <c:pt idx="922">
                  <c:v>276.43061799999862</c:v>
                </c:pt>
                <c:pt idx="923">
                  <c:v>276.455896</c:v>
                </c:pt>
                <c:pt idx="924">
                  <c:v>276.48092599999961</c:v>
                </c:pt>
                <c:pt idx="925">
                  <c:v>276.50999000000002</c:v>
                </c:pt>
                <c:pt idx="926">
                  <c:v>276.53996100000001</c:v>
                </c:pt>
                <c:pt idx="927">
                  <c:v>276.56312799999961</c:v>
                </c:pt>
                <c:pt idx="928">
                  <c:v>276.58832799999891</c:v>
                </c:pt>
                <c:pt idx="929">
                  <c:v>276.61521299999993</c:v>
                </c:pt>
                <c:pt idx="930">
                  <c:v>276.63980099999998</c:v>
                </c:pt>
                <c:pt idx="931">
                  <c:v>276.66835499999962</c:v>
                </c:pt>
                <c:pt idx="932">
                  <c:v>276.69745899999992</c:v>
                </c:pt>
                <c:pt idx="933">
                  <c:v>276.72271999999862</c:v>
                </c:pt>
                <c:pt idx="934">
                  <c:v>276.74759699999993</c:v>
                </c:pt>
                <c:pt idx="935">
                  <c:v>276.77322399999991</c:v>
                </c:pt>
                <c:pt idx="936">
                  <c:v>276.79688799999991</c:v>
                </c:pt>
                <c:pt idx="937">
                  <c:v>276.82249200000001</c:v>
                </c:pt>
                <c:pt idx="938">
                  <c:v>276.85217899999992</c:v>
                </c:pt>
                <c:pt idx="939">
                  <c:v>276.88072999999991</c:v>
                </c:pt>
                <c:pt idx="940">
                  <c:v>276.90608699999962</c:v>
                </c:pt>
                <c:pt idx="941">
                  <c:v>276.93118299999861</c:v>
                </c:pt>
                <c:pt idx="942">
                  <c:v>276.95634499999892</c:v>
                </c:pt>
                <c:pt idx="943">
                  <c:v>276.98100999999849</c:v>
                </c:pt>
                <c:pt idx="944">
                  <c:v>277.00977999999992</c:v>
                </c:pt>
                <c:pt idx="945">
                  <c:v>277.04010299999999</c:v>
                </c:pt>
                <c:pt idx="946">
                  <c:v>277.06393299999962</c:v>
                </c:pt>
                <c:pt idx="947">
                  <c:v>277.08903399999991</c:v>
                </c:pt>
                <c:pt idx="948">
                  <c:v>277.11381999999992</c:v>
                </c:pt>
                <c:pt idx="949">
                  <c:v>277.13933599999962</c:v>
                </c:pt>
                <c:pt idx="950">
                  <c:v>277.16793000000001</c:v>
                </c:pt>
                <c:pt idx="951">
                  <c:v>277.19785100000001</c:v>
                </c:pt>
                <c:pt idx="952">
                  <c:v>277.22261399999991</c:v>
                </c:pt>
                <c:pt idx="953">
                  <c:v>277.24736300000001</c:v>
                </c:pt>
                <c:pt idx="954">
                  <c:v>277.27328499999999</c:v>
                </c:pt>
                <c:pt idx="955">
                  <c:v>277.2983149999983</c:v>
                </c:pt>
                <c:pt idx="956">
                  <c:v>277.32335499999891</c:v>
                </c:pt>
                <c:pt idx="957">
                  <c:v>277.35253999999992</c:v>
                </c:pt>
                <c:pt idx="958">
                  <c:v>277.38133799999849</c:v>
                </c:pt>
                <c:pt idx="959">
                  <c:v>277.40576899999991</c:v>
                </c:pt>
                <c:pt idx="960">
                  <c:v>277.43082999999962</c:v>
                </c:pt>
                <c:pt idx="961">
                  <c:v>277.45603699999862</c:v>
                </c:pt>
                <c:pt idx="962">
                  <c:v>277.48152799999849</c:v>
                </c:pt>
                <c:pt idx="963">
                  <c:v>277.51070999999962</c:v>
                </c:pt>
                <c:pt idx="964">
                  <c:v>277.53862799999962</c:v>
                </c:pt>
                <c:pt idx="965">
                  <c:v>277.56417099999999</c:v>
                </c:pt>
                <c:pt idx="966">
                  <c:v>277.58946200000008</c:v>
                </c:pt>
                <c:pt idx="967">
                  <c:v>277.61458199999998</c:v>
                </c:pt>
                <c:pt idx="968">
                  <c:v>277.63937099999993</c:v>
                </c:pt>
                <c:pt idx="969">
                  <c:v>277.66862200000008</c:v>
                </c:pt>
                <c:pt idx="970">
                  <c:v>277.69784800000002</c:v>
                </c:pt>
                <c:pt idx="971">
                  <c:v>277.72323999999861</c:v>
                </c:pt>
                <c:pt idx="972">
                  <c:v>277.74832199999992</c:v>
                </c:pt>
                <c:pt idx="973">
                  <c:v>277.77275399999962</c:v>
                </c:pt>
                <c:pt idx="974">
                  <c:v>277.79775799999891</c:v>
                </c:pt>
                <c:pt idx="975">
                  <c:v>277.82280800000001</c:v>
                </c:pt>
                <c:pt idx="976">
                  <c:v>277.85206399999998</c:v>
                </c:pt>
                <c:pt idx="977">
                  <c:v>277.88203499999992</c:v>
                </c:pt>
                <c:pt idx="978">
                  <c:v>277.905665</c:v>
                </c:pt>
                <c:pt idx="979">
                  <c:v>277.93023499999862</c:v>
                </c:pt>
                <c:pt idx="980">
                  <c:v>277.95571299999921</c:v>
                </c:pt>
                <c:pt idx="981">
                  <c:v>277.98151899999829</c:v>
                </c:pt>
                <c:pt idx="982">
                  <c:v>278.01073599999961</c:v>
                </c:pt>
                <c:pt idx="983">
                  <c:v>278.04004099999997</c:v>
                </c:pt>
                <c:pt idx="984">
                  <c:v>278.06449600000002</c:v>
                </c:pt>
                <c:pt idx="985">
                  <c:v>278.08988599999998</c:v>
                </c:pt>
                <c:pt idx="986">
                  <c:v>278.11459000000002</c:v>
                </c:pt>
                <c:pt idx="987">
                  <c:v>278.14049699999998</c:v>
                </c:pt>
                <c:pt idx="988">
                  <c:v>278.16979900000001</c:v>
                </c:pt>
                <c:pt idx="989">
                  <c:v>278.19803399999961</c:v>
                </c:pt>
                <c:pt idx="990">
                  <c:v>278.22293299999961</c:v>
                </c:pt>
                <c:pt idx="991">
                  <c:v>278.24831599999891</c:v>
                </c:pt>
                <c:pt idx="992">
                  <c:v>278.27348899999993</c:v>
                </c:pt>
                <c:pt idx="993">
                  <c:v>278.29851399999842</c:v>
                </c:pt>
                <c:pt idx="994">
                  <c:v>278.323601</c:v>
                </c:pt>
                <c:pt idx="995">
                  <c:v>278.352867</c:v>
                </c:pt>
                <c:pt idx="996">
                  <c:v>278.38279</c:v>
                </c:pt>
                <c:pt idx="997">
                  <c:v>278.40719299999961</c:v>
                </c:pt>
                <c:pt idx="998">
                  <c:v>278.43279699999891</c:v>
                </c:pt>
                <c:pt idx="999">
                  <c:v>278.45694999999961</c:v>
                </c:pt>
                <c:pt idx="1000">
                  <c:v>278.48185099999961</c:v>
                </c:pt>
                <c:pt idx="1001">
                  <c:v>278.51105899999891</c:v>
                </c:pt>
                <c:pt idx="1002">
                  <c:v>278.53990699999991</c:v>
                </c:pt>
                <c:pt idx="1003">
                  <c:v>278.56547799999993</c:v>
                </c:pt>
                <c:pt idx="1004">
                  <c:v>278.58982600000002</c:v>
                </c:pt>
                <c:pt idx="1005">
                  <c:v>278.61523199999999</c:v>
                </c:pt>
                <c:pt idx="1006">
                  <c:v>278.640356</c:v>
                </c:pt>
                <c:pt idx="1007">
                  <c:v>278.66973899999999</c:v>
                </c:pt>
                <c:pt idx="1008">
                  <c:v>278.69859799999921</c:v>
                </c:pt>
                <c:pt idx="1009">
                  <c:v>278.72404</c:v>
                </c:pt>
                <c:pt idx="1010">
                  <c:v>278.74795</c:v>
                </c:pt>
                <c:pt idx="1011">
                  <c:v>278.77424600000001</c:v>
                </c:pt>
                <c:pt idx="1012">
                  <c:v>278.79870899999861</c:v>
                </c:pt>
                <c:pt idx="1013">
                  <c:v>278.82360299999999</c:v>
                </c:pt>
                <c:pt idx="1014">
                  <c:v>278.85262599999999</c:v>
                </c:pt>
                <c:pt idx="1015">
                  <c:v>278.88169999999991</c:v>
                </c:pt>
                <c:pt idx="1016">
                  <c:v>278.90687399999962</c:v>
                </c:pt>
                <c:pt idx="1017">
                  <c:v>278.93289999999962</c:v>
                </c:pt>
                <c:pt idx="1018">
                  <c:v>278.95687999999961</c:v>
                </c:pt>
                <c:pt idx="1019">
                  <c:v>278.98262699999992</c:v>
                </c:pt>
                <c:pt idx="1020">
                  <c:v>279.01210899999961</c:v>
                </c:pt>
                <c:pt idx="1021">
                  <c:v>279.04136799999992</c:v>
                </c:pt>
                <c:pt idx="1022">
                  <c:v>279.06623999999891</c:v>
                </c:pt>
                <c:pt idx="1023">
                  <c:v>279.09111199999842</c:v>
                </c:pt>
                <c:pt idx="1024">
                  <c:v>279.11561999999992</c:v>
                </c:pt>
                <c:pt idx="1025">
                  <c:v>279.14016800000002</c:v>
                </c:pt>
                <c:pt idx="1026">
                  <c:v>279.16965599999997</c:v>
                </c:pt>
                <c:pt idx="1027">
                  <c:v>279.19911999999891</c:v>
                </c:pt>
                <c:pt idx="1028">
                  <c:v>279.22398599999991</c:v>
                </c:pt>
                <c:pt idx="1029">
                  <c:v>279.24962199999999</c:v>
                </c:pt>
                <c:pt idx="1030">
                  <c:v>279.27442400000001</c:v>
                </c:pt>
                <c:pt idx="1031">
                  <c:v>279.29936799999962</c:v>
                </c:pt>
                <c:pt idx="1032">
                  <c:v>279.32486599999999</c:v>
                </c:pt>
                <c:pt idx="1033">
                  <c:v>279.35342400000002</c:v>
                </c:pt>
                <c:pt idx="1034">
                  <c:v>279.382698</c:v>
                </c:pt>
                <c:pt idx="1035">
                  <c:v>279.40821999999861</c:v>
                </c:pt>
                <c:pt idx="1036">
                  <c:v>279.43297899999891</c:v>
                </c:pt>
                <c:pt idx="1037">
                  <c:v>279.45805999999891</c:v>
                </c:pt>
                <c:pt idx="1038">
                  <c:v>279.48325899999861</c:v>
                </c:pt>
                <c:pt idx="1039">
                  <c:v>279.51175199999892</c:v>
                </c:pt>
                <c:pt idx="1040">
                  <c:v>279.54095999999993</c:v>
                </c:pt>
                <c:pt idx="1041">
                  <c:v>279.56525899999991</c:v>
                </c:pt>
                <c:pt idx="1042">
                  <c:v>279.59021599999892</c:v>
                </c:pt>
                <c:pt idx="1043">
                  <c:v>279.61527100000001</c:v>
                </c:pt>
                <c:pt idx="1044">
                  <c:v>279.639972</c:v>
                </c:pt>
                <c:pt idx="1045">
                  <c:v>279.66952800000001</c:v>
                </c:pt>
                <c:pt idx="1046">
                  <c:v>279.69932799999992</c:v>
                </c:pt>
                <c:pt idx="1047">
                  <c:v>279.72376399999962</c:v>
                </c:pt>
                <c:pt idx="1048">
                  <c:v>279.75000699999993</c:v>
                </c:pt>
                <c:pt idx="1049">
                  <c:v>279.77437899999961</c:v>
                </c:pt>
                <c:pt idx="1050">
                  <c:v>279.79960999999992</c:v>
                </c:pt>
                <c:pt idx="1051">
                  <c:v>279.82451199999991</c:v>
                </c:pt>
                <c:pt idx="1052">
                  <c:v>279.85326199999997</c:v>
                </c:pt>
                <c:pt idx="1053">
                  <c:v>279.88198</c:v>
                </c:pt>
                <c:pt idx="1054">
                  <c:v>279.90800399999961</c:v>
                </c:pt>
                <c:pt idx="1055">
                  <c:v>279.93196399999891</c:v>
                </c:pt>
                <c:pt idx="1056">
                  <c:v>279.95707399999992</c:v>
                </c:pt>
                <c:pt idx="1057">
                  <c:v>279.98265999999961</c:v>
                </c:pt>
                <c:pt idx="1058">
                  <c:v>280.01190699999961</c:v>
                </c:pt>
                <c:pt idx="1059">
                  <c:v>280.04121099999992</c:v>
                </c:pt>
                <c:pt idx="1060">
                  <c:v>280.06627499999962</c:v>
                </c:pt>
                <c:pt idx="1061">
                  <c:v>280.09158699999921</c:v>
                </c:pt>
                <c:pt idx="1062">
                  <c:v>280.11705899999993</c:v>
                </c:pt>
                <c:pt idx="1063">
                  <c:v>280.14106800000002</c:v>
                </c:pt>
                <c:pt idx="1064">
                  <c:v>280.16924899999998</c:v>
                </c:pt>
                <c:pt idx="1065">
                  <c:v>280.19955799999991</c:v>
                </c:pt>
                <c:pt idx="1066">
                  <c:v>280.22454099999999</c:v>
                </c:pt>
                <c:pt idx="1067">
                  <c:v>280.24951799999991</c:v>
                </c:pt>
                <c:pt idx="1068">
                  <c:v>280.27466099999998</c:v>
                </c:pt>
                <c:pt idx="1069">
                  <c:v>280.30084199999999</c:v>
                </c:pt>
                <c:pt idx="1070">
                  <c:v>280.32515399999892</c:v>
                </c:pt>
                <c:pt idx="1071">
                  <c:v>280.35329999999999</c:v>
                </c:pt>
                <c:pt idx="1072">
                  <c:v>280.38287600000001</c:v>
                </c:pt>
                <c:pt idx="1073">
                  <c:v>280.40801599999861</c:v>
                </c:pt>
                <c:pt idx="1074">
                  <c:v>280.43350999999842</c:v>
                </c:pt>
                <c:pt idx="1075">
                  <c:v>280.45901599999962</c:v>
                </c:pt>
                <c:pt idx="1076">
                  <c:v>280.48343799999861</c:v>
                </c:pt>
                <c:pt idx="1077">
                  <c:v>280.51272499999999</c:v>
                </c:pt>
                <c:pt idx="1078">
                  <c:v>280.542125</c:v>
                </c:pt>
                <c:pt idx="1079">
                  <c:v>280.56671099999892</c:v>
                </c:pt>
                <c:pt idx="1080">
                  <c:v>280.59181199999921</c:v>
                </c:pt>
                <c:pt idx="1081">
                  <c:v>280.61727999999999</c:v>
                </c:pt>
                <c:pt idx="1082">
                  <c:v>280.64209</c:v>
                </c:pt>
                <c:pt idx="1083">
                  <c:v>280.671063</c:v>
                </c:pt>
                <c:pt idx="1084">
                  <c:v>280.70013399999891</c:v>
                </c:pt>
                <c:pt idx="1085">
                  <c:v>280.72521599999891</c:v>
                </c:pt>
                <c:pt idx="1086">
                  <c:v>280.74920400000002</c:v>
                </c:pt>
                <c:pt idx="1087">
                  <c:v>280.77409699999993</c:v>
                </c:pt>
                <c:pt idx="1088">
                  <c:v>280.79942899999992</c:v>
                </c:pt>
                <c:pt idx="1089">
                  <c:v>280.82534199999992</c:v>
                </c:pt>
                <c:pt idx="1090">
                  <c:v>280.85418399999998</c:v>
                </c:pt>
                <c:pt idx="1091">
                  <c:v>280.88342</c:v>
                </c:pt>
                <c:pt idx="1092">
                  <c:v>280.90848199999999</c:v>
                </c:pt>
                <c:pt idx="1093">
                  <c:v>280.93369699999892</c:v>
                </c:pt>
                <c:pt idx="1094">
                  <c:v>280.95868200000001</c:v>
                </c:pt>
                <c:pt idx="1095">
                  <c:v>280.98366099999993</c:v>
                </c:pt>
                <c:pt idx="1096">
                  <c:v>281.01302799999962</c:v>
                </c:pt>
                <c:pt idx="1097">
                  <c:v>281.041811</c:v>
                </c:pt>
                <c:pt idx="1098">
                  <c:v>281.06672199999991</c:v>
                </c:pt>
                <c:pt idx="1099">
                  <c:v>281.09126199999992</c:v>
                </c:pt>
                <c:pt idx="1100">
                  <c:v>281.11695599999962</c:v>
                </c:pt>
                <c:pt idx="1101">
                  <c:v>281.14221900000001</c:v>
                </c:pt>
                <c:pt idx="1102">
                  <c:v>281.17114199999992</c:v>
                </c:pt>
                <c:pt idx="1103">
                  <c:v>281.19981200000001</c:v>
                </c:pt>
                <c:pt idx="1104">
                  <c:v>281.22434199999992</c:v>
                </c:pt>
                <c:pt idx="1105">
                  <c:v>281.25030299999992</c:v>
                </c:pt>
                <c:pt idx="1106">
                  <c:v>281.27598899999992</c:v>
                </c:pt>
                <c:pt idx="1107">
                  <c:v>281.30082099999998</c:v>
                </c:pt>
                <c:pt idx="1108">
                  <c:v>281.32516399999992</c:v>
                </c:pt>
                <c:pt idx="1109">
                  <c:v>281.35463800000002</c:v>
                </c:pt>
                <c:pt idx="1110">
                  <c:v>281.384413</c:v>
                </c:pt>
                <c:pt idx="1111">
                  <c:v>281.40898799999991</c:v>
                </c:pt>
                <c:pt idx="1112">
                  <c:v>281.43393799999842</c:v>
                </c:pt>
                <c:pt idx="1113">
                  <c:v>281.45943399999999</c:v>
                </c:pt>
                <c:pt idx="1114">
                  <c:v>281.48399599999891</c:v>
                </c:pt>
                <c:pt idx="1115">
                  <c:v>281.51337599999891</c:v>
                </c:pt>
                <c:pt idx="1116">
                  <c:v>281.54266799999999</c:v>
                </c:pt>
                <c:pt idx="1117">
                  <c:v>281.56737799999962</c:v>
                </c:pt>
                <c:pt idx="1118">
                  <c:v>281.59207399999991</c:v>
                </c:pt>
                <c:pt idx="1119">
                  <c:v>281.617819</c:v>
                </c:pt>
                <c:pt idx="1120">
                  <c:v>281.64205900000002</c:v>
                </c:pt>
                <c:pt idx="1121">
                  <c:v>281.67135299999961</c:v>
                </c:pt>
                <c:pt idx="1122">
                  <c:v>281.699861</c:v>
                </c:pt>
                <c:pt idx="1123">
                  <c:v>281.72504199999992</c:v>
                </c:pt>
                <c:pt idx="1124">
                  <c:v>281.75080600000001</c:v>
                </c:pt>
                <c:pt idx="1125">
                  <c:v>281.77560099999999</c:v>
                </c:pt>
                <c:pt idx="1126">
                  <c:v>281.80067200000002</c:v>
                </c:pt>
                <c:pt idx="1127">
                  <c:v>281.82538099999999</c:v>
                </c:pt>
                <c:pt idx="1128">
                  <c:v>281.85468600000002</c:v>
                </c:pt>
                <c:pt idx="1129">
                  <c:v>281.88304499999992</c:v>
                </c:pt>
                <c:pt idx="1130">
                  <c:v>281.90833999999842</c:v>
                </c:pt>
                <c:pt idx="1131">
                  <c:v>281.93352799999849</c:v>
                </c:pt>
                <c:pt idx="1132">
                  <c:v>281.95836799999961</c:v>
                </c:pt>
                <c:pt idx="1133">
                  <c:v>281.98399099999921</c:v>
                </c:pt>
                <c:pt idx="1134">
                  <c:v>282.01243099999999</c:v>
                </c:pt>
                <c:pt idx="1135">
                  <c:v>282.04222600000008</c:v>
                </c:pt>
                <c:pt idx="1136">
                  <c:v>282.06748499999998</c:v>
                </c:pt>
                <c:pt idx="1137">
                  <c:v>282.09195499999862</c:v>
                </c:pt>
                <c:pt idx="1138">
                  <c:v>282.11711099999991</c:v>
                </c:pt>
                <c:pt idx="1139">
                  <c:v>282.14290499999998</c:v>
                </c:pt>
                <c:pt idx="1140">
                  <c:v>282.171851</c:v>
                </c:pt>
                <c:pt idx="1141">
                  <c:v>282.20168899999999</c:v>
                </c:pt>
                <c:pt idx="1142">
                  <c:v>282.22604899999891</c:v>
                </c:pt>
                <c:pt idx="1143">
                  <c:v>282.25080600000001</c:v>
                </c:pt>
                <c:pt idx="1144">
                  <c:v>282.27621999999849</c:v>
                </c:pt>
                <c:pt idx="1145">
                  <c:v>282.30131199999892</c:v>
                </c:pt>
                <c:pt idx="1146">
                  <c:v>282.32576899999992</c:v>
                </c:pt>
                <c:pt idx="1147">
                  <c:v>282.354782</c:v>
                </c:pt>
                <c:pt idx="1148">
                  <c:v>282.38426399999997</c:v>
                </c:pt>
                <c:pt idx="1149">
                  <c:v>282.40897799999891</c:v>
                </c:pt>
                <c:pt idx="1150">
                  <c:v>282.43342899999891</c:v>
                </c:pt>
                <c:pt idx="1151">
                  <c:v>282.45946900000001</c:v>
                </c:pt>
                <c:pt idx="1152">
                  <c:v>282.48395899999849</c:v>
                </c:pt>
                <c:pt idx="1153">
                  <c:v>282.51280400000002</c:v>
                </c:pt>
                <c:pt idx="1154">
                  <c:v>282.54312599999992</c:v>
                </c:pt>
                <c:pt idx="1155">
                  <c:v>282.56799899999999</c:v>
                </c:pt>
                <c:pt idx="1156">
                  <c:v>282.59214799999961</c:v>
                </c:pt>
                <c:pt idx="1157">
                  <c:v>282.61703</c:v>
                </c:pt>
                <c:pt idx="1158">
                  <c:v>282.64266099999998</c:v>
                </c:pt>
                <c:pt idx="1159">
                  <c:v>282.67231999999962</c:v>
                </c:pt>
                <c:pt idx="1160">
                  <c:v>282.70121199999892</c:v>
                </c:pt>
                <c:pt idx="1161">
                  <c:v>282.72656899999862</c:v>
                </c:pt>
                <c:pt idx="1162">
                  <c:v>282.75207999999992</c:v>
                </c:pt>
                <c:pt idx="1163">
                  <c:v>282.77686</c:v>
                </c:pt>
                <c:pt idx="1164">
                  <c:v>282.80188700000002</c:v>
                </c:pt>
                <c:pt idx="1165">
                  <c:v>282.82606999999962</c:v>
                </c:pt>
                <c:pt idx="1166">
                  <c:v>282.85607599999992</c:v>
                </c:pt>
                <c:pt idx="1167">
                  <c:v>282.88496900000001</c:v>
                </c:pt>
                <c:pt idx="1168">
                  <c:v>282.91010599999862</c:v>
                </c:pt>
                <c:pt idx="1169">
                  <c:v>282.93507099999891</c:v>
                </c:pt>
                <c:pt idx="1170">
                  <c:v>282.96055799999891</c:v>
                </c:pt>
                <c:pt idx="1171">
                  <c:v>282.98518099999961</c:v>
                </c:pt>
                <c:pt idx="1172">
                  <c:v>283.01475499999992</c:v>
                </c:pt>
                <c:pt idx="1173">
                  <c:v>283.04356899999999</c:v>
                </c:pt>
                <c:pt idx="1174">
                  <c:v>283.06893099999962</c:v>
                </c:pt>
                <c:pt idx="1175">
                  <c:v>283.092872</c:v>
                </c:pt>
                <c:pt idx="1176">
                  <c:v>283.11899299999999</c:v>
                </c:pt>
                <c:pt idx="1177">
                  <c:v>283.14354700000001</c:v>
                </c:pt>
                <c:pt idx="1178">
                  <c:v>283.17250999999999</c:v>
                </c:pt>
                <c:pt idx="1179">
                  <c:v>283.20171999999849</c:v>
                </c:pt>
                <c:pt idx="1180">
                  <c:v>283.22652999999849</c:v>
                </c:pt>
                <c:pt idx="1181">
                  <c:v>283.25167999999991</c:v>
                </c:pt>
                <c:pt idx="1182">
                  <c:v>283.27624999999921</c:v>
                </c:pt>
                <c:pt idx="1183">
                  <c:v>283.30189999999999</c:v>
                </c:pt>
                <c:pt idx="1184">
                  <c:v>283.32703999999961</c:v>
                </c:pt>
                <c:pt idx="1185">
                  <c:v>283.35608999999999</c:v>
                </c:pt>
                <c:pt idx="1186">
                  <c:v>283.38549999999992</c:v>
                </c:pt>
                <c:pt idx="1187">
                  <c:v>283.41083999999961</c:v>
                </c:pt>
                <c:pt idx="1188">
                  <c:v>283.43524999999892</c:v>
                </c:pt>
                <c:pt idx="1189">
                  <c:v>283.46006</c:v>
                </c:pt>
                <c:pt idx="1190">
                  <c:v>283.48601999999829</c:v>
                </c:pt>
                <c:pt idx="1191">
                  <c:v>283.51514999999961</c:v>
                </c:pt>
                <c:pt idx="1192">
                  <c:v>283.54408999999998</c:v>
                </c:pt>
                <c:pt idx="1193">
                  <c:v>283.56870999999961</c:v>
                </c:pt>
                <c:pt idx="1194">
                  <c:v>283.59430999999961</c:v>
                </c:pt>
                <c:pt idx="1195">
                  <c:v>283.61883999999992</c:v>
                </c:pt>
                <c:pt idx="1196">
                  <c:v>283.64422000000002</c:v>
                </c:pt>
                <c:pt idx="1197">
                  <c:v>283.67355999999961</c:v>
                </c:pt>
                <c:pt idx="1198">
                  <c:v>283.70295999999962</c:v>
                </c:pt>
                <c:pt idx="1199">
                  <c:v>283.72734999999892</c:v>
                </c:pt>
                <c:pt idx="1200">
                  <c:v>283.75191999999862</c:v>
                </c:pt>
                <c:pt idx="1201">
                  <c:v>283.77731999999861</c:v>
                </c:pt>
                <c:pt idx="1202">
                  <c:v>283.80286999999998</c:v>
                </c:pt>
                <c:pt idx="1203">
                  <c:v>283.82769999999999</c:v>
                </c:pt>
                <c:pt idx="1204">
                  <c:v>283.85712999999993</c:v>
                </c:pt>
                <c:pt idx="1205">
                  <c:v>283.88595999999961</c:v>
                </c:pt>
                <c:pt idx="1206">
                  <c:v>283.91075999999862</c:v>
                </c:pt>
                <c:pt idx="1207">
                  <c:v>283.93600999999842</c:v>
                </c:pt>
                <c:pt idx="1208">
                  <c:v>283.96075999999891</c:v>
                </c:pt>
                <c:pt idx="1209">
                  <c:v>283.98518999999891</c:v>
                </c:pt>
                <c:pt idx="1210">
                  <c:v>284.01459</c:v>
                </c:pt>
                <c:pt idx="1211">
                  <c:v>284.04395999999991</c:v>
                </c:pt>
                <c:pt idx="1212">
                  <c:v>284.06869</c:v>
                </c:pt>
                <c:pt idx="1213">
                  <c:v>284.09269999999992</c:v>
                </c:pt>
                <c:pt idx="1214">
                  <c:v>284.11845</c:v>
                </c:pt>
                <c:pt idx="1215">
                  <c:v>284.14485999999999</c:v>
                </c:pt>
                <c:pt idx="1216">
                  <c:v>284.17307</c:v>
                </c:pt>
                <c:pt idx="1217">
                  <c:v>284.20221999999961</c:v>
                </c:pt>
                <c:pt idx="1218">
                  <c:v>284.22694999999891</c:v>
                </c:pt>
                <c:pt idx="1219">
                  <c:v>284.25297999999992</c:v>
                </c:pt>
                <c:pt idx="1220">
                  <c:v>284.2774</c:v>
                </c:pt>
                <c:pt idx="1221">
                  <c:v>284.3021</c:v>
                </c:pt>
                <c:pt idx="1222">
                  <c:v>284.32758999999999</c:v>
                </c:pt>
                <c:pt idx="1223">
                  <c:v>284.35656999999992</c:v>
                </c:pt>
                <c:pt idx="1224">
                  <c:v>284.38538</c:v>
                </c:pt>
                <c:pt idx="1225">
                  <c:v>284.41088999999999</c:v>
                </c:pt>
                <c:pt idx="1226">
                  <c:v>284.43629999999843</c:v>
                </c:pt>
                <c:pt idx="1227">
                  <c:v>284.46137999999848</c:v>
                </c:pt>
                <c:pt idx="1228">
                  <c:v>284.48679999999842</c:v>
                </c:pt>
                <c:pt idx="1229">
                  <c:v>284.5154</c:v>
                </c:pt>
                <c:pt idx="1230">
                  <c:v>284.54442</c:v>
                </c:pt>
                <c:pt idx="1231">
                  <c:v>284.56879999999961</c:v>
                </c:pt>
                <c:pt idx="1232">
                  <c:v>284.59368999999992</c:v>
                </c:pt>
                <c:pt idx="1233">
                  <c:v>284.61961000000002</c:v>
                </c:pt>
                <c:pt idx="1234">
                  <c:v>284.64449000000002</c:v>
                </c:pt>
                <c:pt idx="1235">
                  <c:v>284.67309999999992</c:v>
                </c:pt>
                <c:pt idx="1236">
                  <c:v>284.70277999999962</c:v>
                </c:pt>
                <c:pt idx="1237">
                  <c:v>284.72830999999849</c:v>
                </c:pt>
                <c:pt idx="1238">
                  <c:v>284.75265999999999</c:v>
                </c:pt>
                <c:pt idx="1239">
                  <c:v>284.77798999999999</c:v>
                </c:pt>
                <c:pt idx="1240">
                  <c:v>284.80282999999997</c:v>
                </c:pt>
                <c:pt idx="1241">
                  <c:v>284.82797999999991</c:v>
                </c:pt>
                <c:pt idx="1242">
                  <c:v>284.85746</c:v>
                </c:pt>
                <c:pt idx="1243">
                  <c:v>284.88576</c:v>
                </c:pt>
                <c:pt idx="1244">
                  <c:v>284.91083999999961</c:v>
                </c:pt>
                <c:pt idx="1245">
                  <c:v>284.93583999999862</c:v>
                </c:pt>
                <c:pt idx="1246">
                  <c:v>284.96182999999962</c:v>
                </c:pt>
                <c:pt idx="1247">
                  <c:v>284.98668999999961</c:v>
                </c:pt>
                <c:pt idx="1248">
                  <c:v>285.01635999999849</c:v>
                </c:pt>
                <c:pt idx="1249">
                  <c:v>285.04532999999992</c:v>
                </c:pt>
                <c:pt idx="1250">
                  <c:v>285.06967999999989</c:v>
                </c:pt>
                <c:pt idx="1251">
                  <c:v>285.09504999999962</c:v>
                </c:pt>
                <c:pt idx="1252">
                  <c:v>285.12043</c:v>
                </c:pt>
                <c:pt idx="1253">
                  <c:v>285.14569</c:v>
                </c:pt>
                <c:pt idx="1254">
                  <c:v>285.17406999999997</c:v>
                </c:pt>
                <c:pt idx="1255">
                  <c:v>285.20290999999992</c:v>
                </c:pt>
                <c:pt idx="1256">
                  <c:v>285.22906</c:v>
                </c:pt>
                <c:pt idx="1257">
                  <c:v>285.25370999999961</c:v>
                </c:pt>
                <c:pt idx="1258">
                  <c:v>285.27860999999962</c:v>
                </c:pt>
                <c:pt idx="1259">
                  <c:v>285.30351999999891</c:v>
                </c:pt>
                <c:pt idx="1260">
                  <c:v>285.32830999999891</c:v>
                </c:pt>
                <c:pt idx="1261">
                  <c:v>285.35741999999999</c:v>
                </c:pt>
                <c:pt idx="1262">
                  <c:v>285.38745999999992</c:v>
                </c:pt>
                <c:pt idx="1263">
                  <c:v>285.41183999999862</c:v>
                </c:pt>
                <c:pt idx="1264">
                  <c:v>285.43732999999861</c:v>
                </c:pt>
                <c:pt idx="1265">
                  <c:v>285.46202</c:v>
                </c:pt>
                <c:pt idx="1266">
                  <c:v>285.48706999999962</c:v>
                </c:pt>
                <c:pt idx="1267">
                  <c:v>285.51648</c:v>
                </c:pt>
                <c:pt idx="1268">
                  <c:v>285.54641999999961</c:v>
                </c:pt>
                <c:pt idx="1269">
                  <c:v>285.56990999999999</c:v>
                </c:pt>
                <c:pt idx="1270">
                  <c:v>285.59584999999993</c:v>
                </c:pt>
                <c:pt idx="1271">
                  <c:v>285.62050999999991</c:v>
                </c:pt>
                <c:pt idx="1272">
                  <c:v>285.64587</c:v>
                </c:pt>
                <c:pt idx="1273">
                  <c:v>285.67480999999998</c:v>
                </c:pt>
                <c:pt idx="1274">
                  <c:v>285.70445999999993</c:v>
                </c:pt>
                <c:pt idx="1275">
                  <c:v>285.72999999999962</c:v>
                </c:pt>
                <c:pt idx="1276">
                  <c:v>285.75453999999962</c:v>
                </c:pt>
                <c:pt idx="1277">
                  <c:v>285.77891999999849</c:v>
                </c:pt>
                <c:pt idx="1278">
                  <c:v>285.80378999999999</c:v>
                </c:pt>
                <c:pt idx="1279">
                  <c:v>285.82896999999991</c:v>
                </c:pt>
                <c:pt idx="1280">
                  <c:v>285.85764</c:v>
                </c:pt>
                <c:pt idx="1281">
                  <c:v>285.88706999999999</c:v>
                </c:pt>
                <c:pt idx="1282">
                  <c:v>285.91224</c:v>
                </c:pt>
                <c:pt idx="1283">
                  <c:v>285.93681999999842</c:v>
                </c:pt>
                <c:pt idx="1284">
                  <c:v>285.96274</c:v>
                </c:pt>
                <c:pt idx="1285">
                  <c:v>285.98764</c:v>
                </c:pt>
                <c:pt idx="1286">
                  <c:v>286.01676999999961</c:v>
                </c:pt>
                <c:pt idx="1287">
                  <c:v>286.04518999999999</c:v>
                </c:pt>
                <c:pt idx="1288">
                  <c:v>286.07085999999993</c:v>
                </c:pt>
                <c:pt idx="1289">
                  <c:v>286.09517999999849</c:v>
                </c:pt>
                <c:pt idx="1290">
                  <c:v>286.12088</c:v>
                </c:pt>
                <c:pt idx="1291">
                  <c:v>286.14609000000002</c:v>
                </c:pt>
                <c:pt idx="1292">
                  <c:v>286.17489999999998</c:v>
                </c:pt>
                <c:pt idx="1293">
                  <c:v>286.20457999999991</c:v>
                </c:pt>
                <c:pt idx="1294">
                  <c:v>286.22969000000001</c:v>
                </c:pt>
                <c:pt idx="1295">
                  <c:v>286.25436999999999</c:v>
                </c:pt>
                <c:pt idx="1296">
                  <c:v>286.27993999999961</c:v>
                </c:pt>
                <c:pt idx="1297">
                  <c:v>286.30489999999998</c:v>
                </c:pt>
                <c:pt idx="1298">
                  <c:v>286.32973999999962</c:v>
                </c:pt>
                <c:pt idx="1299">
                  <c:v>286.35853999999961</c:v>
                </c:pt>
                <c:pt idx="1300">
                  <c:v>286.38826</c:v>
                </c:pt>
                <c:pt idx="1301">
                  <c:v>286.41309999999862</c:v>
                </c:pt>
                <c:pt idx="1302">
                  <c:v>286.43774999999891</c:v>
                </c:pt>
                <c:pt idx="1303">
                  <c:v>286.46295999999961</c:v>
                </c:pt>
                <c:pt idx="1304">
                  <c:v>286.48852999999849</c:v>
                </c:pt>
                <c:pt idx="1305">
                  <c:v>286.51689999999991</c:v>
                </c:pt>
                <c:pt idx="1306">
                  <c:v>286.54697999999962</c:v>
                </c:pt>
                <c:pt idx="1307">
                  <c:v>286.57160999999991</c:v>
                </c:pt>
                <c:pt idx="1308">
                  <c:v>286.59641999999849</c:v>
                </c:pt>
                <c:pt idx="1309">
                  <c:v>286.62138999999962</c:v>
                </c:pt>
                <c:pt idx="1310">
                  <c:v>286.64684</c:v>
                </c:pt>
                <c:pt idx="1311">
                  <c:v>286.67592999999999</c:v>
                </c:pt>
                <c:pt idx="1312">
                  <c:v>286.70432</c:v>
                </c:pt>
                <c:pt idx="1313">
                  <c:v>286.73043999999891</c:v>
                </c:pt>
                <c:pt idx="1314">
                  <c:v>286.75483000000008</c:v>
                </c:pt>
                <c:pt idx="1315">
                  <c:v>286.78030999999862</c:v>
                </c:pt>
                <c:pt idx="1316">
                  <c:v>286.80513999999891</c:v>
                </c:pt>
                <c:pt idx="1317">
                  <c:v>286.83018999999962</c:v>
                </c:pt>
                <c:pt idx="1318">
                  <c:v>286.85960999999998</c:v>
                </c:pt>
                <c:pt idx="1319">
                  <c:v>286.88783000000001</c:v>
                </c:pt>
                <c:pt idx="1320">
                  <c:v>286.91386999999992</c:v>
                </c:pt>
                <c:pt idx="1321">
                  <c:v>286.93901999999849</c:v>
                </c:pt>
                <c:pt idx="1322">
                  <c:v>286.96316999999891</c:v>
                </c:pt>
                <c:pt idx="1323">
                  <c:v>286.98839999999842</c:v>
                </c:pt>
                <c:pt idx="1324">
                  <c:v>287.01733999999891</c:v>
                </c:pt>
                <c:pt idx="1325">
                  <c:v>287.04741999999999</c:v>
                </c:pt>
                <c:pt idx="1326">
                  <c:v>287.07193999999862</c:v>
                </c:pt>
                <c:pt idx="1327">
                  <c:v>287.09677999999849</c:v>
                </c:pt>
                <c:pt idx="1328">
                  <c:v>287.12212</c:v>
                </c:pt>
                <c:pt idx="1329">
                  <c:v>287.14693999999992</c:v>
                </c:pt>
                <c:pt idx="1330">
                  <c:v>287.17616999999962</c:v>
                </c:pt>
                <c:pt idx="1331">
                  <c:v>287.20409000000001</c:v>
                </c:pt>
                <c:pt idx="1332">
                  <c:v>287.23018999999891</c:v>
                </c:pt>
                <c:pt idx="1333">
                  <c:v>287.2552</c:v>
                </c:pt>
                <c:pt idx="1334">
                  <c:v>287.28053999999861</c:v>
                </c:pt>
                <c:pt idx="1335">
                  <c:v>287.30525999999992</c:v>
                </c:pt>
                <c:pt idx="1336">
                  <c:v>287.32990999999993</c:v>
                </c:pt>
                <c:pt idx="1337">
                  <c:v>287.35916999999989</c:v>
                </c:pt>
                <c:pt idx="1338">
                  <c:v>287.38797</c:v>
                </c:pt>
                <c:pt idx="1339">
                  <c:v>287.41357999999849</c:v>
                </c:pt>
                <c:pt idx="1340">
                  <c:v>287.43848999999892</c:v>
                </c:pt>
                <c:pt idx="1341">
                  <c:v>287.46355999999861</c:v>
                </c:pt>
                <c:pt idx="1342">
                  <c:v>287.48791999999861</c:v>
                </c:pt>
                <c:pt idx="1343">
                  <c:v>287.51775999999961</c:v>
                </c:pt>
                <c:pt idx="1344">
                  <c:v>287.54737</c:v>
                </c:pt>
                <c:pt idx="1345">
                  <c:v>287.57135999999849</c:v>
                </c:pt>
                <c:pt idx="1346">
                  <c:v>287.59693999999843</c:v>
                </c:pt>
                <c:pt idx="1347">
                  <c:v>287.62205999999992</c:v>
                </c:pt>
                <c:pt idx="1348">
                  <c:v>287.64726000000002</c:v>
                </c:pt>
                <c:pt idx="1349">
                  <c:v>287.67637999999891</c:v>
                </c:pt>
                <c:pt idx="1350">
                  <c:v>287.70599999999962</c:v>
                </c:pt>
                <c:pt idx="1351">
                  <c:v>287.73117999999829</c:v>
                </c:pt>
                <c:pt idx="1352">
                  <c:v>287.75597999999991</c:v>
                </c:pt>
                <c:pt idx="1353">
                  <c:v>287.78053999999861</c:v>
                </c:pt>
                <c:pt idx="1354">
                  <c:v>287.80597</c:v>
                </c:pt>
                <c:pt idx="1355">
                  <c:v>287.83025999999961</c:v>
                </c:pt>
                <c:pt idx="1356">
                  <c:v>287.85998000000001</c:v>
                </c:pt>
                <c:pt idx="1357">
                  <c:v>287.88971999999961</c:v>
                </c:pt>
                <c:pt idx="1358">
                  <c:v>287.91406999999992</c:v>
                </c:pt>
                <c:pt idx="1359">
                  <c:v>287.93895999999842</c:v>
                </c:pt>
                <c:pt idx="1360">
                  <c:v>287.96371999999849</c:v>
                </c:pt>
                <c:pt idx="1361">
                  <c:v>287.98908999999992</c:v>
                </c:pt>
                <c:pt idx="1362">
                  <c:v>288.01785000000001</c:v>
                </c:pt>
                <c:pt idx="1363">
                  <c:v>288.04746999999998</c:v>
                </c:pt>
                <c:pt idx="1364">
                  <c:v>288.07273999999961</c:v>
                </c:pt>
                <c:pt idx="1365">
                  <c:v>288.09729999999962</c:v>
                </c:pt>
                <c:pt idx="1366">
                  <c:v>288.12183999999962</c:v>
                </c:pt>
                <c:pt idx="1367">
                  <c:v>288.14747</c:v>
                </c:pt>
                <c:pt idx="1368">
                  <c:v>288.17659999999961</c:v>
                </c:pt>
                <c:pt idx="1369">
                  <c:v>288.20579999999961</c:v>
                </c:pt>
                <c:pt idx="1370">
                  <c:v>288.23079999999891</c:v>
                </c:pt>
                <c:pt idx="1371">
                  <c:v>288.25597999999991</c:v>
                </c:pt>
                <c:pt idx="1372">
                  <c:v>288.28013999999843</c:v>
                </c:pt>
                <c:pt idx="1373">
                  <c:v>288.30622</c:v>
                </c:pt>
                <c:pt idx="1374">
                  <c:v>288.33101999999849</c:v>
                </c:pt>
                <c:pt idx="1375">
                  <c:v>288.36059</c:v>
                </c:pt>
                <c:pt idx="1376">
                  <c:v>288.38941</c:v>
                </c:pt>
                <c:pt idx="1377">
                  <c:v>288.41413999999861</c:v>
                </c:pt>
                <c:pt idx="1378">
                  <c:v>288.43993999999861</c:v>
                </c:pt>
                <c:pt idx="1379">
                  <c:v>288.46450999999962</c:v>
                </c:pt>
                <c:pt idx="1380">
                  <c:v>288.48989999999992</c:v>
                </c:pt>
                <c:pt idx="1381">
                  <c:v>288.51903999999962</c:v>
                </c:pt>
                <c:pt idx="1382">
                  <c:v>288.54716999999999</c:v>
                </c:pt>
                <c:pt idx="1383">
                  <c:v>288.57272</c:v>
                </c:pt>
                <c:pt idx="1384">
                  <c:v>288.59712999999891</c:v>
                </c:pt>
                <c:pt idx="1385">
                  <c:v>288.62295999999992</c:v>
                </c:pt>
                <c:pt idx="1386">
                  <c:v>288.64785000000001</c:v>
                </c:pt>
                <c:pt idx="1387">
                  <c:v>288.67719999999991</c:v>
                </c:pt>
                <c:pt idx="1388">
                  <c:v>288.70672999999891</c:v>
                </c:pt>
                <c:pt idx="1389">
                  <c:v>288.7310199999983</c:v>
                </c:pt>
                <c:pt idx="1390">
                  <c:v>288.75545999999991</c:v>
                </c:pt>
                <c:pt idx="1391">
                  <c:v>288.78110999999842</c:v>
                </c:pt>
                <c:pt idx="1392">
                  <c:v>288.80601999999891</c:v>
                </c:pt>
                <c:pt idx="1393">
                  <c:v>288.83115999999842</c:v>
                </c:pt>
                <c:pt idx="1394">
                  <c:v>288.86019999999962</c:v>
                </c:pt>
                <c:pt idx="1395">
                  <c:v>288.88889999999992</c:v>
                </c:pt>
                <c:pt idx="1396">
                  <c:v>288.91369999999961</c:v>
                </c:pt>
                <c:pt idx="1397">
                  <c:v>288.93962999999991</c:v>
                </c:pt>
                <c:pt idx="1398">
                  <c:v>288.96404999999999</c:v>
                </c:pt>
                <c:pt idx="1399">
                  <c:v>288.98946999999993</c:v>
                </c:pt>
                <c:pt idx="1400">
                  <c:v>289.01883999999961</c:v>
                </c:pt>
                <c:pt idx="1401">
                  <c:v>289.04731999999962</c:v>
                </c:pt>
                <c:pt idx="1402">
                  <c:v>289.07247999999993</c:v>
                </c:pt>
                <c:pt idx="1403">
                  <c:v>289.09859999999861</c:v>
                </c:pt>
                <c:pt idx="1404">
                  <c:v>289.12331999999861</c:v>
                </c:pt>
                <c:pt idx="1405">
                  <c:v>289.14801999999992</c:v>
                </c:pt>
                <c:pt idx="1406">
                  <c:v>289.17768999999998</c:v>
                </c:pt>
                <c:pt idx="1407">
                  <c:v>289.20607999999862</c:v>
                </c:pt>
                <c:pt idx="1408">
                  <c:v>289.23185999999862</c:v>
                </c:pt>
                <c:pt idx="1409">
                  <c:v>289.25565999999992</c:v>
                </c:pt>
                <c:pt idx="1410">
                  <c:v>289.28123999999849</c:v>
                </c:pt>
                <c:pt idx="1411">
                  <c:v>289.30654999999962</c:v>
                </c:pt>
                <c:pt idx="1412">
                  <c:v>289.33168999999992</c:v>
                </c:pt>
                <c:pt idx="1413">
                  <c:v>289.36005999999992</c:v>
                </c:pt>
                <c:pt idx="1414">
                  <c:v>289.38987999999989</c:v>
                </c:pt>
                <c:pt idx="1415">
                  <c:v>289.41516999999891</c:v>
                </c:pt>
                <c:pt idx="1416">
                  <c:v>289.43982</c:v>
                </c:pt>
                <c:pt idx="1417">
                  <c:v>289.46481999999992</c:v>
                </c:pt>
                <c:pt idx="1418">
                  <c:v>289.48940999999991</c:v>
                </c:pt>
                <c:pt idx="1419">
                  <c:v>289.51898</c:v>
                </c:pt>
                <c:pt idx="1420">
                  <c:v>289.54816999999991</c:v>
                </c:pt>
                <c:pt idx="1421">
                  <c:v>289.57349999999991</c:v>
                </c:pt>
                <c:pt idx="1422">
                  <c:v>289.59749999999991</c:v>
                </c:pt>
                <c:pt idx="1423">
                  <c:v>289.62259</c:v>
                </c:pt>
                <c:pt idx="1424">
                  <c:v>289.64796999999999</c:v>
                </c:pt>
                <c:pt idx="1425">
                  <c:v>289.67677999999961</c:v>
                </c:pt>
                <c:pt idx="1426">
                  <c:v>289.70624999999961</c:v>
                </c:pt>
                <c:pt idx="1427">
                  <c:v>289.73217999999861</c:v>
                </c:pt>
                <c:pt idx="1428">
                  <c:v>289.75705999999991</c:v>
                </c:pt>
                <c:pt idx="1429">
                  <c:v>289.78145999999862</c:v>
                </c:pt>
                <c:pt idx="1430">
                  <c:v>289.80705999999992</c:v>
                </c:pt>
                <c:pt idx="1431">
                  <c:v>289.83168000000001</c:v>
                </c:pt>
                <c:pt idx="1432">
                  <c:v>289.86110999999892</c:v>
                </c:pt>
                <c:pt idx="1433">
                  <c:v>289.88945999999999</c:v>
                </c:pt>
                <c:pt idx="1434">
                  <c:v>289.91502999999892</c:v>
                </c:pt>
                <c:pt idx="1435">
                  <c:v>289.93976999999961</c:v>
                </c:pt>
                <c:pt idx="1436">
                  <c:v>289.96463</c:v>
                </c:pt>
                <c:pt idx="1437">
                  <c:v>289.99048999999991</c:v>
                </c:pt>
                <c:pt idx="1438">
                  <c:v>290.01949999999999</c:v>
                </c:pt>
                <c:pt idx="1439">
                  <c:v>290.04793999999993</c:v>
                </c:pt>
                <c:pt idx="1440">
                  <c:v>290.07351999999861</c:v>
                </c:pt>
                <c:pt idx="1441">
                  <c:v>290.09882999999991</c:v>
                </c:pt>
                <c:pt idx="1442">
                  <c:v>290.12299999999999</c:v>
                </c:pt>
                <c:pt idx="1443">
                  <c:v>290.14904000000001</c:v>
                </c:pt>
                <c:pt idx="1444">
                  <c:v>290.17786999999998</c:v>
                </c:pt>
                <c:pt idx="1445">
                  <c:v>290.20760999999999</c:v>
                </c:pt>
                <c:pt idx="1446">
                  <c:v>290.23224999999991</c:v>
                </c:pt>
                <c:pt idx="1447">
                  <c:v>290.25686999999999</c:v>
                </c:pt>
                <c:pt idx="1448">
                  <c:v>290.28163999999862</c:v>
                </c:pt>
                <c:pt idx="1449">
                  <c:v>290.3073</c:v>
                </c:pt>
                <c:pt idx="1450">
                  <c:v>290.33244999999999</c:v>
                </c:pt>
                <c:pt idx="1451">
                  <c:v>290.36149</c:v>
                </c:pt>
                <c:pt idx="1452">
                  <c:v>290.39138999999892</c:v>
                </c:pt>
                <c:pt idx="1453">
                  <c:v>290.41595999999862</c:v>
                </c:pt>
                <c:pt idx="1454">
                  <c:v>290.44099999999992</c:v>
                </c:pt>
                <c:pt idx="1455">
                  <c:v>290.46534999999892</c:v>
                </c:pt>
                <c:pt idx="1456">
                  <c:v>290.49059999999861</c:v>
                </c:pt>
                <c:pt idx="1457">
                  <c:v>290.52063999999962</c:v>
                </c:pt>
                <c:pt idx="1458">
                  <c:v>290.54933999999992</c:v>
                </c:pt>
                <c:pt idx="1459">
                  <c:v>290.57403999999991</c:v>
                </c:pt>
                <c:pt idx="1460">
                  <c:v>290.59978999999993</c:v>
                </c:pt>
                <c:pt idx="1461">
                  <c:v>290.62459999999999</c:v>
                </c:pt>
                <c:pt idx="1462">
                  <c:v>290.64949000000001</c:v>
                </c:pt>
                <c:pt idx="1463">
                  <c:v>290.67905000000002</c:v>
                </c:pt>
                <c:pt idx="1464">
                  <c:v>290.70787999999999</c:v>
                </c:pt>
                <c:pt idx="1465">
                  <c:v>290.73282999999992</c:v>
                </c:pt>
                <c:pt idx="1466">
                  <c:v>290.75757999999962</c:v>
                </c:pt>
                <c:pt idx="1467">
                  <c:v>290.7826</c:v>
                </c:pt>
                <c:pt idx="1468">
                  <c:v>290.80750999999992</c:v>
                </c:pt>
                <c:pt idx="1469">
                  <c:v>290.83177999999862</c:v>
                </c:pt>
                <c:pt idx="1470">
                  <c:v>290.86176</c:v>
                </c:pt>
                <c:pt idx="1471">
                  <c:v>290.89104999999961</c:v>
                </c:pt>
                <c:pt idx="1472">
                  <c:v>290.91661999999849</c:v>
                </c:pt>
                <c:pt idx="1473">
                  <c:v>290.94135999999861</c:v>
                </c:pt>
                <c:pt idx="1474">
                  <c:v>290.96641999999849</c:v>
                </c:pt>
                <c:pt idx="1475">
                  <c:v>290.99096999999921</c:v>
                </c:pt>
                <c:pt idx="1476">
                  <c:v>291.02024</c:v>
                </c:pt>
                <c:pt idx="1477">
                  <c:v>291.04948999999999</c:v>
                </c:pt>
                <c:pt idx="1478">
                  <c:v>291.07411999999891</c:v>
                </c:pt>
                <c:pt idx="1479">
                  <c:v>291.09934999999962</c:v>
                </c:pt>
                <c:pt idx="1480">
                  <c:v>291.12463000000002</c:v>
                </c:pt>
                <c:pt idx="1481">
                  <c:v>291.15001999999993</c:v>
                </c:pt>
                <c:pt idx="1482">
                  <c:v>291.17899</c:v>
                </c:pt>
                <c:pt idx="1483">
                  <c:v>291.20747999999992</c:v>
                </c:pt>
                <c:pt idx="1484">
                  <c:v>291.23321999999843</c:v>
                </c:pt>
                <c:pt idx="1485">
                  <c:v>291.25763999999992</c:v>
                </c:pt>
                <c:pt idx="1486">
                  <c:v>291.28327999999891</c:v>
                </c:pt>
                <c:pt idx="1487">
                  <c:v>291.30807999999962</c:v>
                </c:pt>
                <c:pt idx="1488">
                  <c:v>291.33341999999891</c:v>
                </c:pt>
                <c:pt idx="1489">
                  <c:v>291.36257000000001</c:v>
                </c:pt>
                <c:pt idx="1490">
                  <c:v>291.39191999999849</c:v>
                </c:pt>
                <c:pt idx="1491">
                  <c:v>291.41627999999861</c:v>
                </c:pt>
                <c:pt idx="1492">
                  <c:v>291.44124999999991</c:v>
                </c:pt>
                <c:pt idx="1493">
                  <c:v>291.46582999999993</c:v>
                </c:pt>
                <c:pt idx="1494">
                  <c:v>291.49143999999842</c:v>
                </c:pt>
                <c:pt idx="1495">
                  <c:v>291.52072999999962</c:v>
                </c:pt>
                <c:pt idx="1496">
                  <c:v>291.54998000000001</c:v>
                </c:pt>
                <c:pt idx="1497">
                  <c:v>291.57530999999892</c:v>
                </c:pt>
                <c:pt idx="1498">
                  <c:v>291.59910999999892</c:v>
                </c:pt>
                <c:pt idx="1499">
                  <c:v>291.62501999999961</c:v>
                </c:pt>
                <c:pt idx="1500">
                  <c:v>291.65017</c:v>
                </c:pt>
                <c:pt idx="1501">
                  <c:v>291.67995999999999</c:v>
                </c:pt>
                <c:pt idx="1502">
                  <c:v>291.70854999999892</c:v>
                </c:pt>
                <c:pt idx="1503">
                  <c:v>291.73388999999992</c:v>
                </c:pt>
                <c:pt idx="1504">
                  <c:v>291.75878999999992</c:v>
                </c:pt>
                <c:pt idx="1505">
                  <c:v>291.78407999999962</c:v>
                </c:pt>
                <c:pt idx="1506">
                  <c:v>291.80856999999992</c:v>
                </c:pt>
                <c:pt idx="1507">
                  <c:v>291.83383999999961</c:v>
                </c:pt>
                <c:pt idx="1508">
                  <c:v>291.86277999999999</c:v>
                </c:pt>
                <c:pt idx="1509">
                  <c:v>291.89205999999962</c:v>
                </c:pt>
                <c:pt idx="1510">
                  <c:v>291.91721999999862</c:v>
                </c:pt>
                <c:pt idx="1511">
                  <c:v>291.94151999999849</c:v>
                </c:pt>
                <c:pt idx="1512">
                  <c:v>291.96680999999961</c:v>
                </c:pt>
                <c:pt idx="1513">
                  <c:v>291.99208999999962</c:v>
                </c:pt>
                <c:pt idx="1514">
                  <c:v>292.02111999999829</c:v>
                </c:pt>
                <c:pt idx="1515">
                  <c:v>292.04969999999997</c:v>
                </c:pt>
                <c:pt idx="1516">
                  <c:v>292.07534999999962</c:v>
                </c:pt>
                <c:pt idx="1517">
                  <c:v>292.10073999999992</c:v>
                </c:pt>
                <c:pt idx="1518">
                  <c:v>292.12533999999891</c:v>
                </c:pt>
                <c:pt idx="1519">
                  <c:v>292.15046000000001</c:v>
                </c:pt>
                <c:pt idx="1520">
                  <c:v>292.17937999999992</c:v>
                </c:pt>
                <c:pt idx="1521">
                  <c:v>292.20808</c:v>
                </c:pt>
                <c:pt idx="1522">
                  <c:v>292.23438999999962</c:v>
                </c:pt>
                <c:pt idx="1523">
                  <c:v>292.25894</c:v>
                </c:pt>
                <c:pt idx="1524">
                  <c:v>292.28430999999961</c:v>
                </c:pt>
                <c:pt idx="1525">
                  <c:v>292.30933999999962</c:v>
                </c:pt>
                <c:pt idx="1526">
                  <c:v>292.33323999999891</c:v>
                </c:pt>
                <c:pt idx="1527">
                  <c:v>292.36343999999991</c:v>
                </c:pt>
                <c:pt idx="1528">
                  <c:v>292.39202999999992</c:v>
                </c:pt>
                <c:pt idx="1529">
                  <c:v>292.41772999999961</c:v>
                </c:pt>
                <c:pt idx="1530">
                  <c:v>292.44247000000001</c:v>
                </c:pt>
                <c:pt idx="1531">
                  <c:v>292.46745999999962</c:v>
                </c:pt>
                <c:pt idx="1532">
                  <c:v>292.49227999999891</c:v>
                </c:pt>
                <c:pt idx="1533">
                  <c:v>292.52139999999861</c:v>
                </c:pt>
                <c:pt idx="1534">
                  <c:v>292.55126999999999</c:v>
                </c:pt>
                <c:pt idx="1535">
                  <c:v>292.57558</c:v>
                </c:pt>
                <c:pt idx="1536">
                  <c:v>292.60103999999961</c:v>
                </c:pt>
                <c:pt idx="1537">
                  <c:v>292.62577999999962</c:v>
                </c:pt>
                <c:pt idx="1538">
                  <c:v>292.65053999999992</c:v>
                </c:pt>
                <c:pt idx="1539">
                  <c:v>292.67941999999999</c:v>
                </c:pt>
                <c:pt idx="1540">
                  <c:v>292.70883999999961</c:v>
                </c:pt>
                <c:pt idx="1541">
                  <c:v>292.73376999999891</c:v>
                </c:pt>
                <c:pt idx="1542">
                  <c:v>292.75934999999993</c:v>
                </c:pt>
                <c:pt idx="1543">
                  <c:v>292.78436999999991</c:v>
                </c:pt>
                <c:pt idx="1544">
                  <c:v>292.80962</c:v>
                </c:pt>
                <c:pt idx="1545">
                  <c:v>292.83395999999891</c:v>
                </c:pt>
                <c:pt idx="1546">
                  <c:v>292.86323999999962</c:v>
                </c:pt>
                <c:pt idx="1547">
                  <c:v>292.89239999999961</c:v>
                </c:pt>
                <c:pt idx="1548">
                  <c:v>292.91790999999961</c:v>
                </c:pt>
                <c:pt idx="1549">
                  <c:v>292.94273999999962</c:v>
                </c:pt>
                <c:pt idx="1550">
                  <c:v>292.96729999999991</c:v>
                </c:pt>
                <c:pt idx="1551">
                  <c:v>292.9930199999983</c:v>
                </c:pt>
                <c:pt idx="1552">
                  <c:v>293.02168999999992</c:v>
                </c:pt>
                <c:pt idx="1553">
                  <c:v>293.05050999999992</c:v>
                </c:pt>
                <c:pt idx="1554">
                  <c:v>293.07556</c:v>
                </c:pt>
                <c:pt idx="1555">
                  <c:v>293.10109999999992</c:v>
                </c:pt>
                <c:pt idx="1556">
                  <c:v>293.12602999999962</c:v>
                </c:pt>
                <c:pt idx="1557">
                  <c:v>293.15102999999999</c:v>
                </c:pt>
                <c:pt idx="1558">
                  <c:v>293.18025999999992</c:v>
                </c:pt>
                <c:pt idx="1559">
                  <c:v>293.20944999999989</c:v>
                </c:pt>
                <c:pt idx="1560">
                  <c:v>293.23424999999992</c:v>
                </c:pt>
                <c:pt idx="1561">
                  <c:v>293.25927000000001</c:v>
                </c:pt>
                <c:pt idx="1562">
                  <c:v>293.28447</c:v>
                </c:pt>
                <c:pt idx="1563">
                  <c:v>293.30923999999999</c:v>
                </c:pt>
                <c:pt idx="1564">
                  <c:v>293.33511999999843</c:v>
                </c:pt>
                <c:pt idx="1565">
                  <c:v>293.36324999999999</c:v>
                </c:pt>
                <c:pt idx="1566">
                  <c:v>293.39299</c:v>
                </c:pt>
                <c:pt idx="1567">
                  <c:v>293.41834999999861</c:v>
                </c:pt>
                <c:pt idx="1568">
                  <c:v>293.44283999999999</c:v>
                </c:pt>
                <c:pt idx="1569">
                  <c:v>293.46814999999862</c:v>
                </c:pt>
                <c:pt idx="1570">
                  <c:v>293.49323999999842</c:v>
                </c:pt>
                <c:pt idx="1571">
                  <c:v>293.52235999999891</c:v>
                </c:pt>
                <c:pt idx="1572">
                  <c:v>293.55196999999993</c:v>
                </c:pt>
                <c:pt idx="1573">
                  <c:v>293.57589999999999</c:v>
                </c:pt>
                <c:pt idx="1574">
                  <c:v>293.60093999999992</c:v>
                </c:pt>
                <c:pt idx="1575">
                  <c:v>293.62692999999962</c:v>
                </c:pt>
                <c:pt idx="1576">
                  <c:v>293.65121999999991</c:v>
                </c:pt>
                <c:pt idx="1577">
                  <c:v>293.68037999999962</c:v>
                </c:pt>
                <c:pt idx="1578">
                  <c:v>293.70884999999993</c:v>
                </c:pt>
                <c:pt idx="1579">
                  <c:v>293.73397999999861</c:v>
                </c:pt>
                <c:pt idx="1580">
                  <c:v>293.75887999999992</c:v>
                </c:pt>
                <c:pt idx="1581">
                  <c:v>293.78454999999991</c:v>
                </c:pt>
                <c:pt idx="1582">
                  <c:v>293.80977999999999</c:v>
                </c:pt>
                <c:pt idx="1583">
                  <c:v>293.83410999999961</c:v>
                </c:pt>
                <c:pt idx="1584">
                  <c:v>293.86320999999992</c:v>
                </c:pt>
                <c:pt idx="1585">
                  <c:v>293.89269999999999</c:v>
                </c:pt>
                <c:pt idx="1586">
                  <c:v>293.91728999999992</c:v>
                </c:pt>
                <c:pt idx="1587">
                  <c:v>293.94245999999993</c:v>
                </c:pt>
                <c:pt idx="1588">
                  <c:v>293.96713999999861</c:v>
                </c:pt>
                <c:pt idx="1589">
                  <c:v>293.99295999999862</c:v>
                </c:pt>
                <c:pt idx="1590">
                  <c:v>294.02155999999849</c:v>
                </c:pt>
                <c:pt idx="1591">
                  <c:v>294.05095</c:v>
                </c:pt>
                <c:pt idx="1592">
                  <c:v>294.07618999999892</c:v>
                </c:pt>
                <c:pt idx="1593">
                  <c:v>294.10154999999992</c:v>
                </c:pt>
                <c:pt idx="1594">
                  <c:v>294.12613999999849</c:v>
                </c:pt>
                <c:pt idx="1595">
                  <c:v>294.15170999999992</c:v>
                </c:pt>
                <c:pt idx="1596">
                  <c:v>294.18049999999999</c:v>
                </c:pt>
                <c:pt idx="1597">
                  <c:v>294.20991999999961</c:v>
                </c:pt>
                <c:pt idx="1598">
                  <c:v>294.23425999999961</c:v>
                </c:pt>
                <c:pt idx="1599">
                  <c:v>294.25995999999992</c:v>
                </c:pt>
                <c:pt idx="1600">
                  <c:v>294.28503999999862</c:v>
                </c:pt>
                <c:pt idx="1601">
                  <c:v>294.30937</c:v>
                </c:pt>
                <c:pt idx="1602">
                  <c:v>294.33491999999961</c:v>
                </c:pt>
                <c:pt idx="1603">
                  <c:v>294.36512999999991</c:v>
                </c:pt>
                <c:pt idx="1604">
                  <c:v>294.39292</c:v>
                </c:pt>
                <c:pt idx="1605">
                  <c:v>294.41780999999992</c:v>
                </c:pt>
                <c:pt idx="1606">
                  <c:v>294.44390999999962</c:v>
                </c:pt>
                <c:pt idx="1607">
                  <c:v>294.46785999999992</c:v>
                </c:pt>
                <c:pt idx="1608">
                  <c:v>294.49276999999961</c:v>
                </c:pt>
                <c:pt idx="1609">
                  <c:v>294.52243999999962</c:v>
                </c:pt>
                <c:pt idx="1610">
                  <c:v>294.55221999999992</c:v>
                </c:pt>
                <c:pt idx="1611">
                  <c:v>294.57728999999989</c:v>
                </c:pt>
                <c:pt idx="1612">
                  <c:v>294.60179999999991</c:v>
                </c:pt>
                <c:pt idx="1613">
                  <c:v>294.62680999999992</c:v>
                </c:pt>
                <c:pt idx="1614">
                  <c:v>294.65171999999961</c:v>
                </c:pt>
                <c:pt idx="1615">
                  <c:v>294.68154999999962</c:v>
                </c:pt>
                <c:pt idx="1616">
                  <c:v>294.71091999999891</c:v>
                </c:pt>
                <c:pt idx="1617">
                  <c:v>294.73575999999849</c:v>
                </c:pt>
                <c:pt idx="1618">
                  <c:v>294.75995999999992</c:v>
                </c:pt>
                <c:pt idx="1619">
                  <c:v>294.78531999999842</c:v>
                </c:pt>
                <c:pt idx="1620">
                  <c:v>294.81045999999992</c:v>
                </c:pt>
                <c:pt idx="1621">
                  <c:v>294.83509999999961</c:v>
                </c:pt>
                <c:pt idx="1622">
                  <c:v>294.86423000000002</c:v>
                </c:pt>
                <c:pt idx="1623">
                  <c:v>294.89389999999992</c:v>
                </c:pt>
                <c:pt idx="1624">
                  <c:v>294.91806999999892</c:v>
                </c:pt>
                <c:pt idx="1625">
                  <c:v>294.94387999999992</c:v>
                </c:pt>
                <c:pt idx="1626">
                  <c:v>294.96882999999991</c:v>
                </c:pt>
                <c:pt idx="1627">
                  <c:v>294.99431999999842</c:v>
                </c:pt>
                <c:pt idx="1628">
                  <c:v>295.02287000000001</c:v>
                </c:pt>
                <c:pt idx="1629">
                  <c:v>295.05146999999999</c:v>
                </c:pt>
                <c:pt idx="1630">
                  <c:v>295.07652999999891</c:v>
                </c:pt>
                <c:pt idx="1631">
                  <c:v>295.10137999999961</c:v>
                </c:pt>
                <c:pt idx="1632">
                  <c:v>295.12693999999891</c:v>
                </c:pt>
                <c:pt idx="1633">
                  <c:v>295.15183000000002</c:v>
                </c:pt>
                <c:pt idx="1634">
                  <c:v>295.18169</c:v>
                </c:pt>
                <c:pt idx="1635">
                  <c:v>295.21040999999991</c:v>
                </c:pt>
                <c:pt idx="1636">
                  <c:v>295.23557999999849</c:v>
                </c:pt>
                <c:pt idx="1637">
                  <c:v>295.26115999999843</c:v>
                </c:pt>
                <c:pt idx="1638">
                  <c:v>295.28515999999848</c:v>
                </c:pt>
                <c:pt idx="1639">
                  <c:v>295.31020999999993</c:v>
                </c:pt>
                <c:pt idx="1640">
                  <c:v>295.33489999999989</c:v>
                </c:pt>
                <c:pt idx="1641">
                  <c:v>295.36523</c:v>
                </c:pt>
                <c:pt idx="1642">
                  <c:v>295.39422999999999</c:v>
                </c:pt>
                <c:pt idx="1643">
                  <c:v>295.41860999999892</c:v>
                </c:pt>
                <c:pt idx="1644">
                  <c:v>295.44423999999992</c:v>
                </c:pt>
                <c:pt idx="1645">
                  <c:v>295.46913999999862</c:v>
                </c:pt>
                <c:pt idx="1646">
                  <c:v>295.49372999999849</c:v>
                </c:pt>
                <c:pt idx="1647">
                  <c:v>295.52278999999999</c:v>
                </c:pt>
                <c:pt idx="1648">
                  <c:v>295.55219999999991</c:v>
                </c:pt>
                <c:pt idx="1649">
                  <c:v>295.57738999999992</c:v>
                </c:pt>
                <c:pt idx="1650">
                  <c:v>295.60275999999999</c:v>
                </c:pt>
                <c:pt idx="1651">
                  <c:v>295.62709999999993</c:v>
                </c:pt>
                <c:pt idx="1652">
                  <c:v>295.65273999999999</c:v>
                </c:pt>
                <c:pt idx="1653">
                  <c:v>295.68151999999861</c:v>
                </c:pt>
                <c:pt idx="1654">
                  <c:v>295.71097999999961</c:v>
                </c:pt>
                <c:pt idx="1655">
                  <c:v>295.73609999999849</c:v>
                </c:pt>
                <c:pt idx="1656">
                  <c:v>295.76094000000001</c:v>
                </c:pt>
                <c:pt idx="1657">
                  <c:v>295.78647999999862</c:v>
                </c:pt>
                <c:pt idx="1658">
                  <c:v>295.81065999999993</c:v>
                </c:pt>
                <c:pt idx="1659">
                  <c:v>295.83517999999862</c:v>
                </c:pt>
                <c:pt idx="1660">
                  <c:v>295.86486000000002</c:v>
                </c:pt>
                <c:pt idx="1661">
                  <c:v>295.89346</c:v>
                </c:pt>
                <c:pt idx="1662">
                  <c:v>295.91952999999961</c:v>
                </c:pt>
                <c:pt idx="1663">
                  <c:v>295.94463999999999</c:v>
                </c:pt>
                <c:pt idx="1664">
                  <c:v>295.96972999999991</c:v>
                </c:pt>
                <c:pt idx="1665">
                  <c:v>295.99446</c:v>
                </c:pt>
                <c:pt idx="1666">
                  <c:v>296.02383999999961</c:v>
                </c:pt>
                <c:pt idx="1667">
                  <c:v>296.05339999999961</c:v>
                </c:pt>
                <c:pt idx="1668">
                  <c:v>296.07763</c:v>
                </c:pt>
                <c:pt idx="1669">
                  <c:v>296.10289</c:v>
                </c:pt>
                <c:pt idx="1670">
                  <c:v>296.12824999999992</c:v>
                </c:pt>
                <c:pt idx="1671">
                  <c:v>296.15328</c:v>
                </c:pt>
                <c:pt idx="1672">
                  <c:v>296.18212</c:v>
                </c:pt>
                <c:pt idx="1673">
                  <c:v>296.21144999999962</c:v>
                </c:pt>
                <c:pt idx="1674">
                  <c:v>296.23619999999829</c:v>
                </c:pt>
                <c:pt idx="1675">
                  <c:v>296.26060999999999</c:v>
                </c:pt>
                <c:pt idx="1676">
                  <c:v>296.28659999999849</c:v>
                </c:pt>
                <c:pt idx="1677">
                  <c:v>296.31126999999992</c:v>
                </c:pt>
                <c:pt idx="1678">
                  <c:v>296.3361399999983</c:v>
                </c:pt>
                <c:pt idx="1679">
                  <c:v>296.36563000000001</c:v>
                </c:pt>
                <c:pt idx="1680">
                  <c:v>296.39483999999999</c:v>
                </c:pt>
                <c:pt idx="1681">
                  <c:v>296.4194</c:v>
                </c:pt>
                <c:pt idx="1682">
                  <c:v>296.44448</c:v>
                </c:pt>
                <c:pt idx="1683">
                  <c:v>296.46957999999961</c:v>
                </c:pt>
                <c:pt idx="1684">
                  <c:v>296.49550999999849</c:v>
                </c:pt>
                <c:pt idx="1685">
                  <c:v>296.524</c:v>
                </c:pt>
                <c:pt idx="1686">
                  <c:v>296.55337999999921</c:v>
                </c:pt>
                <c:pt idx="1687">
                  <c:v>296.57852999999892</c:v>
                </c:pt>
                <c:pt idx="1688">
                  <c:v>296.60307</c:v>
                </c:pt>
                <c:pt idx="1689">
                  <c:v>296.62878999999992</c:v>
                </c:pt>
                <c:pt idx="1690">
                  <c:v>296.65388000000002</c:v>
                </c:pt>
                <c:pt idx="1691">
                  <c:v>296.68257999999992</c:v>
                </c:pt>
                <c:pt idx="1692">
                  <c:v>296.71169999999961</c:v>
                </c:pt>
                <c:pt idx="1693">
                  <c:v>296.73699999999849</c:v>
                </c:pt>
                <c:pt idx="1694">
                  <c:v>296.76132999999862</c:v>
                </c:pt>
                <c:pt idx="1695">
                  <c:v>296.78613999999828</c:v>
                </c:pt>
                <c:pt idx="1696">
                  <c:v>296.81160999999992</c:v>
                </c:pt>
                <c:pt idx="1697">
                  <c:v>296.83676999999892</c:v>
                </c:pt>
                <c:pt idx="1698">
                  <c:v>296.86636999999962</c:v>
                </c:pt>
                <c:pt idx="1699">
                  <c:v>296.89570999999961</c:v>
                </c:pt>
                <c:pt idx="1700">
                  <c:v>296.92027999999891</c:v>
                </c:pt>
                <c:pt idx="1701">
                  <c:v>296.94497999999999</c:v>
                </c:pt>
                <c:pt idx="1702">
                  <c:v>296.97064</c:v>
                </c:pt>
                <c:pt idx="1703">
                  <c:v>296.99484999999999</c:v>
                </c:pt>
                <c:pt idx="1704">
                  <c:v>297.02491999999961</c:v>
                </c:pt>
                <c:pt idx="1705">
                  <c:v>297.05369000000002</c:v>
                </c:pt>
                <c:pt idx="1706">
                  <c:v>297.07846999999992</c:v>
                </c:pt>
                <c:pt idx="1707">
                  <c:v>297.10413999999992</c:v>
                </c:pt>
                <c:pt idx="1708">
                  <c:v>297.12889999999999</c:v>
                </c:pt>
                <c:pt idx="1709">
                  <c:v>297.15413000000001</c:v>
                </c:pt>
                <c:pt idx="1710">
                  <c:v>297.18367000000001</c:v>
                </c:pt>
                <c:pt idx="1711">
                  <c:v>297.21277999999961</c:v>
                </c:pt>
                <c:pt idx="1712">
                  <c:v>297.23759999999862</c:v>
                </c:pt>
                <c:pt idx="1713">
                  <c:v>297.26292999999993</c:v>
                </c:pt>
                <c:pt idx="1714">
                  <c:v>297.28829999999891</c:v>
                </c:pt>
                <c:pt idx="1715">
                  <c:v>297.31263000000001</c:v>
                </c:pt>
                <c:pt idx="1716">
                  <c:v>297.33774</c:v>
                </c:pt>
                <c:pt idx="1717">
                  <c:v>297.36694999999992</c:v>
                </c:pt>
                <c:pt idx="1718">
                  <c:v>297.39549</c:v>
                </c:pt>
                <c:pt idx="1719">
                  <c:v>297.42063999999891</c:v>
                </c:pt>
                <c:pt idx="1720">
                  <c:v>297.44569999999999</c:v>
                </c:pt>
                <c:pt idx="1721">
                  <c:v>297.47055999999861</c:v>
                </c:pt>
                <c:pt idx="1722">
                  <c:v>297.49626999999862</c:v>
                </c:pt>
                <c:pt idx="1723">
                  <c:v>297.52467000000001</c:v>
                </c:pt>
                <c:pt idx="1724">
                  <c:v>297.55466999999999</c:v>
                </c:pt>
                <c:pt idx="1725">
                  <c:v>297.57954999999993</c:v>
                </c:pt>
                <c:pt idx="1726">
                  <c:v>297.60455999999999</c:v>
                </c:pt>
                <c:pt idx="1727">
                  <c:v>297.62954999999999</c:v>
                </c:pt>
                <c:pt idx="1728">
                  <c:v>297.65429999999998</c:v>
                </c:pt>
                <c:pt idx="1729">
                  <c:v>297.68351999999891</c:v>
                </c:pt>
                <c:pt idx="1730">
                  <c:v>297.71294</c:v>
                </c:pt>
                <c:pt idx="1731">
                  <c:v>297.73715999999843</c:v>
                </c:pt>
                <c:pt idx="1732">
                  <c:v>297.76192999999961</c:v>
                </c:pt>
                <c:pt idx="1733">
                  <c:v>297.78779999999921</c:v>
                </c:pt>
                <c:pt idx="1734">
                  <c:v>297.81271999999962</c:v>
                </c:pt>
                <c:pt idx="1735">
                  <c:v>297.83789000000002</c:v>
                </c:pt>
                <c:pt idx="1736">
                  <c:v>297.86673999999891</c:v>
                </c:pt>
                <c:pt idx="1737">
                  <c:v>297.89623999999861</c:v>
                </c:pt>
                <c:pt idx="1738">
                  <c:v>297.92141999999842</c:v>
                </c:pt>
                <c:pt idx="1739">
                  <c:v>297.94593999999961</c:v>
                </c:pt>
                <c:pt idx="1740">
                  <c:v>297.97105999999849</c:v>
                </c:pt>
                <c:pt idx="1741">
                  <c:v>297.99636999999842</c:v>
                </c:pt>
                <c:pt idx="1742">
                  <c:v>298.02532999999892</c:v>
                </c:pt>
                <c:pt idx="1743">
                  <c:v>298.05477999999999</c:v>
                </c:pt>
                <c:pt idx="1744">
                  <c:v>298.08020999999991</c:v>
                </c:pt>
                <c:pt idx="1745">
                  <c:v>298.10449999999997</c:v>
                </c:pt>
                <c:pt idx="1746">
                  <c:v>298.13015999999891</c:v>
                </c:pt>
                <c:pt idx="1747">
                  <c:v>298.15510999999992</c:v>
                </c:pt>
                <c:pt idx="1748">
                  <c:v>298.18412999999993</c:v>
                </c:pt>
                <c:pt idx="1749">
                  <c:v>298.21312999999861</c:v>
                </c:pt>
                <c:pt idx="1750">
                  <c:v>298.23854999999861</c:v>
                </c:pt>
                <c:pt idx="1751">
                  <c:v>298.26337999999862</c:v>
                </c:pt>
                <c:pt idx="1752">
                  <c:v>298.28839999999849</c:v>
                </c:pt>
                <c:pt idx="1753">
                  <c:v>298.31341999999961</c:v>
                </c:pt>
                <c:pt idx="1754">
                  <c:v>298.33754999999991</c:v>
                </c:pt>
                <c:pt idx="1755">
                  <c:v>298.36747000000008</c:v>
                </c:pt>
                <c:pt idx="1756">
                  <c:v>298.39703999999921</c:v>
                </c:pt>
                <c:pt idx="1757">
                  <c:v>298.4211399999981</c:v>
                </c:pt>
                <c:pt idx="1758">
                  <c:v>298.44572999999991</c:v>
                </c:pt>
                <c:pt idx="1759">
                  <c:v>298.47117999999841</c:v>
                </c:pt>
                <c:pt idx="1760">
                  <c:v>298.49601999999828</c:v>
                </c:pt>
                <c:pt idx="1761">
                  <c:v>298.52555999999862</c:v>
                </c:pt>
                <c:pt idx="1762">
                  <c:v>298.55516</c:v>
                </c:pt>
                <c:pt idx="1763">
                  <c:v>298.57914999999991</c:v>
                </c:pt>
                <c:pt idx="1764">
                  <c:v>298.60561000000001</c:v>
                </c:pt>
                <c:pt idx="1765">
                  <c:v>298.63016999999991</c:v>
                </c:pt>
                <c:pt idx="1766">
                  <c:v>298.65563999999989</c:v>
                </c:pt>
                <c:pt idx="1767">
                  <c:v>298.68450999999999</c:v>
                </c:pt>
                <c:pt idx="1768">
                  <c:v>298.71357999999861</c:v>
                </c:pt>
                <c:pt idx="1769">
                  <c:v>298.73898999999892</c:v>
                </c:pt>
                <c:pt idx="1770">
                  <c:v>298.76380999999992</c:v>
                </c:pt>
                <c:pt idx="1771">
                  <c:v>298.78866999999991</c:v>
                </c:pt>
                <c:pt idx="1772">
                  <c:v>298.81394</c:v>
                </c:pt>
                <c:pt idx="1773">
                  <c:v>298.83884</c:v>
                </c:pt>
                <c:pt idx="1774">
                  <c:v>298.86829</c:v>
                </c:pt>
                <c:pt idx="1775">
                  <c:v>298.89702</c:v>
                </c:pt>
                <c:pt idx="1776">
                  <c:v>298.92275999999862</c:v>
                </c:pt>
                <c:pt idx="1777">
                  <c:v>298.94694999999962</c:v>
                </c:pt>
                <c:pt idx="1778">
                  <c:v>298.97238999999962</c:v>
                </c:pt>
                <c:pt idx="1779">
                  <c:v>298.99838999999861</c:v>
                </c:pt>
                <c:pt idx="1780">
                  <c:v>299.02762999999999</c:v>
                </c:pt>
                <c:pt idx="1781">
                  <c:v>299.05588999999998</c:v>
                </c:pt>
                <c:pt idx="1782">
                  <c:v>299.08071999999862</c:v>
                </c:pt>
                <c:pt idx="1783">
                  <c:v>299.10613000000001</c:v>
                </c:pt>
                <c:pt idx="1784">
                  <c:v>299.13145999999921</c:v>
                </c:pt>
                <c:pt idx="1785">
                  <c:v>299.15541000000002</c:v>
                </c:pt>
                <c:pt idx="1786">
                  <c:v>299.18475999999993</c:v>
                </c:pt>
                <c:pt idx="1787">
                  <c:v>299.21420000000001</c:v>
                </c:pt>
                <c:pt idx="1788">
                  <c:v>299.23929999999962</c:v>
                </c:pt>
                <c:pt idx="1789">
                  <c:v>299.26459</c:v>
                </c:pt>
                <c:pt idx="1790">
                  <c:v>299.28963999999962</c:v>
                </c:pt>
                <c:pt idx="1791">
                  <c:v>299.3143</c:v>
                </c:pt>
                <c:pt idx="1792">
                  <c:v>299.33938999999992</c:v>
                </c:pt>
                <c:pt idx="1793">
                  <c:v>299.36827999999991</c:v>
                </c:pt>
                <c:pt idx="1794">
                  <c:v>299.39795999999961</c:v>
                </c:pt>
                <c:pt idx="1795">
                  <c:v>299.42321999999842</c:v>
                </c:pt>
                <c:pt idx="1796">
                  <c:v>299.44756999999993</c:v>
                </c:pt>
                <c:pt idx="1797">
                  <c:v>299.47255999999891</c:v>
                </c:pt>
                <c:pt idx="1798">
                  <c:v>299.49823999999842</c:v>
                </c:pt>
                <c:pt idx="1799">
                  <c:v>299.52668</c:v>
                </c:pt>
                <c:pt idx="1800">
                  <c:v>299.55549999999999</c:v>
                </c:pt>
                <c:pt idx="1801">
                  <c:v>299.58069</c:v>
                </c:pt>
                <c:pt idx="1802">
                  <c:v>299.60523999999992</c:v>
                </c:pt>
                <c:pt idx="1803">
                  <c:v>299.63029999999992</c:v>
                </c:pt>
                <c:pt idx="1804">
                  <c:v>299.65589999999997</c:v>
                </c:pt>
                <c:pt idx="1805">
                  <c:v>299.68486000000001</c:v>
                </c:pt>
                <c:pt idx="1806">
                  <c:v>299.71467999999999</c:v>
                </c:pt>
                <c:pt idx="1807">
                  <c:v>299.73989999999992</c:v>
                </c:pt>
                <c:pt idx="1808">
                  <c:v>299.76333999999849</c:v>
                </c:pt>
                <c:pt idx="1809">
                  <c:v>299.78897999999862</c:v>
                </c:pt>
                <c:pt idx="1810">
                  <c:v>299.81461999999999</c:v>
                </c:pt>
                <c:pt idx="1811">
                  <c:v>299.83965000000001</c:v>
                </c:pt>
                <c:pt idx="1812">
                  <c:v>299.86885000000001</c:v>
                </c:pt>
                <c:pt idx="1813">
                  <c:v>299.89775999999961</c:v>
                </c:pt>
                <c:pt idx="1814">
                  <c:v>299.92293999999862</c:v>
                </c:pt>
                <c:pt idx="1815">
                  <c:v>299.94914</c:v>
                </c:pt>
                <c:pt idx="1816">
                  <c:v>299.97314999999861</c:v>
                </c:pt>
                <c:pt idx="1817">
                  <c:v>299.99846999999892</c:v>
                </c:pt>
                <c:pt idx="1818">
                  <c:v>300.02799999999962</c:v>
                </c:pt>
                <c:pt idx="1819">
                  <c:v>300.05661999999961</c:v>
                </c:pt>
                <c:pt idx="1820">
                  <c:v>300.08265</c:v>
                </c:pt>
                <c:pt idx="1821">
                  <c:v>300.10711999999961</c:v>
                </c:pt>
                <c:pt idx="1822">
                  <c:v>300.13202999999999</c:v>
                </c:pt>
                <c:pt idx="1823">
                  <c:v>300.15647999999999</c:v>
                </c:pt>
                <c:pt idx="1824">
                  <c:v>300.18657999999891</c:v>
                </c:pt>
                <c:pt idx="1825">
                  <c:v>300.21617999999842</c:v>
                </c:pt>
                <c:pt idx="1826">
                  <c:v>300.23993999999891</c:v>
                </c:pt>
                <c:pt idx="1827">
                  <c:v>300.26555999999891</c:v>
                </c:pt>
                <c:pt idx="1828">
                  <c:v>300.29101999999841</c:v>
                </c:pt>
                <c:pt idx="1829">
                  <c:v>300.31567000000001</c:v>
                </c:pt>
                <c:pt idx="1830">
                  <c:v>300.34132999999991</c:v>
                </c:pt>
                <c:pt idx="1831">
                  <c:v>300.37041999999991</c:v>
                </c:pt>
                <c:pt idx="1832">
                  <c:v>300.39904999999999</c:v>
                </c:pt>
                <c:pt idx="1833">
                  <c:v>300.42450999999892</c:v>
                </c:pt>
                <c:pt idx="1834">
                  <c:v>300.44965000000002</c:v>
                </c:pt>
                <c:pt idx="1835">
                  <c:v>300.47423999999961</c:v>
                </c:pt>
                <c:pt idx="1836">
                  <c:v>300.49933999999843</c:v>
                </c:pt>
                <c:pt idx="1837">
                  <c:v>300.52867999999961</c:v>
                </c:pt>
                <c:pt idx="1838">
                  <c:v>300.55775</c:v>
                </c:pt>
                <c:pt idx="1839">
                  <c:v>300.58329999999961</c:v>
                </c:pt>
                <c:pt idx="1840">
                  <c:v>300.60803999999962</c:v>
                </c:pt>
                <c:pt idx="1841">
                  <c:v>300.63252</c:v>
                </c:pt>
                <c:pt idx="1842">
                  <c:v>300.65731</c:v>
                </c:pt>
                <c:pt idx="1843">
                  <c:v>300.68616999999921</c:v>
                </c:pt>
                <c:pt idx="1844">
                  <c:v>300.71589999999992</c:v>
                </c:pt>
                <c:pt idx="1845">
                  <c:v>300.74003999999991</c:v>
                </c:pt>
                <c:pt idx="1846">
                  <c:v>300.76583999999991</c:v>
                </c:pt>
                <c:pt idx="1847">
                  <c:v>300.79039999999861</c:v>
                </c:pt>
                <c:pt idx="1848">
                  <c:v>300.81579999999991</c:v>
                </c:pt>
                <c:pt idx="1849">
                  <c:v>300.84044</c:v>
                </c:pt>
                <c:pt idx="1850">
                  <c:v>300.86933999999991</c:v>
                </c:pt>
                <c:pt idx="1851">
                  <c:v>300.89787000000001</c:v>
                </c:pt>
                <c:pt idx="1852">
                  <c:v>300.92341999999849</c:v>
                </c:pt>
                <c:pt idx="1853">
                  <c:v>300.94834999999961</c:v>
                </c:pt>
                <c:pt idx="1854">
                  <c:v>300.97353999999842</c:v>
                </c:pt>
                <c:pt idx="1855">
                  <c:v>300.99819999999829</c:v>
                </c:pt>
                <c:pt idx="1856">
                  <c:v>301.02654999999862</c:v>
                </c:pt>
                <c:pt idx="1857">
                  <c:v>301.05645999999962</c:v>
                </c:pt>
                <c:pt idx="1858">
                  <c:v>301.08181999999891</c:v>
                </c:pt>
                <c:pt idx="1859">
                  <c:v>301.10631999999862</c:v>
                </c:pt>
                <c:pt idx="1860">
                  <c:v>301.13153999999861</c:v>
                </c:pt>
                <c:pt idx="1861">
                  <c:v>301.15710000000001</c:v>
                </c:pt>
                <c:pt idx="1862">
                  <c:v>301.18632999999892</c:v>
                </c:pt>
                <c:pt idx="1863">
                  <c:v>301.21511999999842</c:v>
                </c:pt>
                <c:pt idx="1864">
                  <c:v>301.24069999999989</c:v>
                </c:pt>
                <c:pt idx="1865">
                  <c:v>301.26463000000001</c:v>
                </c:pt>
                <c:pt idx="1866">
                  <c:v>301.28976</c:v>
                </c:pt>
                <c:pt idx="1867">
                  <c:v>301.31541999999962</c:v>
                </c:pt>
                <c:pt idx="1868">
                  <c:v>301.34059999999999</c:v>
                </c:pt>
                <c:pt idx="1869">
                  <c:v>301.36957000000001</c:v>
                </c:pt>
                <c:pt idx="1870">
                  <c:v>301.39849999999961</c:v>
                </c:pt>
                <c:pt idx="1871">
                  <c:v>301.42418999999961</c:v>
                </c:pt>
                <c:pt idx="1872">
                  <c:v>301.44932</c:v>
                </c:pt>
                <c:pt idx="1873">
                  <c:v>301.47389999999962</c:v>
                </c:pt>
                <c:pt idx="1874">
                  <c:v>301.49904999999961</c:v>
                </c:pt>
                <c:pt idx="1875">
                  <c:v>301.52869999999962</c:v>
                </c:pt>
                <c:pt idx="1876">
                  <c:v>301.55775999999992</c:v>
                </c:pt>
                <c:pt idx="1877">
                  <c:v>301.58236999999991</c:v>
                </c:pt>
                <c:pt idx="1878">
                  <c:v>301.60768000000002</c:v>
                </c:pt>
                <c:pt idx="1879">
                  <c:v>301.63339999999891</c:v>
                </c:pt>
                <c:pt idx="1880">
                  <c:v>301.65827999999999</c:v>
                </c:pt>
                <c:pt idx="1881">
                  <c:v>301.68733999999961</c:v>
                </c:pt>
                <c:pt idx="1882">
                  <c:v>301.71626999999961</c:v>
                </c:pt>
                <c:pt idx="1883">
                  <c:v>301.74068</c:v>
                </c:pt>
                <c:pt idx="1884">
                  <c:v>301.76565999999991</c:v>
                </c:pt>
                <c:pt idx="1885">
                  <c:v>301.79121999999842</c:v>
                </c:pt>
                <c:pt idx="1886">
                  <c:v>301.81632999999891</c:v>
                </c:pt>
                <c:pt idx="1887">
                  <c:v>301.84121999999991</c:v>
                </c:pt>
                <c:pt idx="1888">
                  <c:v>301.87020999999999</c:v>
                </c:pt>
                <c:pt idx="1889">
                  <c:v>301.89955999999961</c:v>
                </c:pt>
                <c:pt idx="1890">
                  <c:v>301.92401999999862</c:v>
                </c:pt>
                <c:pt idx="1891">
                  <c:v>301.94899999999961</c:v>
                </c:pt>
                <c:pt idx="1892">
                  <c:v>301.97481999999991</c:v>
                </c:pt>
                <c:pt idx="1893">
                  <c:v>301.99983999999961</c:v>
                </c:pt>
                <c:pt idx="1894">
                  <c:v>302.02858999999961</c:v>
                </c:pt>
                <c:pt idx="1895">
                  <c:v>302.05790999999999</c:v>
                </c:pt>
                <c:pt idx="1896">
                  <c:v>302.08252999999962</c:v>
                </c:pt>
                <c:pt idx="1897">
                  <c:v>302.10746</c:v>
                </c:pt>
                <c:pt idx="1898">
                  <c:v>302.13285999999999</c:v>
                </c:pt>
                <c:pt idx="1899">
                  <c:v>302.15759000000008</c:v>
                </c:pt>
                <c:pt idx="1900">
                  <c:v>302.18779999999992</c:v>
                </c:pt>
                <c:pt idx="1901">
                  <c:v>302.21621999999849</c:v>
                </c:pt>
                <c:pt idx="1902">
                  <c:v>302.24164999999999</c:v>
                </c:pt>
                <c:pt idx="1903">
                  <c:v>302.26567999999992</c:v>
                </c:pt>
                <c:pt idx="1904">
                  <c:v>302.29089999999991</c:v>
                </c:pt>
                <c:pt idx="1905">
                  <c:v>302.31636999999961</c:v>
                </c:pt>
                <c:pt idx="1906">
                  <c:v>302.34155999999962</c:v>
                </c:pt>
                <c:pt idx="1907">
                  <c:v>302.37047999999999</c:v>
                </c:pt>
                <c:pt idx="1908">
                  <c:v>302.39943999999991</c:v>
                </c:pt>
                <c:pt idx="1909">
                  <c:v>302.42424</c:v>
                </c:pt>
                <c:pt idx="1910">
                  <c:v>302.44878999999992</c:v>
                </c:pt>
                <c:pt idx="1911">
                  <c:v>302.47438999999991</c:v>
                </c:pt>
                <c:pt idx="1912">
                  <c:v>302.49877999999842</c:v>
                </c:pt>
                <c:pt idx="1913">
                  <c:v>302.52829999999892</c:v>
                </c:pt>
                <c:pt idx="1914">
                  <c:v>302.55765000000002</c:v>
                </c:pt>
                <c:pt idx="1915">
                  <c:v>302.58318999999892</c:v>
                </c:pt>
                <c:pt idx="1916">
                  <c:v>302.60775999999993</c:v>
                </c:pt>
                <c:pt idx="1917">
                  <c:v>302.63299999999992</c:v>
                </c:pt>
                <c:pt idx="1918">
                  <c:v>302.65762000000001</c:v>
                </c:pt>
                <c:pt idx="1919">
                  <c:v>302.68739999999991</c:v>
                </c:pt>
                <c:pt idx="1920">
                  <c:v>302.71570999999892</c:v>
                </c:pt>
                <c:pt idx="1921">
                  <c:v>302.74075999999991</c:v>
                </c:pt>
                <c:pt idx="1922">
                  <c:v>302.76600999999891</c:v>
                </c:pt>
                <c:pt idx="1923">
                  <c:v>302.79112999999842</c:v>
                </c:pt>
                <c:pt idx="1924">
                  <c:v>302.81639999999891</c:v>
                </c:pt>
                <c:pt idx="1925">
                  <c:v>302.84118999999993</c:v>
                </c:pt>
                <c:pt idx="1926">
                  <c:v>302.87043999999992</c:v>
                </c:pt>
                <c:pt idx="1927">
                  <c:v>302.89934999999991</c:v>
                </c:pt>
                <c:pt idx="1928">
                  <c:v>302.92401999999862</c:v>
                </c:pt>
                <c:pt idx="1929">
                  <c:v>302.94970999999993</c:v>
                </c:pt>
                <c:pt idx="1930">
                  <c:v>302.97509999999892</c:v>
                </c:pt>
                <c:pt idx="1931">
                  <c:v>302.99948999999992</c:v>
                </c:pt>
                <c:pt idx="1932">
                  <c:v>303.02894999999961</c:v>
                </c:pt>
                <c:pt idx="1933">
                  <c:v>303.05867999999992</c:v>
                </c:pt>
                <c:pt idx="1934">
                  <c:v>303.08369999999991</c:v>
                </c:pt>
                <c:pt idx="1935">
                  <c:v>303.10793000000001</c:v>
                </c:pt>
                <c:pt idx="1936">
                  <c:v>303.13321999999891</c:v>
                </c:pt>
                <c:pt idx="1937">
                  <c:v>303.15845000000002</c:v>
                </c:pt>
                <c:pt idx="1938">
                  <c:v>303.18788999999998</c:v>
                </c:pt>
                <c:pt idx="1939">
                  <c:v>303.21649999999892</c:v>
                </c:pt>
                <c:pt idx="1940">
                  <c:v>303.24155999999891</c:v>
                </c:pt>
                <c:pt idx="1941">
                  <c:v>303.26754</c:v>
                </c:pt>
                <c:pt idx="1942">
                  <c:v>303.29163999999861</c:v>
                </c:pt>
                <c:pt idx="1943">
                  <c:v>303.31595999999962</c:v>
                </c:pt>
                <c:pt idx="1944">
                  <c:v>303.34181999999993</c:v>
                </c:pt>
                <c:pt idx="1945">
                  <c:v>303.37067000000002</c:v>
                </c:pt>
                <c:pt idx="1946">
                  <c:v>303.39974999999993</c:v>
                </c:pt>
                <c:pt idx="1947">
                  <c:v>303.42544999999961</c:v>
                </c:pt>
                <c:pt idx="1948">
                  <c:v>303.44959999999992</c:v>
                </c:pt>
                <c:pt idx="1949">
                  <c:v>303.47519999999861</c:v>
                </c:pt>
                <c:pt idx="1950">
                  <c:v>303.50021999999962</c:v>
                </c:pt>
                <c:pt idx="1951">
                  <c:v>303.52975999999961</c:v>
                </c:pt>
                <c:pt idx="1952">
                  <c:v>303.55826999999999</c:v>
                </c:pt>
                <c:pt idx="1953">
                  <c:v>303.58289000000002</c:v>
                </c:pt>
                <c:pt idx="1954">
                  <c:v>303.60812999999962</c:v>
                </c:pt>
                <c:pt idx="1955">
                  <c:v>303.63358999999991</c:v>
                </c:pt>
                <c:pt idx="1956">
                  <c:v>303.65798000000001</c:v>
                </c:pt>
                <c:pt idx="1957">
                  <c:v>303.68689999999992</c:v>
                </c:pt>
                <c:pt idx="1958">
                  <c:v>303.71657999999849</c:v>
                </c:pt>
                <c:pt idx="1959">
                  <c:v>303.74143999999961</c:v>
                </c:pt>
                <c:pt idx="1960">
                  <c:v>303.76615999999842</c:v>
                </c:pt>
                <c:pt idx="1961">
                  <c:v>303.79189999999892</c:v>
                </c:pt>
                <c:pt idx="1962">
                  <c:v>303.81626</c:v>
                </c:pt>
                <c:pt idx="1963">
                  <c:v>303.84206999999998</c:v>
                </c:pt>
                <c:pt idx="1964">
                  <c:v>303.87142</c:v>
                </c:pt>
                <c:pt idx="1965">
                  <c:v>303.90067999999991</c:v>
                </c:pt>
                <c:pt idx="1966">
                  <c:v>303.92502999999891</c:v>
                </c:pt>
                <c:pt idx="1967">
                  <c:v>303.95020999999991</c:v>
                </c:pt>
                <c:pt idx="1968">
                  <c:v>303.97551999999843</c:v>
                </c:pt>
                <c:pt idx="1969">
                  <c:v>304.00126</c:v>
                </c:pt>
                <c:pt idx="1970">
                  <c:v>304.02958999999993</c:v>
                </c:pt>
                <c:pt idx="1971">
                  <c:v>304.05916999999999</c:v>
                </c:pt>
                <c:pt idx="1972">
                  <c:v>304.08452999999992</c:v>
                </c:pt>
                <c:pt idx="1973">
                  <c:v>304.10942999999997</c:v>
                </c:pt>
                <c:pt idx="1974">
                  <c:v>304.13453999999962</c:v>
                </c:pt>
              </c:numCache>
            </c:numRef>
          </c:xVal>
          <c:yVal>
            <c:numRef>
              <c:f>Sheet1!$D$1:$D$1976</c:f>
              <c:numCache>
                <c:formatCode>General</c:formatCode>
                <c:ptCount val="1976"/>
                <c:pt idx="0">
                  <c:v>4.0640000000013998E-4</c:v>
                </c:pt>
                <c:pt idx="1">
                  <c:v>6.6320000000015295E-4</c:v>
                </c:pt>
                <c:pt idx="2">
                  <c:v>8.8560000000015304E-4</c:v>
                </c:pt>
                <c:pt idx="3">
                  <c:v>1.1072000000000399E-3</c:v>
                </c:pt>
                <c:pt idx="4">
                  <c:v>1.3296000000000399E-3</c:v>
                </c:pt>
                <c:pt idx="5">
                  <c:v>1.5512000000001099E-3</c:v>
                </c:pt>
                <c:pt idx="6">
                  <c:v>1.7727999999999999E-3</c:v>
                </c:pt>
                <c:pt idx="7">
                  <c:v>2.0288000000000701E-3</c:v>
                </c:pt>
                <c:pt idx="8">
                  <c:v>2.2840000000000399E-3</c:v>
                </c:pt>
                <c:pt idx="9">
                  <c:v>2.5008000000001501E-3</c:v>
                </c:pt>
                <c:pt idx="10">
                  <c:v>2.7168000000001402E-3</c:v>
                </c:pt>
                <c:pt idx="11">
                  <c:v>2.9312000000000899E-3</c:v>
                </c:pt>
                <c:pt idx="12">
                  <c:v>3.14720000000008E-3</c:v>
                </c:pt>
                <c:pt idx="13">
                  <c:v>3.4000000000000701E-3</c:v>
                </c:pt>
                <c:pt idx="14">
                  <c:v>3.6528000000000602E-3</c:v>
                </c:pt>
                <c:pt idx="15">
                  <c:v>3.86800000000012E-3</c:v>
                </c:pt>
                <c:pt idx="16">
                  <c:v>4.0832000000000004E-3</c:v>
                </c:pt>
                <c:pt idx="17">
                  <c:v>4.3000000000000997E-3</c:v>
                </c:pt>
                <c:pt idx="18">
                  <c:v>4.51680000000003E-3</c:v>
                </c:pt>
                <c:pt idx="19">
                  <c:v>4.7704000000001303E-3</c:v>
                </c:pt>
                <c:pt idx="20">
                  <c:v>5.0247999999999899E-3</c:v>
                </c:pt>
                <c:pt idx="21">
                  <c:v>5.2432000000001396E-3</c:v>
                </c:pt>
                <c:pt idx="22">
                  <c:v>5.4600000000000698E-3</c:v>
                </c:pt>
                <c:pt idx="23">
                  <c:v>5.6767999999999897E-3</c:v>
                </c:pt>
                <c:pt idx="24">
                  <c:v>5.89200000000005E-3</c:v>
                </c:pt>
                <c:pt idx="25">
                  <c:v>6.1063999999999997E-3</c:v>
                </c:pt>
                <c:pt idx="26">
                  <c:v>6.3552000000001397E-3</c:v>
                </c:pt>
                <c:pt idx="27">
                  <c:v>6.6031999999999896E-3</c:v>
                </c:pt>
                <c:pt idx="28">
                  <c:v>6.8144000000000199E-3</c:v>
                </c:pt>
                <c:pt idx="29">
                  <c:v>7.02480000000012E-3</c:v>
                </c:pt>
                <c:pt idx="30">
                  <c:v>7.2352000000000397E-3</c:v>
                </c:pt>
                <c:pt idx="31">
                  <c:v>7.44480000000003E-3</c:v>
                </c:pt>
                <c:pt idx="32">
                  <c:v>7.6888000000000303E-3</c:v>
                </c:pt>
                <c:pt idx="33">
                  <c:v>7.9336000000001395E-3</c:v>
                </c:pt>
                <c:pt idx="34">
                  <c:v>8.1440000000000592E-3</c:v>
                </c:pt>
                <c:pt idx="35">
                  <c:v>8.3543999999999893E-3</c:v>
                </c:pt>
                <c:pt idx="36">
                  <c:v>8.5672000000000595E-3</c:v>
                </c:pt>
                <c:pt idx="37">
                  <c:v>8.7792000000000304E-3</c:v>
                </c:pt>
                <c:pt idx="38">
                  <c:v>9.0264000000001201E-3</c:v>
                </c:pt>
                <c:pt idx="39">
                  <c:v>9.2744000000001495E-3</c:v>
                </c:pt>
                <c:pt idx="40">
                  <c:v>9.4864000000001204E-3</c:v>
                </c:pt>
                <c:pt idx="41">
                  <c:v>9.6984000000000792E-3</c:v>
                </c:pt>
                <c:pt idx="42">
                  <c:v>9.9104000000000501E-3</c:v>
                </c:pt>
                <c:pt idx="43">
                  <c:v>1.01216000000001E-2</c:v>
                </c:pt>
                <c:pt idx="44">
                  <c:v>1.0333600000000101E-2</c:v>
                </c:pt>
                <c:pt idx="45">
                  <c:v>1.05832000000001E-2</c:v>
                </c:pt>
                <c:pt idx="46">
                  <c:v>1.0833600000000099E-2</c:v>
                </c:pt>
                <c:pt idx="47">
                  <c:v>1.1048000000000099E-2</c:v>
                </c:pt>
                <c:pt idx="48">
                  <c:v>1.1260800000000201E-2</c:v>
                </c:pt>
                <c:pt idx="49">
                  <c:v>1.14752000000001E-2</c:v>
                </c:pt>
                <c:pt idx="50">
                  <c:v>1.1691200000000099E-2</c:v>
                </c:pt>
                <c:pt idx="51">
                  <c:v>1.1943200000000201E-2</c:v>
                </c:pt>
                <c:pt idx="52">
                  <c:v>1.21928E-2</c:v>
                </c:pt>
                <c:pt idx="53">
                  <c:v>1.24064000000001E-2</c:v>
                </c:pt>
                <c:pt idx="54">
                  <c:v>1.26208E-2</c:v>
                </c:pt>
                <c:pt idx="55">
                  <c:v>1.2834399999999999E-2</c:v>
                </c:pt>
                <c:pt idx="56">
                  <c:v>1.3048000000000001E-2</c:v>
                </c:pt>
                <c:pt idx="57">
                  <c:v>1.32976000000001E-2</c:v>
                </c:pt>
                <c:pt idx="58">
                  <c:v>1.3547200000000001E-2</c:v>
                </c:pt>
                <c:pt idx="59">
                  <c:v>1.3761600000000099E-2</c:v>
                </c:pt>
                <c:pt idx="60">
                  <c:v>1.3976799999999999E-2</c:v>
                </c:pt>
                <c:pt idx="61">
                  <c:v>1.41920000000001E-2</c:v>
                </c:pt>
                <c:pt idx="62">
                  <c:v>1.4407200000000101E-2</c:v>
                </c:pt>
                <c:pt idx="63">
                  <c:v>1.4622400000000001E-2</c:v>
                </c:pt>
                <c:pt idx="64">
                  <c:v>1.48736000000001E-2</c:v>
                </c:pt>
                <c:pt idx="65">
                  <c:v>1.51248000000001E-2</c:v>
                </c:pt>
                <c:pt idx="66">
                  <c:v>1.5340800000000101E-2</c:v>
                </c:pt>
                <c:pt idx="67">
                  <c:v>1.55568000000001E-2</c:v>
                </c:pt>
                <c:pt idx="68">
                  <c:v>1.5773599999999999E-2</c:v>
                </c:pt>
                <c:pt idx="69">
                  <c:v>1.5988800000000001E-2</c:v>
                </c:pt>
                <c:pt idx="70">
                  <c:v>1.6238400000000101E-2</c:v>
                </c:pt>
                <c:pt idx="71">
                  <c:v>1.6487999999999999E-2</c:v>
                </c:pt>
                <c:pt idx="72">
                  <c:v>1.6703200000000099E-2</c:v>
                </c:pt>
                <c:pt idx="73">
                  <c:v>1.6918400000000101E-2</c:v>
                </c:pt>
                <c:pt idx="74">
                  <c:v>1.7134400000000102E-2</c:v>
                </c:pt>
                <c:pt idx="75">
                  <c:v>1.73496E-2</c:v>
                </c:pt>
                <c:pt idx="76">
                  <c:v>1.7600000000000001E-2</c:v>
                </c:pt>
                <c:pt idx="77">
                  <c:v>1.7850399999999999E-2</c:v>
                </c:pt>
                <c:pt idx="78">
                  <c:v>1.8065600000000102E-2</c:v>
                </c:pt>
                <c:pt idx="79">
                  <c:v>1.82808000000001E-2</c:v>
                </c:pt>
                <c:pt idx="80">
                  <c:v>1.8496800000000101E-2</c:v>
                </c:pt>
                <c:pt idx="81">
                  <c:v>1.8713600000000101E-2</c:v>
                </c:pt>
                <c:pt idx="82">
                  <c:v>1.89304E-2</c:v>
                </c:pt>
                <c:pt idx="83">
                  <c:v>1.9181600000000101E-2</c:v>
                </c:pt>
                <c:pt idx="84">
                  <c:v>1.94328E-2</c:v>
                </c:pt>
                <c:pt idx="85">
                  <c:v>1.9648000000000099E-2</c:v>
                </c:pt>
                <c:pt idx="86">
                  <c:v>1.98640000000001E-2</c:v>
                </c:pt>
                <c:pt idx="87">
                  <c:v>2.00784E-2</c:v>
                </c:pt>
                <c:pt idx="88">
                  <c:v>2.0294400000000001E-2</c:v>
                </c:pt>
                <c:pt idx="89">
                  <c:v>2.0550400000000101E-2</c:v>
                </c:pt>
                <c:pt idx="90">
                  <c:v>2.0807200000000099E-2</c:v>
                </c:pt>
                <c:pt idx="91">
                  <c:v>2.1028000000000099E-2</c:v>
                </c:pt>
                <c:pt idx="92">
                  <c:v>2.12480000000001E-2</c:v>
                </c:pt>
                <c:pt idx="93">
                  <c:v>2.1468000000000102E-2</c:v>
                </c:pt>
                <c:pt idx="94">
                  <c:v>2.1688800000000098E-2</c:v>
                </c:pt>
                <c:pt idx="95">
                  <c:v>2.19456000000001E-2</c:v>
                </c:pt>
                <c:pt idx="96">
                  <c:v>2.2201599999999998E-2</c:v>
                </c:pt>
                <c:pt idx="97">
                  <c:v>2.24200000000002E-2</c:v>
                </c:pt>
                <c:pt idx="98">
                  <c:v>2.2637600000000001E-2</c:v>
                </c:pt>
                <c:pt idx="99">
                  <c:v>2.2854400000000101E-2</c:v>
                </c:pt>
                <c:pt idx="100">
                  <c:v>2.3071200000000101E-2</c:v>
                </c:pt>
                <c:pt idx="101">
                  <c:v>2.32880000000001E-2</c:v>
                </c:pt>
                <c:pt idx="102">
                  <c:v>2.35416000000001E-2</c:v>
                </c:pt>
                <c:pt idx="103">
                  <c:v>2.37968E-2</c:v>
                </c:pt>
                <c:pt idx="104">
                  <c:v>2.40160000000001E-2</c:v>
                </c:pt>
                <c:pt idx="105">
                  <c:v>2.42344000000001E-2</c:v>
                </c:pt>
                <c:pt idx="106">
                  <c:v>2.4453599999999999E-2</c:v>
                </c:pt>
                <c:pt idx="107">
                  <c:v>2.46744000000001E-2</c:v>
                </c:pt>
                <c:pt idx="108">
                  <c:v>2.4932800000000001E-2</c:v>
                </c:pt>
                <c:pt idx="109">
                  <c:v>2.5191999999999999E-2</c:v>
                </c:pt>
                <c:pt idx="110">
                  <c:v>2.54128000000001E-2</c:v>
                </c:pt>
                <c:pt idx="111">
                  <c:v>2.5634400000000002E-2</c:v>
                </c:pt>
                <c:pt idx="112">
                  <c:v>2.5855199999999998E-2</c:v>
                </c:pt>
                <c:pt idx="113">
                  <c:v>2.6077599999999999E-2</c:v>
                </c:pt>
                <c:pt idx="114">
                  <c:v>2.6340000000000099E-2</c:v>
                </c:pt>
                <c:pt idx="115">
                  <c:v>2.6603200000000101E-2</c:v>
                </c:pt>
                <c:pt idx="116">
                  <c:v>2.6828000000000098E-2</c:v>
                </c:pt>
                <c:pt idx="117">
                  <c:v>2.7052800000000099E-2</c:v>
                </c:pt>
                <c:pt idx="118">
                  <c:v>2.7278400000000199E-2</c:v>
                </c:pt>
                <c:pt idx="119">
                  <c:v>2.7504000000000101E-2</c:v>
                </c:pt>
                <c:pt idx="120">
                  <c:v>2.7731200000000001E-2</c:v>
                </c:pt>
                <c:pt idx="121">
                  <c:v>2.7997600000000102E-2</c:v>
                </c:pt>
                <c:pt idx="122">
                  <c:v>2.8263200000000099E-2</c:v>
                </c:pt>
                <c:pt idx="123">
                  <c:v>2.8489600000000202E-2</c:v>
                </c:pt>
                <c:pt idx="124">
                  <c:v>2.8715999999999998E-2</c:v>
                </c:pt>
                <c:pt idx="125">
                  <c:v>2.8944000000000102E-2</c:v>
                </c:pt>
                <c:pt idx="126">
                  <c:v>2.9173600000000001E-2</c:v>
                </c:pt>
                <c:pt idx="127">
                  <c:v>2.94408000000001E-2</c:v>
                </c:pt>
                <c:pt idx="128">
                  <c:v>2.97088E-2</c:v>
                </c:pt>
                <c:pt idx="129">
                  <c:v>2.9937600000000099E-2</c:v>
                </c:pt>
                <c:pt idx="130">
                  <c:v>3.01664000000001E-2</c:v>
                </c:pt>
                <c:pt idx="131">
                  <c:v>3.0395200000000101E-2</c:v>
                </c:pt>
                <c:pt idx="132">
                  <c:v>3.06232000000001E-2</c:v>
                </c:pt>
                <c:pt idx="133">
                  <c:v>3.08896000000001E-2</c:v>
                </c:pt>
                <c:pt idx="134">
                  <c:v>3.1155200000000102E-2</c:v>
                </c:pt>
                <c:pt idx="135">
                  <c:v>3.1382399999999998E-2</c:v>
                </c:pt>
                <c:pt idx="136">
                  <c:v>3.1611199999999999E-2</c:v>
                </c:pt>
                <c:pt idx="137">
                  <c:v>3.1840800000000197E-2</c:v>
                </c:pt>
                <c:pt idx="138">
                  <c:v>3.2072800000000103E-2</c:v>
                </c:pt>
                <c:pt idx="139">
                  <c:v>3.2305600000000101E-2</c:v>
                </c:pt>
                <c:pt idx="140">
                  <c:v>3.2579200000000003E-2</c:v>
                </c:pt>
                <c:pt idx="141">
                  <c:v>3.2855200000000001E-2</c:v>
                </c:pt>
                <c:pt idx="142">
                  <c:v>3.3092000000000101E-2</c:v>
                </c:pt>
                <c:pt idx="143">
                  <c:v>3.3329600000000098E-2</c:v>
                </c:pt>
                <c:pt idx="144">
                  <c:v>3.3568000000000001E-2</c:v>
                </c:pt>
                <c:pt idx="145">
                  <c:v>3.3807200000000003E-2</c:v>
                </c:pt>
                <c:pt idx="146">
                  <c:v>3.4084800000000103E-2</c:v>
                </c:pt>
                <c:pt idx="147">
                  <c:v>3.4362400000000001E-2</c:v>
                </c:pt>
                <c:pt idx="148">
                  <c:v>3.4598400000000099E-2</c:v>
                </c:pt>
                <c:pt idx="149">
                  <c:v>3.4835199999999997E-2</c:v>
                </c:pt>
                <c:pt idx="150">
                  <c:v>3.5072800000000001E-2</c:v>
                </c:pt>
                <c:pt idx="151">
                  <c:v>3.5308800000000098E-2</c:v>
                </c:pt>
                <c:pt idx="152">
                  <c:v>3.5584000000000102E-2</c:v>
                </c:pt>
                <c:pt idx="153">
                  <c:v>3.58600000000001E-2</c:v>
                </c:pt>
                <c:pt idx="154">
                  <c:v>3.6097600000000098E-2</c:v>
                </c:pt>
                <c:pt idx="155">
                  <c:v>3.63344000000001E-2</c:v>
                </c:pt>
                <c:pt idx="156">
                  <c:v>3.65704000000001E-2</c:v>
                </c:pt>
                <c:pt idx="157">
                  <c:v>3.6808800000000003E-2</c:v>
                </c:pt>
                <c:pt idx="158">
                  <c:v>3.7048000000000102E-2</c:v>
                </c:pt>
                <c:pt idx="159">
                  <c:v>3.7328000000000097E-2</c:v>
                </c:pt>
                <c:pt idx="160">
                  <c:v>3.7607200000000097E-2</c:v>
                </c:pt>
                <c:pt idx="161">
                  <c:v>3.78456E-2</c:v>
                </c:pt>
                <c:pt idx="162">
                  <c:v>3.8083199999999998E-2</c:v>
                </c:pt>
                <c:pt idx="163">
                  <c:v>3.8320800000000099E-2</c:v>
                </c:pt>
                <c:pt idx="164">
                  <c:v>3.8558400000000097E-2</c:v>
                </c:pt>
                <c:pt idx="165">
                  <c:v>3.8835200000000097E-2</c:v>
                </c:pt>
                <c:pt idx="166">
                  <c:v>3.9111200000000103E-2</c:v>
                </c:pt>
                <c:pt idx="167">
                  <c:v>3.9348000000000001E-2</c:v>
                </c:pt>
                <c:pt idx="168">
                  <c:v>3.95848000000001E-2</c:v>
                </c:pt>
                <c:pt idx="169">
                  <c:v>3.9820800000000003E-2</c:v>
                </c:pt>
                <c:pt idx="170">
                  <c:v>4.0057600000000103E-2</c:v>
                </c:pt>
                <c:pt idx="171">
                  <c:v>4.0335200000000002E-2</c:v>
                </c:pt>
                <c:pt idx="172">
                  <c:v>4.0614400000000099E-2</c:v>
                </c:pt>
                <c:pt idx="173">
                  <c:v>4.0854400000000103E-2</c:v>
                </c:pt>
                <c:pt idx="174">
                  <c:v>4.10944000000001E-2</c:v>
                </c:pt>
                <c:pt idx="175">
                  <c:v>4.1333600000000102E-2</c:v>
                </c:pt>
                <c:pt idx="176">
                  <c:v>4.1573600000000099E-2</c:v>
                </c:pt>
                <c:pt idx="177">
                  <c:v>4.1812800000000101E-2</c:v>
                </c:pt>
                <c:pt idx="178">
                  <c:v>4.20928E-2</c:v>
                </c:pt>
                <c:pt idx="179">
                  <c:v>4.2372000000000097E-2</c:v>
                </c:pt>
                <c:pt idx="180">
                  <c:v>4.2609600000000102E-2</c:v>
                </c:pt>
                <c:pt idx="181">
                  <c:v>4.2847999999999997E-2</c:v>
                </c:pt>
                <c:pt idx="182">
                  <c:v>4.3087200000000103E-2</c:v>
                </c:pt>
                <c:pt idx="183">
                  <c:v>4.3327999999999998E-2</c:v>
                </c:pt>
                <c:pt idx="184">
                  <c:v>4.3612000000000102E-2</c:v>
                </c:pt>
                <c:pt idx="185">
                  <c:v>4.3897600000000002E-2</c:v>
                </c:pt>
                <c:pt idx="186">
                  <c:v>4.4144000000000003E-2</c:v>
                </c:pt>
                <c:pt idx="187">
                  <c:v>4.4392000000000001E-2</c:v>
                </c:pt>
                <c:pt idx="188">
                  <c:v>4.4640800000000001E-2</c:v>
                </c:pt>
                <c:pt idx="189">
                  <c:v>4.4890400000000101E-2</c:v>
                </c:pt>
                <c:pt idx="190">
                  <c:v>4.5184000000000099E-2</c:v>
                </c:pt>
                <c:pt idx="191">
                  <c:v>4.5480000000000097E-2</c:v>
                </c:pt>
                <c:pt idx="192">
                  <c:v>4.5735199999999997E-2</c:v>
                </c:pt>
                <c:pt idx="193">
                  <c:v>4.5990400000000001E-2</c:v>
                </c:pt>
                <c:pt idx="194">
                  <c:v>4.6247200000000002E-2</c:v>
                </c:pt>
                <c:pt idx="195">
                  <c:v>4.6504800000000103E-2</c:v>
                </c:pt>
                <c:pt idx="196">
                  <c:v>4.67624000000001E-2</c:v>
                </c:pt>
                <c:pt idx="197">
                  <c:v>4.7063199999999999E-2</c:v>
                </c:pt>
                <c:pt idx="198">
                  <c:v>4.7367200000000102E-2</c:v>
                </c:pt>
                <c:pt idx="199">
                  <c:v>4.7628799999999999E-2</c:v>
                </c:pt>
                <c:pt idx="200">
                  <c:v>4.7891200000000099E-2</c:v>
                </c:pt>
                <c:pt idx="201">
                  <c:v>4.81528000000001E-2</c:v>
                </c:pt>
                <c:pt idx="202">
                  <c:v>4.8416000000000098E-2</c:v>
                </c:pt>
                <c:pt idx="203">
                  <c:v>4.8723200000000098E-2</c:v>
                </c:pt>
                <c:pt idx="204">
                  <c:v>4.9031200000000101E-2</c:v>
                </c:pt>
                <c:pt idx="205">
                  <c:v>4.9296E-2</c:v>
                </c:pt>
                <c:pt idx="206">
                  <c:v>4.9560000000000097E-2</c:v>
                </c:pt>
                <c:pt idx="207">
                  <c:v>4.9827200000000002E-2</c:v>
                </c:pt>
                <c:pt idx="208">
                  <c:v>5.0095199999999999E-2</c:v>
                </c:pt>
                <c:pt idx="209">
                  <c:v>5.0408000000000001E-2</c:v>
                </c:pt>
                <c:pt idx="210">
                  <c:v>5.0720800000000003E-2</c:v>
                </c:pt>
                <c:pt idx="211">
                  <c:v>5.0988800000000001E-2</c:v>
                </c:pt>
                <c:pt idx="212">
                  <c:v>5.1257600000000098E-2</c:v>
                </c:pt>
                <c:pt idx="213">
                  <c:v>5.1528000000000101E-2</c:v>
                </c:pt>
                <c:pt idx="214">
                  <c:v>5.1799200000000101E-2</c:v>
                </c:pt>
                <c:pt idx="215">
                  <c:v>5.2070400000000003E-2</c:v>
                </c:pt>
                <c:pt idx="216">
                  <c:v>5.2386400000000201E-2</c:v>
                </c:pt>
                <c:pt idx="217">
                  <c:v>5.2701600000000202E-2</c:v>
                </c:pt>
                <c:pt idx="218">
                  <c:v>5.2971200000000003E-2</c:v>
                </c:pt>
                <c:pt idx="219">
                  <c:v>5.32400000000001E-2</c:v>
                </c:pt>
                <c:pt idx="220">
                  <c:v>5.3508800000000002E-2</c:v>
                </c:pt>
                <c:pt idx="221">
                  <c:v>5.3777600000000099E-2</c:v>
                </c:pt>
                <c:pt idx="222">
                  <c:v>5.4094400000000098E-2</c:v>
                </c:pt>
                <c:pt idx="223">
                  <c:v>5.4412000000000099E-2</c:v>
                </c:pt>
                <c:pt idx="224">
                  <c:v>5.4684800000000103E-2</c:v>
                </c:pt>
                <c:pt idx="225">
                  <c:v>5.4958400000000102E-2</c:v>
                </c:pt>
                <c:pt idx="226">
                  <c:v>5.5233600000000001E-2</c:v>
                </c:pt>
                <c:pt idx="227">
                  <c:v>5.5509600000000103E-2</c:v>
                </c:pt>
                <c:pt idx="228">
                  <c:v>5.5832E-2</c:v>
                </c:pt>
                <c:pt idx="229">
                  <c:v>5.6155200000000099E-2</c:v>
                </c:pt>
                <c:pt idx="230">
                  <c:v>5.6431200000000098E-2</c:v>
                </c:pt>
                <c:pt idx="231">
                  <c:v>5.6706399999999997E-2</c:v>
                </c:pt>
                <c:pt idx="232">
                  <c:v>5.6980799999999998E-2</c:v>
                </c:pt>
                <c:pt idx="233">
                  <c:v>5.7256000000000098E-2</c:v>
                </c:pt>
                <c:pt idx="234">
                  <c:v>5.7531199999999998E-2</c:v>
                </c:pt>
                <c:pt idx="235">
                  <c:v>5.7852000000000098E-2</c:v>
                </c:pt>
                <c:pt idx="236">
                  <c:v>5.8172000000000099E-2</c:v>
                </c:pt>
                <c:pt idx="237">
                  <c:v>5.8447199999999998E-2</c:v>
                </c:pt>
                <c:pt idx="238">
                  <c:v>5.8723200000000003E-2</c:v>
                </c:pt>
                <c:pt idx="239">
                  <c:v>5.8999200000000099E-2</c:v>
                </c:pt>
                <c:pt idx="240">
                  <c:v>5.9275200000000097E-2</c:v>
                </c:pt>
                <c:pt idx="241">
                  <c:v>5.9599200000000102E-2</c:v>
                </c:pt>
                <c:pt idx="242">
                  <c:v>5.9924800000000097E-2</c:v>
                </c:pt>
                <c:pt idx="243">
                  <c:v>6.0205600000000102E-2</c:v>
                </c:pt>
                <c:pt idx="244">
                  <c:v>6.0488000000000097E-2</c:v>
                </c:pt>
                <c:pt idx="245">
                  <c:v>6.0771200000000102E-2</c:v>
                </c:pt>
                <c:pt idx="246">
                  <c:v>6.1056000000000103E-2</c:v>
                </c:pt>
                <c:pt idx="247">
                  <c:v>6.1390400000000199E-2</c:v>
                </c:pt>
                <c:pt idx="248">
                  <c:v>6.1726400000000098E-2</c:v>
                </c:pt>
                <c:pt idx="249">
                  <c:v>6.2016800000000101E-2</c:v>
                </c:pt>
                <c:pt idx="250">
                  <c:v>6.23096E-2</c:v>
                </c:pt>
                <c:pt idx="251">
                  <c:v>6.2604800000000099E-2</c:v>
                </c:pt>
                <c:pt idx="252">
                  <c:v>6.2901600000000002E-2</c:v>
                </c:pt>
                <c:pt idx="253">
                  <c:v>6.3199199999999997E-2</c:v>
                </c:pt>
                <c:pt idx="254">
                  <c:v>6.3548800000000003E-2</c:v>
                </c:pt>
                <c:pt idx="255">
                  <c:v>6.3898400000000105E-2</c:v>
                </c:pt>
                <c:pt idx="256">
                  <c:v>6.4197600000000202E-2</c:v>
                </c:pt>
                <c:pt idx="257">
                  <c:v>6.4496000000000095E-2</c:v>
                </c:pt>
                <c:pt idx="258">
                  <c:v>6.4795199999999997E-2</c:v>
                </c:pt>
                <c:pt idx="259">
                  <c:v>6.5093600000000196E-2</c:v>
                </c:pt>
                <c:pt idx="260">
                  <c:v>6.5442400000000095E-2</c:v>
                </c:pt>
                <c:pt idx="261">
                  <c:v>6.5792799999999999E-2</c:v>
                </c:pt>
                <c:pt idx="262">
                  <c:v>6.6097600000000201E-2</c:v>
                </c:pt>
                <c:pt idx="263">
                  <c:v>6.6403200000000107E-2</c:v>
                </c:pt>
                <c:pt idx="264">
                  <c:v>6.6709600000000105E-2</c:v>
                </c:pt>
                <c:pt idx="265">
                  <c:v>6.7016000000000103E-2</c:v>
                </c:pt>
                <c:pt idx="266">
                  <c:v>6.7373600000000006E-2</c:v>
                </c:pt>
                <c:pt idx="267">
                  <c:v>6.7732800000000107E-2</c:v>
                </c:pt>
                <c:pt idx="268">
                  <c:v>6.8040799999999999E-2</c:v>
                </c:pt>
                <c:pt idx="269">
                  <c:v>6.8350400000000103E-2</c:v>
                </c:pt>
                <c:pt idx="270">
                  <c:v>6.8660800000000105E-2</c:v>
                </c:pt>
                <c:pt idx="271">
                  <c:v>6.8974400000000102E-2</c:v>
                </c:pt>
                <c:pt idx="272">
                  <c:v>6.9289600000000104E-2</c:v>
                </c:pt>
                <c:pt idx="273">
                  <c:v>6.9658400000000106E-2</c:v>
                </c:pt>
                <c:pt idx="274">
                  <c:v>7.0029600000000206E-2</c:v>
                </c:pt>
                <c:pt idx="275">
                  <c:v>7.0347200000000096E-2</c:v>
                </c:pt>
                <c:pt idx="276">
                  <c:v>7.0664000000000005E-2</c:v>
                </c:pt>
                <c:pt idx="277">
                  <c:v>7.0981600000000006E-2</c:v>
                </c:pt>
                <c:pt idx="278">
                  <c:v>7.1299199999999993E-2</c:v>
                </c:pt>
                <c:pt idx="279">
                  <c:v>7.1672E-2</c:v>
                </c:pt>
                <c:pt idx="280">
                  <c:v>7.2047200000000103E-2</c:v>
                </c:pt>
                <c:pt idx="281">
                  <c:v>7.2370400000000099E-2</c:v>
                </c:pt>
                <c:pt idx="282">
                  <c:v>7.2693599999999997E-2</c:v>
                </c:pt>
                <c:pt idx="283">
                  <c:v>7.3017600000000002E-2</c:v>
                </c:pt>
                <c:pt idx="284">
                  <c:v>7.3342400000000099E-2</c:v>
                </c:pt>
                <c:pt idx="285">
                  <c:v>7.3722400000000105E-2</c:v>
                </c:pt>
                <c:pt idx="286">
                  <c:v>7.4101600000000004E-2</c:v>
                </c:pt>
                <c:pt idx="287">
                  <c:v>7.4426400000000101E-2</c:v>
                </c:pt>
                <c:pt idx="288">
                  <c:v>7.4750400000000106E-2</c:v>
                </c:pt>
                <c:pt idx="289">
                  <c:v>7.5076000000000101E-2</c:v>
                </c:pt>
                <c:pt idx="290">
                  <c:v>7.5402400000000105E-2</c:v>
                </c:pt>
                <c:pt idx="291">
                  <c:v>7.5728800000000096E-2</c:v>
                </c:pt>
                <c:pt idx="292">
                  <c:v>7.6111999999999999E-2</c:v>
                </c:pt>
                <c:pt idx="293">
                  <c:v>7.6494400000000004E-2</c:v>
                </c:pt>
                <c:pt idx="294">
                  <c:v>7.6821600000000101E-2</c:v>
                </c:pt>
                <c:pt idx="295">
                  <c:v>7.7149600000000096E-2</c:v>
                </c:pt>
                <c:pt idx="296">
                  <c:v>7.7478400000000003E-2</c:v>
                </c:pt>
                <c:pt idx="297">
                  <c:v>7.7808000000000099E-2</c:v>
                </c:pt>
                <c:pt idx="298">
                  <c:v>7.8196000000000196E-2</c:v>
                </c:pt>
                <c:pt idx="299">
                  <c:v>7.8589600000000107E-2</c:v>
                </c:pt>
                <c:pt idx="300">
                  <c:v>7.8929600000000003E-2</c:v>
                </c:pt>
                <c:pt idx="301">
                  <c:v>7.9270400000000102E-2</c:v>
                </c:pt>
                <c:pt idx="302">
                  <c:v>7.9612800000000095E-2</c:v>
                </c:pt>
                <c:pt idx="303">
                  <c:v>7.9956800000000106E-2</c:v>
                </c:pt>
                <c:pt idx="304">
                  <c:v>8.0359200000000006E-2</c:v>
                </c:pt>
                <c:pt idx="305">
                  <c:v>8.0762400000000095E-2</c:v>
                </c:pt>
                <c:pt idx="306">
                  <c:v>8.1110399999999999E-2</c:v>
                </c:pt>
                <c:pt idx="307">
                  <c:v>8.1457600000000005E-2</c:v>
                </c:pt>
                <c:pt idx="308">
                  <c:v>8.1804800000000094E-2</c:v>
                </c:pt>
                <c:pt idx="309">
                  <c:v>8.2152800000000095E-2</c:v>
                </c:pt>
                <c:pt idx="310">
                  <c:v>8.2502400000000101E-2</c:v>
                </c:pt>
                <c:pt idx="311">
                  <c:v>8.2910400000000106E-2</c:v>
                </c:pt>
                <c:pt idx="312">
                  <c:v>8.3320800000000098E-2</c:v>
                </c:pt>
                <c:pt idx="313">
                  <c:v>8.3676800000000107E-2</c:v>
                </c:pt>
                <c:pt idx="314">
                  <c:v>8.4046400000000104E-2</c:v>
                </c:pt>
                <c:pt idx="315">
                  <c:v>8.4415200000000107E-2</c:v>
                </c:pt>
                <c:pt idx="316">
                  <c:v>8.4779199999999999E-2</c:v>
                </c:pt>
                <c:pt idx="317">
                  <c:v>8.5198399999999994E-2</c:v>
                </c:pt>
                <c:pt idx="318">
                  <c:v>8.5618399999999997E-2</c:v>
                </c:pt>
                <c:pt idx="319">
                  <c:v>8.5977600000000001E-2</c:v>
                </c:pt>
                <c:pt idx="320">
                  <c:v>8.6336800000000102E-2</c:v>
                </c:pt>
                <c:pt idx="321">
                  <c:v>8.6696800000000004E-2</c:v>
                </c:pt>
                <c:pt idx="322">
                  <c:v>8.7059200000000003E-2</c:v>
                </c:pt>
                <c:pt idx="323">
                  <c:v>8.7483199999999997E-2</c:v>
                </c:pt>
                <c:pt idx="324">
                  <c:v>8.7908800000000106E-2</c:v>
                </c:pt>
                <c:pt idx="325">
                  <c:v>8.8276000000000104E-2</c:v>
                </c:pt>
                <c:pt idx="326">
                  <c:v>8.8644800000000204E-2</c:v>
                </c:pt>
                <c:pt idx="327">
                  <c:v>8.9013599999999998E-2</c:v>
                </c:pt>
                <c:pt idx="328">
                  <c:v>8.9382400000000001E-2</c:v>
                </c:pt>
                <c:pt idx="329">
                  <c:v>8.9754399999999998E-2</c:v>
                </c:pt>
                <c:pt idx="330">
                  <c:v>9.0188800000000097E-2</c:v>
                </c:pt>
                <c:pt idx="331">
                  <c:v>9.0623200000000098E-2</c:v>
                </c:pt>
                <c:pt idx="332">
                  <c:v>9.0998400000000104E-2</c:v>
                </c:pt>
                <c:pt idx="333">
                  <c:v>9.1375200000000004E-2</c:v>
                </c:pt>
                <c:pt idx="334">
                  <c:v>9.1754400000000097E-2</c:v>
                </c:pt>
                <c:pt idx="335">
                  <c:v>9.2132800000000098E-2</c:v>
                </c:pt>
                <c:pt idx="336">
                  <c:v>9.2572800000000094E-2</c:v>
                </c:pt>
                <c:pt idx="337">
                  <c:v>9.3017600000000103E-2</c:v>
                </c:pt>
                <c:pt idx="338">
                  <c:v>9.3410400000000102E-2</c:v>
                </c:pt>
                <c:pt idx="339">
                  <c:v>9.3815999999999997E-2</c:v>
                </c:pt>
                <c:pt idx="340">
                  <c:v>9.4233600000000098E-2</c:v>
                </c:pt>
                <c:pt idx="341">
                  <c:v>9.4650400000000107E-2</c:v>
                </c:pt>
                <c:pt idx="342">
                  <c:v>9.5112799999999997E-2</c:v>
                </c:pt>
                <c:pt idx="343">
                  <c:v>9.5594400000000093E-2</c:v>
                </c:pt>
                <c:pt idx="344">
                  <c:v>9.6008000000000093E-2</c:v>
                </c:pt>
                <c:pt idx="345">
                  <c:v>9.6408000000000105E-2</c:v>
                </c:pt>
                <c:pt idx="346">
                  <c:v>9.6807200000000093E-2</c:v>
                </c:pt>
                <c:pt idx="347">
                  <c:v>9.7228800000000101E-2</c:v>
                </c:pt>
                <c:pt idx="348">
                  <c:v>9.7661600000000001E-2</c:v>
                </c:pt>
                <c:pt idx="349">
                  <c:v>9.8159999999999997E-2</c:v>
                </c:pt>
                <c:pt idx="350">
                  <c:v>9.8674399999999995E-2</c:v>
                </c:pt>
                <c:pt idx="351">
                  <c:v>9.9107200000000104E-2</c:v>
                </c:pt>
                <c:pt idx="352">
                  <c:v>9.9524799999999997E-2</c:v>
                </c:pt>
                <c:pt idx="353">
                  <c:v>9.99560000000001E-2</c:v>
                </c:pt>
                <c:pt idx="354">
                  <c:v>0.1004128</c:v>
                </c:pt>
                <c:pt idx="355">
                  <c:v>0.1009536</c:v>
                </c:pt>
                <c:pt idx="356">
                  <c:v>0.1015008</c:v>
                </c:pt>
                <c:pt idx="357">
                  <c:v>0.10196959999999999</c:v>
                </c:pt>
                <c:pt idx="358">
                  <c:v>0.10242320000000001</c:v>
                </c:pt>
                <c:pt idx="359">
                  <c:v>0.1029104</c:v>
                </c:pt>
                <c:pt idx="360">
                  <c:v>0.1034128</c:v>
                </c:pt>
                <c:pt idx="361">
                  <c:v>0.1039688</c:v>
                </c:pt>
                <c:pt idx="362">
                  <c:v>0.1045272</c:v>
                </c:pt>
                <c:pt idx="363">
                  <c:v>0.10501679999999999</c:v>
                </c:pt>
                <c:pt idx="364">
                  <c:v>0.10550080000000001</c:v>
                </c:pt>
                <c:pt idx="365">
                  <c:v>0.1060072</c:v>
                </c:pt>
                <c:pt idx="366">
                  <c:v>0.1065128</c:v>
                </c:pt>
                <c:pt idx="367">
                  <c:v>0.1069992</c:v>
                </c:pt>
                <c:pt idx="368">
                  <c:v>0.1075552</c:v>
                </c:pt>
                <c:pt idx="369">
                  <c:v>0.1081072</c:v>
                </c:pt>
                <c:pt idx="370">
                  <c:v>0.1085656</c:v>
                </c:pt>
                <c:pt idx="371">
                  <c:v>0.1090024</c:v>
                </c:pt>
                <c:pt idx="372">
                  <c:v>0.1094392</c:v>
                </c:pt>
                <c:pt idx="373">
                  <c:v>0.1098864</c:v>
                </c:pt>
                <c:pt idx="374">
                  <c:v>0.1104392</c:v>
                </c:pt>
                <c:pt idx="375">
                  <c:v>0.11100160000000001</c:v>
                </c:pt>
                <c:pt idx="376">
                  <c:v>0.1114544</c:v>
                </c:pt>
                <c:pt idx="377">
                  <c:v>0.1118976</c:v>
                </c:pt>
                <c:pt idx="378">
                  <c:v>0.11234</c:v>
                </c:pt>
                <c:pt idx="379">
                  <c:v>0.11278000000000001</c:v>
                </c:pt>
                <c:pt idx="380">
                  <c:v>0.1132736</c:v>
                </c:pt>
                <c:pt idx="381">
                  <c:v>0.1137864</c:v>
                </c:pt>
                <c:pt idx="382">
                  <c:v>0.1142352</c:v>
                </c:pt>
                <c:pt idx="383">
                  <c:v>0.1146992</c:v>
                </c:pt>
                <c:pt idx="384">
                  <c:v>0.1152128</c:v>
                </c:pt>
                <c:pt idx="385">
                  <c:v>0.1157416</c:v>
                </c:pt>
                <c:pt idx="386">
                  <c:v>0.1162448</c:v>
                </c:pt>
                <c:pt idx="387">
                  <c:v>0.11681279999999999</c:v>
                </c:pt>
                <c:pt idx="388">
                  <c:v>0.1173888</c:v>
                </c:pt>
                <c:pt idx="389">
                  <c:v>0.117912</c:v>
                </c:pt>
                <c:pt idx="390">
                  <c:v>0.11845840000000001</c:v>
                </c:pt>
                <c:pt idx="391">
                  <c:v>0.11904960000000001</c:v>
                </c:pt>
                <c:pt idx="392">
                  <c:v>0.1196368</c:v>
                </c:pt>
                <c:pt idx="393">
                  <c:v>0.1203072</c:v>
                </c:pt>
                <c:pt idx="394">
                  <c:v>0.1209968</c:v>
                </c:pt>
                <c:pt idx="395">
                  <c:v>0.1216288</c:v>
                </c:pt>
                <c:pt idx="396">
                  <c:v>0.1222768</c:v>
                </c:pt>
                <c:pt idx="397">
                  <c:v>0.12290719999999999</c:v>
                </c:pt>
                <c:pt idx="398">
                  <c:v>0.1235392</c:v>
                </c:pt>
                <c:pt idx="399">
                  <c:v>0.1242664</c:v>
                </c:pt>
                <c:pt idx="400">
                  <c:v>0.12496160000000001</c:v>
                </c:pt>
                <c:pt idx="401">
                  <c:v>0.12555920000000001</c:v>
                </c:pt>
                <c:pt idx="402">
                  <c:v>0.1261584</c:v>
                </c:pt>
                <c:pt idx="403">
                  <c:v>0.12675040000000001</c:v>
                </c:pt>
                <c:pt idx="404">
                  <c:v>0.1272992</c:v>
                </c:pt>
                <c:pt idx="405">
                  <c:v>0.12783839999999999</c:v>
                </c:pt>
                <c:pt idx="406">
                  <c:v>0.12853600000000001</c:v>
                </c:pt>
                <c:pt idx="407">
                  <c:v>0.1292808</c:v>
                </c:pt>
                <c:pt idx="408">
                  <c:v>0.1299256</c:v>
                </c:pt>
                <c:pt idx="409">
                  <c:v>0.13052320000000001</c:v>
                </c:pt>
                <c:pt idx="410">
                  <c:v>0.13110240000000001</c:v>
                </c:pt>
                <c:pt idx="411">
                  <c:v>0.1316688</c:v>
                </c:pt>
                <c:pt idx="412">
                  <c:v>0.1322952</c:v>
                </c:pt>
                <c:pt idx="413">
                  <c:v>0.13291839999999999</c:v>
                </c:pt>
                <c:pt idx="414">
                  <c:v>0.13347200000000001</c:v>
                </c:pt>
                <c:pt idx="415">
                  <c:v>0.1340104</c:v>
                </c:pt>
                <c:pt idx="416">
                  <c:v>0.13451840000000001</c:v>
                </c:pt>
                <c:pt idx="417">
                  <c:v>0.1350064</c:v>
                </c:pt>
                <c:pt idx="418">
                  <c:v>0.13558000000000001</c:v>
                </c:pt>
                <c:pt idx="419">
                  <c:v>0.13613919999999999</c:v>
                </c:pt>
                <c:pt idx="420">
                  <c:v>0.13660639999999999</c:v>
                </c:pt>
                <c:pt idx="421">
                  <c:v>0.13707359999999999</c:v>
                </c:pt>
                <c:pt idx="422">
                  <c:v>0.13758960000000001</c:v>
                </c:pt>
                <c:pt idx="423">
                  <c:v>0.1381656</c:v>
                </c:pt>
                <c:pt idx="424">
                  <c:v>0.1387824</c:v>
                </c:pt>
                <c:pt idx="425">
                  <c:v>0.13953599999999999</c:v>
                </c:pt>
                <c:pt idx="426">
                  <c:v>0.1403384</c:v>
                </c:pt>
                <c:pt idx="427">
                  <c:v>0.1410032</c:v>
                </c:pt>
                <c:pt idx="428">
                  <c:v>0.14164640000000001</c:v>
                </c:pt>
                <c:pt idx="429">
                  <c:v>0.14229040000000001</c:v>
                </c:pt>
                <c:pt idx="430">
                  <c:v>0.14296639999999999</c:v>
                </c:pt>
                <c:pt idx="431">
                  <c:v>0.14376800000000001</c:v>
                </c:pt>
                <c:pt idx="432">
                  <c:v>0.14455680000000001</c:v>
                </c:pt>
                <c:pt idx="433">
                  <c:v>0.14523839999999999</c:v>
                </c:pt>
                <c:pt idx="434">
                  <c:v>0.14595920000000001</c:v>
                </c:pt>
                <c:pt idx="435">
                  <c:v>0.14668800000000001</c:v>
                </c:pt>
                <c:pt idx="436">
                  <c:v>0.14740239999999999</c:v>
                </c:pt>
                <c:pt idx="437">
                  <c:v>0.14824000000000001</c:v>
                </c:pt>
                <c:pt idx="438">
                  <c:v>0.14904319999999999</c:v>
                </c:pt>
                <c:pt idx="439">
                  <c:v>0.1497608</c:v>
                </c:pt>
                <c:pt idx="440">
                  <c:v>0.1505136</c:v>
                </c:pt>
                <c:pt idx="441">
                  <c:v>0.1512336</c:v>
                </c:pt>
                <c:pt idx="442">
                  <c:v>0.15192639999999999</c:v>
                </c:pt>
                <c:pt idx="443">
                  <c:v>0.1526112</c:v>
                </c:pt>
                <c:pt idx="444">
                  <c:v>0.15340480000000001</c:v>
                </c:pt>
                <c:pt idx="445">
                  <c:v>0.15417359999999999</c:v>
                </c:pt>
                <c:pt idx="446">
                  <c:v>0.1548176</c:v>
                </c:pt>
                <c:pt idx="447">
                  <c:v>0.15550079999999999</c:v>
                </c:pt>
                <c:pt idx="448">
                  <c:v>0.1562288</c:v>
                </c:pt>
                <c:pt idx="449">
                  <c:v>0.1569952</c:v>
                </c:pt>
                <c:pt idx="450">
                  <c:v>0.1579304</c:v>
                </c:pt>
                <c:pt idx="451">
                  <c:v>0.15888079999999999</c:v>
                </c:pt>
                <c:pt idx="452">
                  <c:v>0.1597208</c:v>
                </c:pt>
                <c:pt idx="453">
                  <c:v>0.16053680000000001</c:v>
                </c:pt>
                <c:pt idx="454">
                  <c:v>0.16132479999999999</c:v>
                </c:pt>
                <c:pt idx="455">
                  <c:v>0.16215679999999999</c:v>
                </c:pt>
                <c:pt idx="456">
                  <c:v>0.16316240000000001</c:v>
                </c:pt>
                <c:pt idx="457">
                  <c:v>0.16414000000000001</c:v>
                </c:pt>
                <c:pt idx="458">
                  <c:v>0.16495679999999999</c:v>
                </c:pt>
                <c:pt idx="459">
                  <c:v>0.1657488</c:v>
                </c:pt>
                <c:pt idx="460">
                  <c:v>0.16652719999999999</c:v>
                </c:pt>
                <c:pt idx="461">
                  <c:v>0.16729520000000001</c:v>
                </c:pt>
                <c:pt idx="462">
                  <c:v>0.16805120000000001</c:v>
                </c:pt>
                <c:pt idx="463">
                  <c:v>0.16893279999999999</c:v>
                </c:pt>
                <c:pt idx="464">
                  <c:v>0.16979839999999999</c:v>
                </c:pt>
                <c:pt idx="465">
                  <c:v>0.1705392</c:v>
                </c:pt>
                <c:pt idx="466">
                  <c:v>0.17135600000000001</c:v>
                </c:pt>
                <c:pt idx="467">
                  <c:v>0.17215520000000001</c:v>
                </c:pt>
                <c:pt idx="468">
                  <c:v>0.17289760000000001</c:v>
                </c:pt>
                <c:pt idx="469">
                  <c:v>0.1737224</c:v>
                </c:pt>
                <c:pt idx="470">
                  <c:v>0.1745632</c:v>
                </c:pt>
                <c:pt idx="471">
                  <c:v>0.17534159999999999</c:v>
                </c:pt>
                <c:pt idx="472">
                  <c:v>0.176144</c:v>
                </c:pt>
                <c:pt idx="473">
                  <c:v>0.1768864</c:v>
                </c:pt>
                <c:pt idx="474">
                  <c:v>0.17761279999999999</c:v>
                </c:pt>
                <c:pt idx="475">
                  <c:v>0.17850079999999999</c:v>
                </c:pt>
                <c:pt idx="476">
                  <c:v>0.1795368</c:v>
                </c:pt>
                <c:pt idx="477">
                  <c:v>0.18058080000000001</c:v>
                </c:pt>
                <c:pt idx="478">
                  <c:v>0.18162719999999999</c:v>
                </c:pt>
                <c:pt idx="479">
                  <c:v>0.18269679999999999</c:v>
                </c:pt>
                <c:pt idx="480">
                  <c:v>0.18366160000000001</c:v>
                </c:pt>
                <c:pt idx="481">
                  <c:v>0.18453520000000001</c:v>
                </c:pt>
                <c:pt idx="482">
                  <c:v>0.18551680000000001</c:v>
                </c:pt>
                <c:pt idx="483">
                  <c:v>0.186496</c:v>
                </c:pt>
                <c:pt idx="484">
                  <c:v>0.1872752</c:v>
                </c:pt>
                <c:pt idx="485">
                  <c:v>0.1880928</c:v>
                </c:pt>
                <c:pt idx="486">
                  <c:v>0.18892</c:v>
                </c:pt>
                <c:pt idx="487">
                  <c:v>0.1897528</c:v>
                </c:pt>
                <c:pt idx="488">
                  <c:v>0.19070880000000001</c:v>
                </c:pt>
                <c:pt idx="489">
                  <c:v>0.19167519999999999</c:v>
                </c:pt>
                <c:pt idx="490">
                  <c:v>0.19251119999999999</c:v>
                </c:pt>
                <c:pt idx="491">
                  <c:v>0.19334000000000001</c:v>
                </c:pt>
                <c:pt idx="492">
                  <c:v>0.19411120000000001</c:v>
                </c:pt>
                <c:pt idx="493">
                  <c:v>0.19488159999999999</c:v>
                </c:pt>
                <c:pt idx="494">
                  <c:v>0.19587840000000001</c:v>
                </c:pt>
                <c:pt idx="495">
                  <c:v>0.1969168</c:v>
                </c:pt>
                <c:pt idx="496">
                  <c:v>0.19782</c:v>
                </c:pt>
                <c:pt idx="497">
                  <c:v>0.19865440000000001</c:v>
                </c:pt>
                <c:pt idx="498">
                  <c:v>0.19941039999999999</c:v>
                </c:pt>
                <c:pt idx="499">
                  <c:v>0.2001752</c:v>
                </c:pt>
                <c:pt idx="500">
                  <c:v>0.20095679999999999</c:v>
                </c:pt>
                <c:pt idx="501">
                  <c:v>0.20186399999999999</c:v>
                </c:pt>
                <c:pt idx="502">
                  <c:v>0.20276959999999999</c:v>
                </c:pt>
                <c:pt idx="503">
                  <c:v>0.20358399999999999</c:v>
                </c:pt>
                <c:pt idx="504">
                  <c:v>0.20448160000000001</c:v>
                </c:pt>
                <c:pt idx="505">
                  <c:v>0.20541760000000001</c:v>
                </c:pt>
                <c:pt idx="506">
                  <c:v>0.20638960000000001</c:v>
                </c:pt>
                <c:pt idx="507">
                  <c:v>0.20751520000000001</c:v>
                </c:pt>
                <c:pt idx="508">
                  <c:v>0.2086248</c:v>
                </c:pt>
                <c:pt idx="509">
                  <c:v>0.2095496</c:v>
                </c:pt>
                <c:pt idx="510">
                  <c:v>0.21044479999999999</c:v>
                </c:pt>
                <c:pt idx="511">
                  <c:v>0.21136959999999999</c:v>
                </c:pt>
                <c:pt idx="512">
                  <c:v>0.21228159999999999</c:v>
                </c:pt>
                <c:pt idx="513">
                  <c:v>0.21333360000000001</c:v>
                </c:pt>
                <c:pt idx="514">
                  <c:v>0.2144152</c:v>
                </c:pt>
                <c:pt idx="515">
                  <c:v>0.21531839999999999</c:v>
                </c:pt>
                <c:pt idx="516">
                  <c:v>0.21621199999999999</c:v>
                </c:pt>
                <c:pt idx="517">
                  <c:v>0.21708079999999999</c:v>
                </c:pt>
                <c:pt idx="518">
                  <c:v>0.21789919999999999</c:v>
                </c:pt>
                <c:pt idx="519">
                  <c:v>0.218748</c:v>
                </c:pt>
                <c:pt idx="520">
                  <c:v>0.21975359999999999</c:v>
                </c:pt>
                <c:pt idx="521">
                  <c:v>0.22074079999999999</c:v>
                </c:pt>
                <c:pt idx="522">
                  <c:v>0.22159680000000001</c:v>
                </c:pt>
                <c:pt idx="523">
                  <c:v>0.2225056</c:v>
                </c:pt>
                <c:pt idx="524">
                  <c:v>0.2234632</c:v>
                </c:pt>
                <c:pt idx="525">
                  <c:v>0.22441440000000001</c:v>
                </c:pt>
                <c:pt idx="526">
                  <c:v>0.22551360000000001</c:v>
                </c:pt>
                <c:pt idx="527">
                  <c:v>0.2266504</c:v>
                </c:pt>
                <c:pt idx="528">
                  <c:v>0.2275808</c:v>
                </c:pt>
                <c:pt idx="529">
                  <c:v>0.2284776</c:v>
                </c:pt>
                <c:pt idx="530">
                  <c:v>0.22937840000000001</c:v>
                </c:pt>
                <c:pt idx="531">
                  <c:v>0.23029920000000001</c:v>
                </c:pt>
                <c:pt idx="532">
                  <c:v>0.23146320000000001</c:v>
                </c:pt>
                <c:pt idx="533">
                  <c:v>0.2326192</c:v>
                </c:pt>
                <c:pt idx="534">
                  <c:v>0.23359840000000001</c:v>
                </c:pt>
                <c:pt idx="535">
                  <c:v>0.2345872</c:v>
                </c:pt>
                <c:pt idx="536">
                  <c:v>0.23554079999999999</c:v>
                </c:pt>
                <c:pt idx="537">
                  <c:v>0.2364464</c:v>
                </c:pt>
                <c:pt idx="538">
                  <c:v>0.23731920000000001</c:v>
                </c:pt>
                <c:pt idx="539">
                  <c:v>0.2384328</c:v>
                </c:pt>
                <c:pt idx="540">
                  <c:v>0.2397328</c:v>
                </c:pt>
                <c:pt idx="541">
                  <c:v>0.2408592</c:v>
                </c:pt>
                <c:pt idx="542">
                  <c:v>0.24195520000000001</c:v>
                </c:pt>
                <c:pt idx="543">
                  <c:v>0.243036</c:v>
                </c:pt>
                <c:pt idx="544">
                  <c:v>0.24412800000000001</c:v>
                </c:pt>
                <c:pt idx="545">
                  <c:v>0.24535119999999999</c:v>
                </c:pt>
                <c:pt idx="546">
                  <c:v>0.2465328</c:v>
                </c:pt>
                <c:pt idx="547">
                  <c:v>0.24756719999999999</c:v>
                </c:pt>
                <c:pt idx="548">
                  <c:v>0.24855360000000001</c:v>
                </c:pt>
                <c:pt idx="549">
                  <c:v>0.24946879999999999</c:v>
                </c:pt>
                <c:pt idx="550">
                  <c:v>0.2503088</c:v>
                </c:pt>
                <c:pt idx="551">
                  <c:v>0.25130960000000002</c:v>
                </c:pt>
                <c:pt idx="552">
                  <c:v>0.25238559999999999</c:v>
                </c:pt>
                <c:pt idx="553">
                  <c:v>0.25328400000000001</c:v>
                </c:pt>
                <c:pt idx="554">
                  <c:v>0.25420399999999999</c:v>
                </c:pt>
                <c:pt idx="555">
                  <c:v>0.25513279999999999</c:v>
                </c:pt>
                <c:pt idx="556">
                  <c:v>0.25611200000000001</c:v>
                </c:pt>
                <c:pt idx="557">
                  <c:v>0.25708560000000003</c:v>
                </c:pt>
                <c:pt idx="558">
                  <c:v>0.25814320000000002</c:v>
                </c:pt>
                <c:pt idx="559">
                  <c:v>0.25919120000000001</c:v>
                </c:pt>
                <c:pt idx="560">
                  <c:v>0.26012639999999998</c:v>
                </c:pt>
                <c:pt idx="561">
                  <c:v>0.26118239999999998</c:v>
                </c:pt>
                <c:pt idx="562">
                  <c:v>0.26228639999999998</c:v>
                </c:pt>
                <c:pt idx="563">
                  <c:v>0.26344960000000001</c:v>
                </c:pt>
                <c:pt idx="564">
                  <c:v>0.26469680000000001</c:v>
                </c:pt>
                <c:pt idx="565">
                  <c:v>0.2658624</c:v>
                </c:pt>
                <c:pt idx="566">
                  <c:v>0.26688000000000001</c:v>
                </c:pt>
                <c:pt idx="567">
                  <c:v>0.2678856</c:v>
                </c:pt>
                <c:pt idx="568">
                  <c:v>0.26892959999999999</c:v>
                </c:pt>
                <c:pt idx="569">
                  <c:v>0.2699336</c:v>
                </c:pt>
                <c:pt idx="570">
                  <c:v>0.27108399999999999</c:v>
                </c:pt>
                <c:pt idx="571">
                  <c:v>0.2722928</c:v>
                </c:pt>
                <c:pt idx="572">
                  <c:v>0.27335039999999999</c:v>
                </c:pt>
                <c:pt idx="573">
                  <c:v>0.27445760000000002</c:v>
                </c:pt>
                <c:pt idx="574">
                  <c:v>0.27558319999999997</c:v>
                </c:pt>
                <c:pt idx="575">
                  <c:v>0.27672720000000001</c:v>
                </c:pt>
                <c:pt idx="576">
                  <c:v>0.27778239999999998</c:v>
                </c:pt>
                <c:pt idx="577">
                  <c:v>0.27900560000000002</c:v>
                </c:pt>
                <c:pt idx="578">
                  <c:v>0.28016479999999999</c:v>
                </c:pt>
                <c:pt idx="579">
                  <c:v>0.28121679999999999</c:v>
                </c:pt>
                <c:pt idx="580">
                  <c:v>0.2822984</c:v>
                </c:pt>
                <c:pt idx="581">
                  <c:v>0.28335280000000002</c:v>
                </c:pt>
                <c:pt idx="582">
                  <c:v>0.284304</c:v>
                </c:pt>
                <c:pt idx="583">
                  <c:v>0.28541280000000002</c:v>
                </c:pt>
                <c:pt idx="584">
                  <c:v>0.2866592</c:v>
                </c:pt>
                <c:pt idx="585">
                  <c:v>0.28789039999999999</c:v>
                </c:pt>
                <c:pt idx="586">
                  <c:v>0.28904960000000002</c:v>
                </c:pt>
                <c:pt idx="587">
                  <c:v>0.29011120000000001</c:v>
                </c:pt>
                <c:pt idx="588">
                  <c:v>0.29110720000000001</c:v>
                </c:pt>
                <c:pt idx="589">
                  <c:v>0.292348</c:v>
                </c:pt>
                <c:pt idx="590">
                  <c:v>0.29364879999999999</c:v>
                </c:pt>
                <c:pt idx="591">
                  <c:v>0.2947536</c:v>
                </c:pt>
                <c:pt idx="592">
                  <c:v>0.2958576</c:v>
                </c:pt>
                <c:pt idx="593">
                  <c:v>0.29695440000000001</c:v>
                </c:pt>
                <c:pt idx="594">
                  <c:v>0.2980392</c:v>
                </c:pt>
                <c:pt idx="595">
                  <c:v>0.2990736</c:v>
                </c:pt>
                <c:pt idx="596">
                  <c:v>0.30039280000000002</c:v>
                </c:pt>
                <c:pt idx="597">
                  <c:v>0.30178080000000002</c:v>
                </c:pt>
                <c:pt idx="598">
                  <c:v>0.30294159999999998</c:v>
                </c:pt>
                <c:pt idx="599">
                  <c:v>0.30410320000000002</c:v>
                </c:pt>
                <c:pt idx="600">
                  <c:v>0.30520399999999998</c:v>
                </c:pt>
                <c:pt idx="601">
                  <c:v>0.30634640000000002</c:v>
                </c:pt>
                <c:pt idx="602">
                  <c:v>0.3077104</c:v>
                </c:pt>
                <c:pt idx="603">
                  <c:v>0.30903520000000001</c:v>
                </c:pt>
                <c:pt idx="604">
                  <c:v>0.31011040000000001</c:v>
                </c:pt>
                <c:pt idx="605">
                  <c:v>0.31123519999999999</c:v>
                </c:pt>
                <c:pt idx="606">
                  <c:v>0.31233040000000001</c:v>
                </c:pt>
                <c:pt idx="607">
                  <c:v>0.31345519999999999</c:v>
                </c:pt>
                <c:pt idx="608">
                  <c:v>0.31466080000000002</c:v>
                </c:pt>
                <c:pt idx="609">
                  <c:v>0.31597039999999998</c:v>
                </c:pt>
                <c:pt idx="610">
                  <c:v>0.31722800000000001</c:v>
                </c:pt>
                <c:pt idx="611">
                  <c:v>0.31847039999999999</c:v>
                </c:pt>
                <c:pt idx="612">
                  <c:v>0.31958560000000003</c:v>
                </c:pt>
                <c:pt idx="613">
                  <c:v>0.32066800000000001</c:v>
                </c:pt>
                <c:pt idx="614">
                  <c:v>0.32179999999999997</c:v>
                </c:pt>
                <c:pt idx="615">
                  <c:v>0.32325120000000002</c:v>
                </c:pt>
                <c:pt idx="616">
                  <c:v>0.32479360000000002</c:v>
                </c:pt>
                <c:pt idx="617">
                  <c:v>0.32607839999999999</c:v>
                </c:pt>
                <c:pt idx="618">
                  <c:v>0.3272872</c:v>
                </c:pt>
                <c:pt idx="619">
                  <c:v>0.328484</c:v>
                </c:pt>
                <c:pt idx="620">
                  <c:v>0.32963520000000002</c:v>
                </c:pt>
                <c:pt idx="621">
                  <c:v>0.33094319999999999</c:v>
                </c:pt>
                <c:pt idx="622">
                  <c:v>0.33231359999999999</c:v>
                </c:pt>
                <c:pt idx="623">
                  <c:v>0.33350879999999999</c:v>
                </c:pt>
                <c:pt idx="624">
                  <c:v>0.33471840000000003</c:v>
                </c:pt>
                <c:pt idx="625">
                  <c:v>0.33603440000000001</c:v>
                </c:pt>
                <c:pt idx="626">
                  <c:v>0.33732479999999998</c:v>
                </c:pt>
                <c:pt idx="627">
                  <c:v>0.33875359999999999</c:v>
                </c:pt>
                <c:pt idx="628">
                  <c:v>0.34026400000000001</c:v>
                </c:pt>
                <c:pt idx="629">
                  <c:v>0.34168320000000002</c:v>
                </c:pt>
                <c:pt idx="630">
                  <c:v>0.34299679999999999</c:v>
                </c:pt>
                <c:pt idx="631">
                  <c:v>0.34409279999999998</c:v>
                </c:pt>
                <c:pt idx="632">
                  <c:v>0.34519359999999999</c:v>
                </c:pt>
                <c:pt idx="633">
                  <c:v>0.3464392</c:v>
                </c:pt>
                <c:pt idx="634">
                  <c:v>0.3479392</c:v>
                </c:pt>
                <c:pt idx="635">
                  <c:v>0.34938720000000001</c:v>
                </c:pt>
                <c:pt idx="636">
                  <c:v>0.35070960000000001</c:v>
                </c:pt>
                <c:pt idx="637">
                  <c:v>0.35217920000000003</c:v>
                </c:pt>
                <c:pt idx="638">
                  <c:v>0.35351359999999998</c:v>
                </c:pt>
                <c:pt idx="639">
                  <c:v>0.35476160000000001</c:v>
                </c:pt>
                <c:pt idx="640">
                  <c:v>0.35611120000000002</c:v>
                </c:pt>
                <c:pt idx="641">
                  <c:v>0.35742639999999998</c:v>
                </c:pt>
                <c:pt idx="642">
                  <c:v>0.3586416</c:v>
                </c:pt>
                <c:pt idx="643">
                  <c:v>0.35984080000000002</c:v>
                </c:pt>
                <c:pt idx="644">
                  <c:v>0.36108000000000001</c:v>
                </c:pt>
                <c:pt idx="645">
                  <c:v>0.36242000000000002</c:v>
                </c:pt>
                <c:pt idx="646">
                  <c:v>0.36392799999999997</c:v>
                </c:pt>
                <c:pt idx="647">
                  <c:v>0.36534879999999997</c:v>
                </c:pt>
                <c:pt idx="648">
                  <c:v>0.36665999999999999</c:v>
                </c:pt>
                <c:pt idx="649">
                  <c:v>0.36792799999999998</c:v>
                </c:pt>
                <c:pt idx="650">
                  <c:v>0.36921920000000003</c:v>
                </c:pt>
                <c:pt idx="651">
                  <c:v>0.37051600000000001</c:v>
                </c:pt>
                <c:pt idx="652">
                  <c:v>0.3717936</c:v>
                </c:pt>
                <c:pt idx="653">
                  <c:v>0.37334400000000001</c:v>
                </c:pt>
                <c:pt idx="654">
                  <c:v>0.37492720000000002</c:v>
                </c:pt>
                <c:pt idx="655">
                  <c:v>0.37626959999999998</c:v>
                </c:pt>
                <c:pt idx="656">
                  <c:v>0.37748320000000002</c:v>
                </c:pt>
                <c:pt idx="657">
                  <c:v>0.37870799999999999</c:v>
                </c:pt>
                <c:pt idx="658">
                  <c:v>0.37994879999999998</c:v>
                </c:pt>
                <c:pt idx="659">
                  <c:v>0.38156240000000002</c:v>
                </c:pt>
                <c:pt idx="660">
                  <c:v>0.38316640000000002</c:v>
                </c:pt>
                <c:pt idx="661">
                  <c:v>0.38447120000000001</c:v>
                </c:pt>
                <c:pt idx="662">
                  <c:v>0.38582319999999998</c:v>
                </c:pt>
                <c:pt idx="663">
                  <c:v>0.38720320000000003</c:v>
                </c:pt>
                <c:pt idx="664">
                  <c:v>0.388712</c:v>
                </c:pt>
                <c:pt idx="665">
                  <c:v>0.3904088</c:v>
                </c:pt>
                <c:pt idx="666">
                  <c:v>0.39205119999999999</c:v>
                </c:pt>
                <c:pt idx="667">
                  <c:v>0.39340000000000003</c:v>
                </c:pt>
                <c:pt idx="668">
                  <c:v>0.3949008</c:v>
                </c:pt>
                <c:pt idx="669">
                  <c:v>0.39636480000000002</c:v>
                </c:pt>
                <c:pt idx="670">
                  <c:v>0.39774399999999999</c:v>
                </c:pt>
                <c:pt idx="671">
                  <c:v>0.3990496</c:v>
                </c:pt>
                <c:pt idx="672">
                  <c:v>0.40064319999999998</c:v>
                </c:pt>
                <c:pt idx="673">
                  <c:v>0.402196</c:v>
                </c:pt>
                <c:pt idx="674">
                  <c:v>0.40338479999999999</c:v>
                </c:pt>
                <c:pt idx="675">
                  <c:v>0.4045552</c:v>
                </c:pt>
                <c:pt idx="676">
                  <c:v>0.40585840000000001</c:v>
                </c:pt>
                <c:pt idx="677">
                  <c:v>0.40724159999999998</c:v>
                </c:pt>
                <c:pt idx="678">
                  <c:v>0.40884959999999998</c:v>
                </c:pt>
                <c:pt idx="679">
                  <c:v>0.41032400000000002</c:v>
                </c:pt>
                <c:pt idx="680">
                  <c:v>0.41162880000000002</c:v>
                </c:pt>
                <c:pt idx="681">
                  <c:v>0.4131184</c:v>
                </c:pt>
                <c:pt idx="682">
                  <c:v>0.4145008</c:v>
                </c:pt>
                <c:pt idx="683">
                  <c:v>0.41593360000000001</c:v>
                </c:pt>
                <c:pt idx="684">
                  <c:v>0.41771520000000001</c:v>
                </c:pt>
                <c:pt idx="685">
                  <c:v>0.41939520000000002</c:v>
                </c:pt>
                <c:pt idx="686">
                  <c:v>0.42078320000000002</c:v>
                </c:pt>
                <c:pt idx="687">
                  <c:v>0.42228959999999999</c:v>
                </c:pt>
                <c:pt idx="688">
                  <c:v>0.4238208</c:v>
                </c:pt>
                <c:pt idx="689">
                  <c:v>0.42525360000000001</c:v>
                </c:pt>
                <c:pt idx="690">
                  <c:v>0.42668</c:v>
                </c:pt>
                <c:pt idx="691">
                  <c:v>0.42839519999999998</c:v>
                </c:pt>
                <c:pt idx="692">
                  <c:v>0.4301256</c:v>
                </c:pt>
                <c:pt idx="693">
                  <c:v>0.43174800000000002</c:v>
                </c:pt>
                <c:pt idx="694">
                  <c:v>0.43317359999999999</c:v>
                </c:pt>
                <c:pt idx="695">
                  <c:v>0.43469920000000001</c:v>
                </c:pt>
                <c:pt idx="696">
                  <c:v>0.43608799999999998</c:v>
                </c:pt>
                <c:pt idx="697">
                  <c:v>0.43757279999999998</c:v>
                </c:pt>
                <c:pt idx="698">
                  <c:v>0.4391912</c:v>
                </c:pt>
                <c:pt idx="699">
                  <c:v>0.44088640000000001</c:v>
                </c:pt>
                <c:pt idx="700">
                  <c:v>0.44250719999999999</c:v>
                </c:pt>
                <c:pt idx="701">
                  <c:v>0.44407360000000001</c:v>
                </c:pt>
                <c:pt idx="702">
                  <c:v>0.44555040000000001</c:v>
                </c:pt>
                <c:pt idx="703">
                  <c:v>0.44724000000000003</c:v>
                </c:pt>
                <c:pt idx="704">
                  <c:v>0.44931359999999998</c:v>
                </c:pt>
                <c:pt idx="705">
                  <c:v>0.45099440000000002</c:v>
                </c:pt>
                <c:pt idx="706">
                  <c:v>0.4525016</c:v>
                </c:pt>
                <c:pt idx="707">
                  <c:v>0.45409680000000002</c:v>
                </c:pt>
                <c:pt idx="708">
                  <c:v>0.45571279999999997</c:v>
                </c:pt>
                <c:pt idx="709">
                  <c:v>0.45722479999999999</c:v>
                </c:pt>
                <c:pt idx="710">
                  <c:v>0.4590648</c:v>
                </c:pt>
                <c:pt idx="711">
                  <c:v>0.46081519999999998</c:v>
                </c:pt>
                <c:pt idx="712">
                  <c:v>0.46236719999999998</c:v>
                </c:pt>
                <c:pt idx="713">
                  <c:v>0.46387200000000001</c:v>
                </c:pt>
                <c:pt idx="714">
                  <c:v>0.46536159999999999</c:v>
                </c:pt>
                <c:pt idx="715">
                  <c:v>0.46700720000000001</c:v>
                </c:pt>
                <c:pt idx="716">
                  <c:v>0.46900960000000003</c:v>
                </c:pt>
                <c:pt idx="717">
                  <c:v>0.47087200000000001</c:v>
                </c:pt>
                <c:pt idx="718">
                  <c:v>0.47244320000000001</c:v>
                </c:pt>
                <c:pt idx="719">
                  <c:v>0.47407359999999998</c:v>
                </c:pt>
                <c:pt idx="720">
                  <c:v>0.47566639999999999</c:v>
                </c:pt>
                <c:pt idx="721">
                  <c:v>0.47714960000000001</c:v>
                </c:pt>
                <c:pt idx="722">
                  <c:v>0.47896879999999997</c:v>
                </c:pt>
                <c:pt idx="723">
                  <c:v>0.48078159999999998</c:v>
                </c:pt>
                <c:pt idx="724">
                  <c:v>0.4822728</c:v>
                </c:pt>
                <c:pt idx="725">
                  <c:v>0.48378480000000001</c:v>
                </c:pt>
                <c:pt idx="726">
                  <c:v>0.48532320000000001</c:v>
                </c:pt>
                <c:pt idx="727">
                  <c:v>0.48700320000000002</c:v>
                </c:pt>
                <c:pt idx="728">
                  <c:v>0.48858479999999999</c:v>
                </c:pt>
                <c:pt idx="729">
                  <c:v>0.49052960000000001</c:v>
                </c:pt>
                <c:pt idx="730">
                  <c:v>0.49243759999999998</c:v>
                </c:pt>
                <c:pt idx="731">
                  <c:v>0.49388959999999998</c:v>
                </c:pt>
                <c:pt idx="732">
                  <c:v>0.49537199999999998</c:v>
                </c:pt>
                <c:pt idx="733">
                  <c:v>0.49692960000000003</c:v>
                </c:pt>
                <c:pt idx="734">
                  <c:v>0.49859120000000001</c:v>
                </c:pt>
                <c:pt idx="735">
                  <c:v>0.50059520000000002</c:v>
                </c:pt>
                <c:pt idx="736">
                  <c:v>0.502552</c:v>
                </c:pt>
                <c:pt idx="737">
                  <c:v>0.50424959999999996</c:v>
                </c:pt>
                <c:pt idx="738">
                  <c:v>0.50604879999999997</c:v>
                </c:pt>
                <c:pt idx="739">
                  <c:v>0.50768800000000003</c:v>
                </c:pt>
                <c:pt idx="740">
                  <c:v>0.50922800000000001</c:v>
                </c:pt>
                <c:pt idx="741">
                  <c:v>0.51102800000000004</c:v>
                </c:pt>
                <c:pt idx="742">
                  <c:v>0.51323839999999998</c:v>
                </c:pt>
                <c:pt idx="743">
                  <c:v>0.51516879999999998</c:v>
                </c:pt>
                <c:pt idx="744">
                  <c:v>0.51680479999999995</c:v>
                </c:pt>
                <c:pt idx="745">
                  <c:v>0.51840960000000003</c:v>
                </c:pt>
                <c:pt idx="746">
                  <c:v>0.52008160000000003</c:v>
                </c:pt>
                <c:pt idx="747">
                  <c:v>0.52176319999999998</c:v>
                </c:pt>
                <c:pt idx="748">
                  <c:v>0.52383679999999999</c:v>
                </c:pt>
                <c:pt idx="749">
                  <c:v>0.52572960000000002</c:v>
                </c:pt>
                <c:pt idx="750">
                  <c:v>0.5275936</c:v>
                </c:pt>
                <c:pt idx="751">
                  <c:v>0.52933200000000002</c:v>
                </c:pt>
                <c:pt idx="752">
                  <c:v>0.53113600000000005</c:v>
                </c:pt>
                <c:pt idx="753">
                  <c:v>0.53285919999999998</c:v>
                </c:pt>
                <c:pt idx="754">
                  <c:v>0.53510880000000005</c:v>
                </c:pt>
                <c:pt idx="755">
                  <c:v>0.53730319999999998</c:v>
                </c:pt>
                <c:pt idx="756">
                  <c:v>0.53932639999999998</c:v>
                </c:pt>
                <c:pt idx="757">
                  <c:v>0.54110480000000005</c:v>
                </c:pt>
                <c:pt idx="758">
                  <c:v>0.54300959999999998</c:v>
                </c:pt>
                <c:pt idx="759">
                  <c:v>0.54491599999999996</c:v>
                </c:pt>
                <c:pt idx="760">
                  <c:v>0.54713679999999998</c:v>
                </c:pt>
                <c:pt idx="761">
                  <c:v>0.5491568</c:v>
                </c:pt>
                <c:pt idx="762">
                  <c:v>0.55110879999999995</c:v>
                </c:pt>
                <c:pt idx="763">
                  <c:v>0.55305280000000001</c:v>
                </c:pt>
                <c:pt idx="764">
                  <c:v>0.55487920000000002</c:v>
                </c:pt>
                <c:pt idx="765">
                  <c:v>0.5566352</c:v>
                </c:pt>
                <c:pt idx="766">
                  <c:v>0.55871919999999997</c:v>
                </c:pt>
                <c:pt idx="767">
                  <c:v>0.56092799999999998</c:v>
                </c:pt>
                <c:pt idx="768">
                  <c:v>0.56324719999999995</c:v>
                </c:pt>
                <c:pt idx="769">
                  <c:v>0.56535040000000003</c:v>
                </c:pt>
                <c:pt idx="770">
                  <c:v>0.56746079999999999</c:v>
                </c:pt>
                <c:pt idx="771">
                  <c:v>0.56970799999999999</c:v>
                </c:pt>
                <c:pt idx="772">
                  <c:v>0.57173439999999998</c:v>
                </c:pt>
                <c:pt idx="773">
                  <c:v>0.57385920000000001</c:v>
                </c:pt>
                <c:pt idx="774">
                  <c:v>0.576048</c:v>
                </c:pt>
                <c:pt idx="775">
                  <c:v>0.57788640000000002</c:v>
                </c:pt>
                <c:pt idx="776">
                  <c:v>0.57964079999999996</c:v>
                </c:pt>
                <c:pt idx="777">
                  <c:v>0.5815072</c:v>
                </c:pt>
                <c:pt idx="778">
                  <c:v>0.58324560000000003</c:v>
                </c:pt>
                <c:pt idx="779">
                  <c:v>0.58542879999999997</c:v>
                </c:pt>
                <c:pt idx="780">
                  <c:v>0.58757440000000005</c:v>
                </c:pt>
                <c:pt idx="781">
                  <c:v>0.58935680000000001</c:v>
                </c:pt>
                <c:pt idx="782">
                  <c:v>0.59121520000000005</c:v>
                </c:pt>
                <c:pt idx="783">
                  <c:v>0.59297920000000004</c:v>
                </c:pt>
                <c:pt idx="784">
                  <c:v>0.59494880000000006</c:v>
                </c:pt>
                <c:pt idx="785">
                  <c:v>0.59694720000000001</c:v>
                </c:pt>
                <c:pt idx="786">
                  <c:v>0.5993136</c:v>
                </c:pt>
                <c:pt idx="787">
                  <c:v>0.60168639999999995</c:v>
                </c:pt>
                <c:pt idx="788">
                  <c:v>0.60377840000000005</c:v>
                </c:pt>
                <c:pt idx="789">
                  <c:v>0.60560879999999995</c:v>
                </c:pt>
                <c:pt idx="790">
                  <c:v>0.60743519999999995</c:v>
                </c:pt>
                <c:pt idx="791">
                  <c:v>0.60955040000000005</c:v>
                </c:pt>
                <c:pt idx="792">
                  <c:v>0.61213439999999997</c:v>
                </c:pt>
                <c:pt idx="793">
                  <c:v>0.61456</c:v>
                </c:pt>
                <c:pt idx="794">
                  <c:v>0.61672000000000005</c:v>
                </c:pt>
                <c:pt idx="795">
                  <c:v>0.61881280000000005</c:v>
                </c:pt>
                <c:pt idx="796">
                  <c:v>0.62103520000000001</c:v>
                </c:pt>
                <c:pt idx="797">
                  <c:v>0.62304879999999996</c:v>
                </c:pt>
                <c:pt idx="798">
                  <c:v>0.62526879999999996</c:v>
                </c:pt>
                <c:pt idx="799">
                  <c:v>0.62759359999999997</c:v>
                </c:pt>
                <c:pt idx="800">
                  <c:v>0.62959359999999998</c:v>
                </c:pt>
                <c:pt idx="801">
                  <c:v>0.63154960000000004</c:v>
                </c:pt>
                <c:pt idx="802">
                  <c:v>0.63375519999999996</c:v>
                </c:pt>
                <c:pt idx="803">
                  <c:v>0.63606079999999998</c:v>
                </c:pt>
                <c:pt idx="804">
                  <c:v>0.63838479999999997</c:v>
                </c:pt>
                <c:pt idx="805">
                  <c:v>0.640764</c:v>
                </c:pt>
                <c:pt idx="806">
                  <c:v>0.64310400000000001</c:v>
                </c:pt>
                <c:pt idx="807">
                  <c:v>0.64527920000000005</c:v>
                </c:pt>
                <c:pt idx="808">
                  <c:v>0.64748240000000001</c:v>
                </c:pt>
                <c:pt idx="809">
                  <c:v>0.64976719999999999</c:v>
                </c:pt>
                <c:pt idx="810">
                  <c:v>0.65212400000000004</c:v>
                </c:pt>
                <c:pt idx="811">
                  <c:v>0.65470399999999995</c:v>
                </c:pt>
                <c:pt idx="812">
                  <c:v>0.6573968</c:v>
                </c:pt>
                <c:pt idx="813">
                  <c:v>0.65966559999999996</c:v>
                </c:pt>
                <c:pt idx="814">
                  <c:v>0.66169279999999997</c:v>
                </c:pt>
                <c:pt idx="815">
                  <c:v>0.66361040000000004</c:v>
                </c:pt>
                <c:pt idx="816">
                  <c:v>0.66593119999999995</c:v>
                </c:pt>
                <c:pt idx="817">
                  <c:v>0.66856000000000004</c:v>
                </c:pt>
                <c:pt idx="818">
                  <c:v>0.6712688</c:v>
                </c:pt>
                <c:pt idx="819">
                  <c:v>0.67335120000000004</c:v>
                </c:pt>
                <c:pt idx="820">
                  <c:v>0.67549680000000001</c:v>
                </c:pt>
                <c:pt idx="821">
                  <c:v>0.677952</c:v>
                </c:pt>
                <c:pt idx="822">
                  <c:v>0.68031200000000003</c:v>
                </c:pt>
                <c:pt idx="823">
                  <c:v>0.68277359999999998</c:v>
                </c:pt>
                <c:pt idx="824">
                  <c:v>0.68520000000000003</c:v>
                </c:pt>
                <c:pt idx="825">
                  <c:v>0.68769279999999999</c:v>
                </c:pt>
                <c:pt idx="826">
                  <c:v>0.68986879999999995</c:v>
                </c:pt>
                <c:pt idx="827">
                  <c:v>0.69213519999999995</c:v>
                </c:pt>
                <c:pt idx="828">
                  <c:v>0.69414880000000001</c:v>
                </c:pt>
                <c:pt idx="829">
                  <c:v>0.69629920000000001</c:v>
                </c:pt>
                <c:pt idx="830">
                  <c:v>0.69912640000000004</c:v>
                </c:pt>
                <c:pt idx="831">
                  <c:v>0.70211679999999999</c:v>
                </c:pt>
                <c:pt idx="832">
                  <c:v>0.70428159999999995</c:v>
                </c:pt>
                <c:pt idx="833">
                  <c:v>0.70654479999999997</c:v>
                </c:pt>
                <c:pt idx="834">
                  <c:v>0.70880960000000004</c:v>
                </c:pt>
                <c:pt idx="835">
                  <c:v>0.71125360000000004</c:v>
                </c:pt>
                <c:pt idx="836">
                  <c:v>0.71402080000000001</c:v>
                </c:pt>
                <c:pt idx="837">
                  <c:v>0.71661039999999998</c:v>
                </c:pt>
                <c:pt idx="838">
                  <c:v>0.71882800000000002</c:v>
                </c:pt>
                <c:pt idx="839">
                  <c:v>0.72112399999999999</c:v>
                </c:pt>
                <c:pt idx="840">
                  <c:v>0.72361920000000002</c:v>
                </c:pt>
                <c:pt idx="841">
                  <c:v>0.72587760000000001</c:v>
                </c:pt>
                <c:pt idx="842">
                  <c:v>0.72827679999999995</c:v>
                </c:pt>
                <c:pt idx="843">
                  <c:v>0.73086720000000005</c:v>
                </c:pt>
                <c:pt idx="844">
                  <c:v>0.73361200000000004</c:v>
                </c:pt>
                <c:pt idx="845">
                  <c:v>0.73604720000000001</c:v>
                </c:pt>
                <c:pt idx="846">
                  <c:v>0.73831999999999998</c:v>
                </c:pt>
                <c:pt idx="847">
                  <c:v>0.74052240000000003</c:v>
                </c:pt>
                <c:pt idx="848">
                  <c:v>0.74267839999999996</c:v>
                </c:pt>
                <c:pt idx="849">
                  <c:v>0.74552160000000001</c:v>
                </c:pt>
                <c:pt idx="850">
                  <c:v>0.74848479999999995</c:v>
                </c:pt>
                <c:pt idx="851">
                  <c:v>0.75062079999999998</c:v>
                </c:pt>
                <c:pt idx="852">
                  <c:v>0.75274560000000001</c:v>
                </c:pt>
                <c:pt idx="853">
                  <c:v>0.75527279999999997</c:v>
                </c:pt>
                <c:pt idx="854">
                  <c:v>0.75782079999999996</c:v>
                </c:pt>
                <c:pt idx="855">
                  <c:v>0.76088639999999996</c:v>
                </c:pt>
                <c:pt idx="856">
                  <c:v>0.7637872</c:v>
                </c:pt>
                <c:pt idx="857">
                  <c:v>0.76617919999999995</c:v>
                </c:pt>
                <c:pt idx="858">
                  <c:v>0.7684744</c:v>
                </c:pt>
                <c:pt idx="859">
                  <c:v>0.77093040000000002</c:v>
                </c:pt>
                <c:pt idx="860">
                  <c:v>0.77331439999999996</c:v>
                </c:pt>
                <c:pt idx="861">
                  <c:v>0.7759064</c:v>
                </c:pt>
                <c:pt idx="862">
                  <c:v>0.77892799999999995</c:v>
                </c:pt>
                <c:pt idx="863">
                  <c:v>0.78167120000000001</c:v>
                </c:pt>
                <c:pt idx="864">
                  <c:v>0.78416799999999998</c:v>
                </c:pt>
                <c:pt idx="865">
                  <c:v>0.7869408</c:v>
                </c:pt>
                <c:pt idx="866">
                  <c:v>0.78934000000000004</c:v>
                </c:pt>
                <c:pt idx="867">
                  <c:v>0.79152639999999996</c:v>
                </c:pt>
                <c:pt idx="868">
                  <c:v>0.79453119999999999</c:v>
                </c:pt>
                <c:pt idx="869">
                  <c:v>0.79737999999999998</c:v>
                </c:pt>
                <c:pt idx="870">
                  <c:v>0.80010320000000001</c:v>
                </c:pt>
                <c:pt idx="871">
                  <c:v>0.80285600000000001</c:v>
                </c:pt>
                <c:pt idx="872">
                  <c:v>0.80537440000000005</c:v>
                </c:pt>
                <c:pt idx="873">
                  <c:v>0.80791760000000001</c:v>
                </c:pt>
                <c:pt idx="874">
                  <c:v>0.81099520000000003</c:v>
                </c:pt>
                <c:pt idx="875">
                  <c:v>0.81417919999999999</c:v>
                </c:pt>
                <c:pt idx="876">
                  <c:v>0.8167392</c:v>
                </c:pt>
                <c:pt idx="877">
                  <c:v>0.81959280000000001</c:v>
                </c:pt>
                <c:pt idx="878">
                  <c:v>0.82235040000000004</c:v>
                </c:pt>
                <c:pt idx="879">
                  <c:v>0.82476640000000001</c:v>
                </c:pt>
                <c:pt idx="880">
                  <c:v>0.82747360000000003</c:v>
                </c:pt>
                <c:pt idx="881">
                  <c:v>0.8307464</c:v>
                </c:pt>
                <c:pt idx="882">
                  <c:v>0.83394880000000005</c:v>
                </c:pt>
                <c:pt idx="883">
                  <c:v>0.83659119999999998</c:v>
                </c:pt>
                <c:pt idx="884">
                  <c:v>0.83934960000000003</c:v>
                </c:pt>
                <c:pt idx="885">
                  <c:v>0.84196800000000005</c:v>
                </c:pt>
                <c:pt idx="886">
                  <c:v>0.84450559999999997</c:v>
                </c:pt>
                <c:pt idx="887">
                  <c:v>0.84730240000000001</c:v>
                </c:pt>
                <c:pt idx="888">
                  <c:v>0.85027439999999999</c:v>
                </c:pt>
                <c:pt idx="889">
                  <c:v>0.85267919999999997</c:v>
                </c:pt>
                <c:pt idx="890">
                  <c:v>0.85508799999999996</c:v>
                </c:pt>
                <c:pt idx="891">
                  <c:v>0.85765760000000002</c:v>
                </c:pt>
                <c:pt idx="892">
                  <c:v>0.8602592</c:v>
                </c:pt>
                <c:pt idx="893">
                  <c:v>0.86330560000000001</c:v>
                </c:pt>
                <c:pt idx="894">
                  <c:v>0.86642240000000004</c:v>
                </c:pt>
                <c:pt idx="895">
                  <c:v>0.86936559999999996</c:v>
                </c:pt>
                <c:pt idx="896">
                  <c:v>0.87214480000000005</c:v>
                </c:pt>
                <c:pt idx="897">
                  <c:v>0.87481600000000004</c:v>
                </c:pt>
                <c:pt idx="898">
                  <c:v>0.87741199999999997</c:v>
                </c:pt>
                <c:pt idx="899">
                  <c:v>0.880332</c:v>
                </c:pt>
                <c:pt idx="900">
                  <c:v>0.88367200000000001</c:v>
                </c:pt>
                <c:pt idx="901">
                  <c:v>0.88675519999999997</c:v>
                </c:pt>
                <c:pt idx="902">
                  <c:v>0.88937759999999999</c:v>
                </c:pt>
                <c:pt idx="903">
                  <c:v>0.89181759999999999</c:v>
                </c:pt>
                <c:pt idx="904">
                  <c:v>0.89432239999999996</c:v>
                </c:pt>
                <c:pt idx="905">
                  <c:v>0.89717440000000004</c:v>
                </c:pt>
                <c:pt idx="906">
                  <c:v>0.90015999999999996</c:v>
                </c:pt>
                <c:pt idx="907">
                  <c:v>0.90319039999999995</c:v>
                </c:pt>
                <c:pt idx="908">
                  <c:v>0.90610880000000005</c:v>
                </c:pt>
                <c:pt idx="909">
                  <c:v>0.90872640000000005</c:v>
                </c:pt>
                <c:pt idx="910">
                  <c:v>0.91126879999999999</c:v>
                </c:pt>
                <c:pt idx="911">
                  <c:v>0.91387600000000002</c:v>
                </c:pt>
                <c:pt idx="912">
                  <c:v>0.91690000000000005</c:v>
                </c:pt>
                <c:pt idx="913">
                  <c:v>0.91996800000000001</c:v>
                </c:pt>
                <c:pt idx="914">
                  <c:v>0.92241200000000001</c:v>
                </c:pt>
                <c:pt idx="915">
                  <c:v>0.92498959999999997</c:v>
                </c:pt>
                <c:pt idx="916">
                  <c:v>0.92779120000000004</c:v>
                </c:pt>
                <c:pt idx="917">
                  <c:v>0.93044800000000005</c:v>
                </c:pt>
                <c:pt idx="918">
                  <c:v>0.93296480000000004</c:v>
                </c:pt>
                <c:pt idx="919">
                  <c:v>0.93579679999999998</c:v>
                </c:pt>
                <c:pt idx="920">
                  <c:v>0.93858399999999997</c:v>
                </c:pt>
                <c:pt idx="921">
                  <c:v>0.94124160000000001</c:v>
                </c:pt>
                <c:pt idx="922">
                  <c:v>0.94379999999999997</c:v>
                </c:pt>
                <c:pt idx="923">
                  <c:v>0.9461408</c:v>
                </c:pt>
                <c:pt idx="924">
                  <c:v>0.94799199999999995</c:v>
                </c:pt>
                <c:pt idx="925">
                  <c:v>0.95017600000000002</c:v>
                </c:pt>
                <c:pt idx="926">
                  <c:v>0.95239759999999996</c:v>
                </c:pt>
                <c:pt idx="927">
                  <c:v>0.95418639999999999</c:v>
                </c:pt>
                <c:pt idx="928">
                  <c:v>0.95627439999999997</c:v>
                </c:pt>
                <c:pt idx="929">
                  <c:v>0.95825439999999995</c:v>
                </c:pt>
                <c:pt idx="930">
                  <c:v>0.96014480000000002</c:v>
                </c:pt>
                <c:pt idx="931">
                  <c:v>0.96221520000000005</c:v>
                </c:pt>
                <c:pt idx="932">
                  <c:v>0.96419679999999997</c:v>
                </c:pt>
                <c:pt idx="933">
                  <c:v>0.9660936</c:v>
                </c:pt>
                <c:pt idx="934">
                  <c:v>0.96781600000000001</c:v>
                </c:pt>
                <c:pt idx="935">
                  <c:v>0.96921760000000001</c:v>
                </c:pt>
                <c:pt idx="936">
                  <c:v>0.97038080000000004</c:v>
                </c:pt>
                <c:pt idx="937">
                  <c:v>0.97132879999999999</c:v>
                </c:pt>
                <c:pt idx="938">
                  <c:v>0.97248159999999995</c:v>
                </c:pt>
                <c:pt idx="939">
                  <c:v>0.97333040000000004</c:v>
                </c:pt>
                <c:pt idx="940">
                  <c:v>0.97379599999999999</c:v>
                </c:pt>
                <c:pt idx="941">
                  <c:v>0.97415680000000004</c:v>
                </c:pt>
                <c:pt idx="942">
                  <c:v>0.97436880000000003</c:v>
                </c:pt>
                <c:pt idx="943">
                  <c:v>0.9744448</c:v>
                </c:pt>
                <c:pt idx="944">
                  <c:v>0.9741824</c:v>
                </c:pt>
                <c:pt idx="945">
                  <c:v>0.97343840000000004</c:v>
                </c:pt>
                <c:pt idx="946">
                  <c:v>0.97278719999999996</c:v>
                </c:pt>
                <c:pt idx="947">
                  <c:v>0.97223760000000004</c:v>
                </c:pt>
                <c:pt idx="948">
                  <c:v>0.9713984</c:v>
                </c:pt>
                <c:pt idx="949">
                  <c:v>0.96978719999999996</c:v>
                </c:pt>
                <c:pt idx="950">
                  <c:v>0.96667999999999998</c:v>
                </c:pt>
                <c:pt idx="951">
                  <c:v>0.96096879999999996</c:v>
                </c:pt>
                <c:pt idx="952">
                  <c:v>0.95174559999999997</c:v>
                </c:pt>
                <c:pt idx="953">
                  <c:v>0.9372992</c:v>
                </c:pt>
                <c:pt idx="954">
                  <c:v>0.91944479999999995</c:v>
                </c:pt>
                <c:pt idx="955">
                  <c:v>0.90036799999999995</c:v>
                </c:pt>
                <c:pt idx="956">
                  <c:v>0.88250399999999996</c:v>
                </c:pt>
                <c:pt idx="957">
                  <c:v>0.86380319999999999</c:v>
                </c:pt>
                <c:pt idx="958">
                  <c:v>0.84573679999999996</c:v>
                </c:pt>
                <c:pt idx="959">
                  <c:v>0.83003680000000002</c:v>
                </c:pt>
                <c:pt idx="960">
                  <c:v>0.81321600000000005</c:v>
                </c:pt>
                <c:pt idx="961">
                  <c:v>0.79579999999999995</c:v>
                </c:pt>
                <c:pt idx="962">
                  <c:v>0.77793520000000005</c:v>
                </c:pt>
                <c:pt idx="963">
                  <c:v>0.75735200000000003</c:v>
                </c:pt>
                <c:pt idx="964">
                  <c:v>0.73680800000000002</c:v>
                </c:pt>
                <c:pt idx="965">
                  <c:v>0.71779919999999997</c:v>
                </c:pt>
                <c:pt idx="966">
                  <c:v>0.69949119999999998</c:v>
                </c:pt>
                <c:pt idx="967">
                  <c:v>0.68126719999999996</c:v>
                </c:pt>
                <c:pt idx="968">
                  <c:v>0.66402000000000005</c:v>
                </c:pt>
                <c:pt idx="969">
                  <c:v>0.64413920000000002</c:v>
                </c:pt>
                <c:pt idx="970">
                  <c:v>0.6238688</c:v>
                </c:pt>
                <c:pt idx="971">
                  <c:v>0.60631120000000005</c:v>
                </c:pt>
                <c:pt idx="972">
                  <c:v>0.59007039999999999</c:v>
                </c:pt>
                <c:pt idx="973">
                  <c:v>0.57441759999999997</c:v>
                </c:pt>
                <c:pt idx="974">
                  <c:v>0.55872560000000004</c:v>
                </c:pt>
                <c:pt idx="975">
                  <c:v>0.54332639999999999</c:v>
                </c:pt>
                <c:pt idx="976">
                  <c:v>0.52548879999999998</c:v>
                </c:pt>
                <c:pt idx="977">
                  <c:v>0.50883520000000004</c:v>
                </c:pt>
                <c:pt idx="978">
                  <c:v>0.49462</c:v>
                </c:pt>
                <c:pt idx="979">
                  <c:v>0.48108879999999998</c:v>
                </c:pt>
                <c:pt idx="980">
                  <c:v>0.46745199999999998</c:v>
                </c:pt>
                <c:pt idx="981">
                  <c:v>0.45459119999999997</c:v>
                </c:pt>
                <c:pt idx="982">
                  <c:v>0.44017200000000001</c:v>
                </c:pt>
                <c:pt idx="983">
                  <c:v>0.42595519999999998</c:v>
                </c:pt>
                <c:pt idx="984">
                  <c:v>0.4140336</c:v>
                </c:pt>
                <c:pt idx="985">
                  <c:v>0.40271040000000002</c:v>
                </c:pt>
                <c:pt idx="986">
                  <c:v>0.3912312</c:v>
                </c:pt>
                <c:pt idx="987">
                  <c:v>0.380492</c:v>
                </c:pt>
                <c:pt idx="988">
                  <c:v>0.36798239999999999</c:v>
                </c:pt>
                <c:pt idx="989">
                  <c:v>0.35627920000000002</c:v>
                </c:pt>
                <c:pt idx="990">
                  <c:v>0.34665279999999998</c:v>
                </c:pt>
                <c:pt idx="991">
                  <c:v>0.33764880000000003</c:v>
                </c:pt>
                <c:pt idx="992">
                  <c:v>0.32793519999999998</c:v>
                </c:pt>
                <c:pt idx="993">
                  <c:v>0.31831920000000002</c:v>
                </c:pt>
                <c:pt idx="994">
                  <c:v>0.3092184</c:v>
                </c:pt>
                <c:pt idx="995">
                  <c:v>0.29982160000000002</c:v>
                </c:pt>
                <c:pt idx="996">
                  <c:v>0.2918248</c:v>
                </c:pt>
                <c:pt idx="997">
                  <c:v>0.28336479999999997</c:v>
                </c:pt>
                <c:pt idx="998">
                  <c:v>0.27578720000000001</c:v>
                </c:pt>
                <c:pt idx="999">
                  <c:v>0.26945999999999998</c:v>
                </c:pt>
                <c:pt idx="1000">
                  <c:v>0.26211839999999997</c:v>
                </c:pt>
                <c:pt idx="1001">
                  <c:v>0.25327680000000002</c:v>
                </c:pt>
                <c:pt idx="1002">
                  <c:v>0.24480479999999999</c:v>
                </c:pt>
                <c:pt idx="1003">
                  <c:v>0.23904719999999999</c:v>
                </c:pt>
                <c:pt idx="1004">
                  <c:v>0.23282320000000001</c:v>
                </c:pt>
                <c:pt idx="1005">
                  <c:v>0.22643920000000001</c:v>
                </c:pt>
                <c:pt idx="1006">
                  <c:v>0.22047120000000001</c:v>
                </c:pt>
                <c:pt idx="1007">
                  <c:v>0.21345439999999999</c:v>
                </c:pt>
                <c:pt idx="1008">
                  <c:v>0.20710239999999999</c:v>
                </c:pt>
                <c:pt idx="1009">
                  <c:v>0.20193040000000001</c:v>
                </c:pt>
                <c:pt idx="1010">
                  <c:v>0.19668160000000001</c:v>
                </c:pt>
                <c:pt idx="1011">
                  <c:v>0.19198399999999999</c:v>
                </c:pt>
                <c:pt idx="1012">
                  <c:v>0.1872384</c:v>
                </c:pt>
                <c:pt idx="1013">
                  <c:v>0.18285760000000001</c:v>
                </c:pt>
                <c:pt idx="1014">
                  <c:v>0.1776952</c:v>
                </c:pt>
                <c:pt idx="1015">
                  <c:v>0.172176</c:v>
                </c:pt>
                <c:pt idx="1016">
                  <c:v>0.16805999999999999</c:v>
                </c:pt>
                <c:pt idx="1017">
                  <c:v>0.1642256</c:v>
                </c:pt>
                <c:pt idx="1018">
                  <c:v>0.16001119999999999</c:v>
                </c:pt>
                <c:pt idx="1019">
                  <c:v>0.15574879999999999</c:v>
                </c:pt>
                <c:pt idx="1020">
                  <c:v>0.15179680000000001</c:v>
                </c:pt>
                <c:pt idx="1021">
                  <c:v>0.14685280000000001</c:v>
                </c:pt>
                <c:pt idx="1022">
                  <c:v>0.14367360000000001</c:v>
                </c:pt>
                <c:pt idx="1023">
                  <c:v>0.14019519999999999</c:v>
                </c:pt>
                <c:pt idx="1024">
                  <c:v>0.13721120000000001</c:v>
                </c:pt>
                <c:pt idx="1025">
                  <c:v>0.1345104</c:v>
                </c:pt>
                <c:pt idx="1026">
                  <c:v>0.13091040000000001</c:v>
                </c:pt>
                <c:pt idx="1027">
                  <c:v>0.12767039999999999</c:v>
                </c:pt>
                <c:pt idx="1028">
                  <c:v>0.12511040000000001</c:v>
                </c:pt>
                <c:pt idx="1029">
                  <c:v>0.12300319999999999</c:v>
                </c:pt>
                <c:pt idx="1030">
                  <c:v>0.1206248</c:v>
                </c:pt>
                <c:pt idx="1031">
                  <c:v>0.1172368</c:v>
                </c:pt>
                <c:pt idx="1032">
                  <c:v>0.1145168</c:v>
                </c:pt>
                <c:pt idx="1033">
                  <c:v>0.1124112</c:v>
                </c:pt>
                <c:pt idx="1034">
                  <c:v>0.1098296</c:v>
                </c:pt>
                <c:pt idx="1035">
                  <c:v>0.1077312</c:v>
                </c:pt>
                <c:pt idx="1036">
                  <c:v>0.10581840000000001</c:v>
                </c:pt>
                <c:pt idx="1037">
                  <c:v>0.10380639999999999</c:v>
                </c:pt>
                <c:pt idx="1038">
                  <c:v>0.1018744</c:v>
                </c:pt>
                <c:pt idx="1039">
                  <c:v>9.9465600000000098E-2</c:v>
                </c:pt>
                <c:pt idx="1040">
                  <c:v>9.7337599999999996E-2</c:v>
                </c:pt>
                <c:pt idx="1041">
                  <c:v>9.5720800000000106E-2</c:v>
                </c:pt>
                <c:pt idx="1042">
                  <c:v>9.4048000000000104E-2</c:v>
                </c:pt>
                <c:pt idx="1043">
                  <c:v>9.2179200000000003E-2</c:v>
                </c:pt>
                <c:pt idx="1044">
                  <c:v>9.0615200000000007E-2</c:v>
                </c:pt>
                <c:pt idx="1045">
                  <c:v>8.8918399999999995E-2</c:v>
                </c:pt>
                <c:pt idx="1046">
                  <c:v>8.6948000000000095E-2</c:v>
                </c:pt>
                <c:pt idx="1047">
                  <c:v>8.5431199999999999E-2</c:v>
                </c:pt>
                <c:pt idx="1048">
                  <c:v>8.4116800000000103E-2</c:v>
                </c:pt>
                <c:pt idx="1049">
                  <c:v>8.2732E-2</c:v>
                </c:pt>
                <c:pt idx="1050">
                  <c:v>8.1695200000000107E-2</c:v>
                </c:pt>
                <c:pt idx="1051">
                  <c:v>8.0600000000000102E-2</c:v>
                </c:pt>
                <c:pt idx="1052">
                  <c:v>7.9103200000000096E-2</c:v>
                </c:pt>
                <c:pt idx="1053">
                  <c:v>7.78336000000001E-2</c:v>
                </c:pt>
                <c:pt idx="1054">
                  <c:v>7.6772000000000104E-2</c:v>
                </c:pt>
                <c:pt idx="1055">
                  <c:v>7.5780000000000097E-2</c:v>
                </c:pt>
                <c:pt idx="1056">
                  <c:v>7.4844000000000105E-2</c:v>
                </c:pt>
                <c:pt idx="1057">
                  <c:v>7.3866399999999999E-2</c:v>
                </c:pt>
                <c:pt idx="1058">
                  <c:v>7.2883200000000106E-2</c:v>
                </c:pt>
                <c:pt idx="1059">
                  <c:v>7.1725600000000098E-2</c:v>
                </c:pt>
                <c:pt idx="1060">
                  <c:v>7.0868799999999996E-2</c:v>
                </c:pt>
                <c:pt idx="1061">
                  <c:v>7.0004000000000094E-2</c:v>
                </c:pt>
                <c:pt idx="1062">
                  <c:v>6.91992000000001E-2</c:v>
                </c:pt>
                <c:pt idx="1063">
                  <c:v>6.8472800000000195E-2</c:v>
                </c:pt>
                <c:pt idx="1064">
                  <c:v>6.7710400000000004E-2</c:v>
                </c:pt>
                <c:pt idx="1065">
                  <c:v>6.6996800000000106E-2</c:v>
                </c:pt>
                <c:pt idx="1066">
                  <c:v>6.6390400000000002E-2</c:v>
                </c:pt>
                <c:pt idx="1067">
                  <c:v>6.5803200000000006E-2</c:v>
                </c:pt>
                <c:pt idx="1068">
                  <c:v>6.5270400000000006E-2</c:v>
                </c:pt>
                <c:pt idx="1069">
                  <c:v>6.4729600000000095E-2</c:v>
                </c:pt>
                <c:pt idx="1070">
                  <c:v>6.4236800000000094E-2</c:v>
                </c:pt>
                <c:pt idx="1071">
                  <c:v>6.3682400000000097E-2</c:v>
                </c:pt>
                <c:pt idx="1072">
                  <c:v>6.3140000000000099E-2</c:v>
                </c:pt>
                <c:pt idx="1073">
                  <c:v>6.2678400000000106E-2</c:v>
                </c:pt>
                <c:pt idx="1074">
                  <c:v>6.2190400000000097E-2</c:v>
                </c:pt>
                <c:pt idx="1075">
                  <c:v>6.1777600000000099E-2</c:v>
                </c:pt>
                <c:pt idx="1076">
                  <c:v>6.1408800000000097E-2</c:v>
                </c:pt>
                <c:pt idx="1077">
                  <c:v>6.1014400000000003E-2</c:v>
                </c:pt>
                <c:pt idx="1078">
                  <c:v>6.0655200000000097E-2</c:v>
                </c:pt>
                <c:pt idx="1079">
                  <c:v>6.0386400000000201E-2</c:v>
                </c:pt>
                <c:pt idx="1080">
                  <c:v>6.0124799999999999E-2</c:v>
                </c:pt>
                <c:pt idx="1081">
                  <c:v>5.9867999999999998E-2</c:v>
                </c:pt>
                <c:pt idx="1082">
                  <c:v>5.9628E-2</c:v>
                </c:pt>
                <c:pt idx="1083">
                  <c:v>5.9376000000000102E-2</c:v>
                </c:pt>
                <c:pt idx="1084">
                  <c:v>5.9144000000000002E-2</c:v>
                </c:pt>
                <c:pt idx="1085">
                  <c:v>5.8941599999999997E-2</c:v>
                </c:pt>
                <c:pt idx="1086">
                  <c:v>5.87296E-2</c:v>
                </c:pt>
                <c:pt idx="1087">
                  <c:v>5.8512800000000101E-2</c:v>
                </c:pt>
                <c:pt idx="1088">
                  <c:v>5.8311200000000001E-2</c:v>
                </c:pt>
                <c:pt idx="1089">
                  <c:v>5.8118400000000001E-2</c:v>
                </c:pt>
                <c:pt idx="1090">
                  <c:v>5.7913600000000003E-2</c:v>
                </c:pt>
                <c:pt idx="1091">
                  <c:v>5.77184000000001E-2</c:v>
                </c:pt>
                <c:pt idx="1092">
                  <c:v>5.7563999999999997E-2</c:v>
                </c:pt>
                <c:pt idx="1093">
                  <c:v>5.7415200000000201E-2</c:v>
                </c:pt>
                <c:pt idx="1094">
                  <c:v>5.7271200000000098E-2</c:v>
                </c:pt>
                <c:pt idx="1095">
                  <c:v>5.7120000000000101E-2</c:v>
                </c:pt>
                <c:pt idx="1096">
                  <c:v>5.6941600000000002E-2</c:v>
                </c:pt>
                <c:pt idx="1097">
                  <c:v>5.6767199999999997E-2</c:v>
                </c:pt>
                <c:pt idx="1098">
                  <c:v>5.6615200000000102E-2</c:v>
                </c:pt>
                <c:pt idx="1099">
                  <c:v>5.6472800000000101E-2</c:v>
                </c:pt>
                <c:pt idx="1100">
                  <c:v>5.6333600000000102E-2</c:v>
                </c:pt>
                <c:pt idx="1101">
                  <c:v>5.61936000000001E-2</c:v>
                </c:pt>
                <c:pt idx="1102">
                  <c:v>5.6029600000000103E-2</c:v>
                </c:pt>
                <c:pt idx="1103">
                  <c:v>5.58648000000002E-2</c:v>
                </c:pt>
                <c:pt idx="1104">
                  <c:v>5.5724000000000003E-2</c:v>
                </c:pt>
                <c:pt idx="1105">
                  <c:v>5.5584000000000001E-2</c:v>
                </c:pt>
                <c:pt idx="1106">
                  <c:v>5.5443199999999998E-2</c:v>
                </c:pt>
                <c:pt idx="1107">
                  <c:v>5.5304000000000103E-2</c:v>
                </c:pt>
                <c:pt idx="1108">
                  <c:v>5.5165600000000099E-2</c:v>
                </c:pt>
                <c:pt idx="1109">
                  <c:v>5.5004000000000101E-2</c:v>
                </c:pt>
                <c:pt idx="1110">
                  <c:v>5.4843200000000002E-2</c:v>
                </c:pt>
                <c:pt idx="1111">
                  <c:v>5.4704799999999998E-2</c:v>
                </c:pt>
                <c:pt idx="1112">
                  <c:v>5.4567200000000197E-2</c:v>
                </c:pt>
                <c:pt idx="1113">
                  <c:v>5.44312000000002E-2</c:v>
                </c:pt>
                <c:pt idx="1114">
                  <c:v>5.4295200000000099E-2</c:v>
                </c:pt>
                <c:pt idx="1115">
                  <c:v>5.4137600000000098E-2</c:v>
                </c:pt>
                <c:pt idx="1116">
                  <c:v>5.3979199999999998E-2</c:v>
                </c:pt>
                <c:pt idx="1117">
                  <c:v>5.38440000000001E-2</c:v>
                </c:pt>
                <c:pt idx="1118">
                  <c:v>5.3708000000000103E-2</c:v>
                </c:pt>
                <c:pt idx="1119">
                  <c:v>5.3572000000000099E-2</c:v>
                </c:pt>
                <c:pt idx="1120">
                  <c:v>5.3436800000000097E-2</c:v>
                </c:pt>
                <c:pt idx="1121">
                  <c:v>5.3278400000000101E-2</c:v>
                </c:pt>
                <c:pt idx="1122">
                  <c:v>5.31208000000001E-2</c:v>
                </c:pt>
                <c:pt idx="1123">
                  <c:v>5.2986400000000003E-2</c:v>
                </c:pt>
                <c:pt idx="1124">
                  <c:v>5.2852800000000102E-2</c:v>
                </c:pt>
                <c:pt idx="1125">
                  <c:v>5.2720799999999998E-2</c:v>
                </c:pt>
                <c:pt idx="1126">
                  <c:v>5.2589600000000097E-2</c:v>
                </c:pt>
                <c:pt idx="1127">
                  <c:v>5.2459199999999997E-2</c:v>
                </c:pt>
                <c:pt idx="1128">
                  <c:v>5.2307200000000102E-2</c:v>
                </c:pt>
                <c:pt idx="1129">
                  <c:v>5.2157600000000102E-2</c:v>
                </c:pt>
                <c:pt idx="1130">
                  <c:v>5.2029600000000002E-2</c:v>
                </c:pt>
                <c:pt idx="1131">
                  <c:v>5.1903200000000101E-2</c:v>
                </c:pt>
                <c:pt idx="1132">
                  <c:v>5.17760000000001E-2</c:v>
                </c:pt>
                <c:pt idx="1133">
                  <c:v>5.1650400000000103E-2</c:v>
                </c:pt>
                <c:pt idx="1134">
                  <c:v>5.1504800000000003E-2</c:v>
                </c:pt>
                <c:pt idx="1135">
                  <c:v>5.1360800000000102E-2</c:v>
                </c:pt>
                <c:pt idx="1136">
                  <c:v>5.1238400000000101E-2</c:v>
                </c:pt>
                <c:pt idx="1137">
                  <c:v>5.1116800000000101E-2</c:v>
                </c:pt>
                <c:pt idx="1138">
                  <c:v>5.0996800000000099E-2</c:v>
                </c:pt>
                <c:pt idx="1139">
                  <c:v>5.0877600000000099E-2</c:v>
                </c:pt>
                <c:pt idx="1140">
                  <c:v>5.0740000000000098E-2</c:v>
                </c:pt>
                <c:pt idx="1141">
                  <c:v>5.0603200000000098E-2</c:v>
                </c:pt>
                <c:pt idx="1142">
                  <c:v>5.04872000000001E-2</c:v>
                </c:pt>
                <c:pt idx="1143">
                  <c:v>5.0372800000000099E-2</c:v>
                </c:pt>
                <c:pt idx="1144">
                  <c:v>5.0257600000000097E-2</c:v>
                </c:pt>
                <c:pt idx="1145">
                  <c:v>5.0144000000000098E-2</c:v>
                </c:pt>
                <c:pt idx="1146">
                  <c:v>5.0032E-2</c:v>
                </c:pt>
                <c:pt idx="1147">
                  <c:v>4.9901600000000101E-2</c:v>
                </c:pt>
                <c:pt idx="1148">
                  <c:v>4.9772000000000101E-2</c:v>
                </c:pt>
                <c:pt idx="1149">
                  <c:v>4.96624000000001E-2</c:v>
                </c:pt>
                <c:pt idx="1150">
                  <c:v>4.95536000000001E-2</c:v>
                </c:pt>
                <c:pt idx="1151">
                  <c:v>4.9444799999999997E-2</c:v>
                </c:pt>
                <c:pt idx="1152">
                  <c:v>4.93368E-2</c:v>
                </c:pt>
                <c:pt idx="1153">
                  <c:v>4.9212800000000098E-2</c:v>
                </c:pt>
                <c:pt idx="1154">
                  <c:v>4.9088800000000002E-2</c:v>
                </c:pt>
                <c:pt idx="1155">
                  <c:v>4.8984000000000097E-2</c:v>
                </c:pt>
                <c:pt idx="1156">
                  <c:v>4.8880000000000097E-2</c:v>
                </c:pt>
                <c:pt idx="1157">
                  <c:v>4.8777599999999997E-2</c:v>
                </c:pt>
                <c:pt idx="1158">
                  <c:v>4.8675200000000099E-2</c:v>
                </c:pt>
                <c:pt idx="1159">
                  <c:v>4.8556800000000101E-2</c:v>
                </c:pt>
                <c:pt idx="1160">
                  <c:v>4.8440000000000101E-2</c:v>
                </c:pt>
                <c:pt idx="1161">
                  <c:v>4.83408000000001E-2</c:v>
                </c:pt>
                <c:pt idx="1162">
                  <c:v>4.8242399999999998E-2</c:v>
                </c:pt>
                <c:pt idx="1163">
                  <c:v>4.8144800000000001E-2</c:v>
                </c:pt>
                <c:pt idx="1164">
                  <c:v>4.8048E-2</c:v>
                </c:pt>
                <c:pt idx="1165">
                  <c:v>4.7952000000000099E-2</c:v>
                </c:pt>
                <c:pt idx="1166">
                  <c:v>4.7840800000000003E-2</c:v>
                </c:pt>
                <c:pt idx="1167">
                  <c:v>4.7731200000000099E-2</c:v>
                </c:pt>
                <c:pt idx="1168">
                  <c:v>4.7637600000000002E-2</c:v>
                </c:pt>
                <c:pt idx="1169">
                  <c:v>4.7545600000000098E-2</c:v>
                </c:pt>
                <c:pt idx="1170">
                  <c:v>4.7454400000000001E-2</c:v>
                </c:pt>
                <c:pt idx="1171">
                  <c:v>4.73640000000001E-2</c:v>
                </c:pt>
                <c:pt idx="1172">
                  <c:v>4.7259200000000098E-2</c:v>
                </c:pt>
                <c:pt idx="1173">
                  <c:v>4.7156000000000003E-2</c:v>
                </c:pt>
                <c:pt idx="1174">
                  <c:v>4.7068800000000098E-2</c:v>
                </c:pt>
                <c:pt idx="1175">
                  <c:v>4.69816000000002E-2</c:v>
                </c:pt>
                <c:pt idx="1176">
                  <c:v>4.6896000000000097E-2</c:v>
                </c:pt>
                <c:pt idx="1177">
                  <c:v>4.6810400000000002E-2</c:v>
                </c:pt>
                <c:pt idx="1178">
                  <c:v>4.6712000000000101E-2</c:v>
                </c:pt>
                <c:pt idx="1179">
                  <c:v>4.66144E-2</c:v>
                </c:pt>
                <c:pt idx="1180">
                  <c:v>4.6531200000000099E-2</c:v>
                </c:pt>
                <c:pt idx="1181">
                  <c:v>4.6449600000000001E-2</c:v>
                </c:pt>
                <c:pt idx="1182">
                  <c:v>4.6367999999999999E-2</c:v>
                </c:pt>
                <c:pt idx="1183">
                  <c:v>4.6288000000000003E-2</c:v>
                </c:pt>
                <c:pt idx="1184">
                  <c:v>4.6207999999999999E-2</c:v>
                </c:pt>
                <c:pt idx="1185">
                  <c:v>4.6115200000000002E-2</c:v>
                </c:pt>
                <c:pt idx="1186">
                  <c:v>4.60240000000001E-2</c:v>
                </c:pt>
                <c:pt idx="1187">
                  <c:v>4.5947200000000001E-2</c:v>
                </c:pt>
                <c:pt idx="1188">
                  <c:v>4.5870400000000103E-2</c:v>
                </c:pt>
                <c:pt idx="1189">
                  <c:v>4.5793599999999997E-2</c:v>
                </c:pt>
                <c:pt idx="1190">
                  <c:v>4.5718400000000201E-2</c:v>
                </c:pt>
                <c:pt idx="1191">
                  <c:v>4.5631200000000101E-2</c:v>
                </c:pt>
                <c:pt idx="1192">
                  <c:v>4.5544800000000003E-2</c:v>
                </c:pt>
                <c:pt idx="1193">
                  <c:v>4.5471999999999999E-2</c:v>
                </c:pt>
                <c:pt idx="1194">
                  <c:v>4.5399200000000098E-2</c:v>
                </c:pt>
                <c:pt idx="1195">
                  <c:v>4.5327199999999998E-2</c:v>
                </c:pt>
                <c:pt idx="1196">
                  <c:v>4.5255999999999998E-2</c:v>
                </c:pt>
                <c:pt idx="1197">
                  <c:v>4.5172800000000103E-2</c:v>
                </c:pt>
                <c:pt idx="1198">
                  <c:v>4.5091200000000102E-2</c:v>
                </c:pt>
                <c:pt idx="1199">
                  <c:v>4.5021600000000099E-2</c:v>
                </c:pt>
                <c:pt idx="1200">
                  <c:v>4.4953600000000003E-2</c:v>
                </c:pt>
                <c:pt idx="1201">
                  <c:v>4.4884800000000002E-2</c:v>
                </c:pt>
                <c:pt idx="1202">
                  <c:v>4.4817599999999999E-2</c:v>
                </c:pt>
                <c:pt idx="1203">
                  <c:v>4.4751200000000102E-2</c:v>
                </c:pt>
                <c:pt idx="1204">
                  <c:v>4.4673600000000098E-2</c:v>
                </c:pt>
                <c:pt idx="1205">
                  <c:v>4.4596800000000103E-2</c:v>
                </c:pt>
                <c:pt idx="1206">
                  <c:v>4.4532799999999997E-2</c:v>
                </c:pt>
                <c:pt idx="1207">
                  <c:v>4.4468000000000001E-2</c:v>
                </c:pt>
                <c:pt idx="1208">
                  <c:v>4.4404000000000103E-2</c:v>
                </c:pt>
                <c:pt idx="1209">
                  <c:v>4.4340800000000201E-2</c:v>
                </c:pt>
                <c:pt idx="1210">
                  <c:v>4.4268000000000099E-2</c:v>
                </c:pt>
                <c:pt idx="1211">
                  <c:v>4.4195999999999999E-2</c:v>
                </c:pt>
                <c:pt idx="1212">
                  <c:v>4.4134400000000101E-2</c:v>
                </c:pt>
                <c:pt idx="1213">
                  <c:v>4.4073600000000102E-2</c:v>
                </c:pt>
                <c:pt idx="1214">
                  <c:v>4.4012800000000102E-2</c:v>
                </c:pt>
                <c:pt idx="1215">
                  <c:v>4.3952800000000097E-2</c:v>
                </c:pt>
                <c:pt idx="1216">
                  <c:v>4.3883200000000101E-2</c:v>
                </c:pt>
                <c:pt idx="1217">
                  <c:v>4.38144000000001E-2</c:v>
                </c:pt>
                <c:pt idx="1218">
                  <c:v>4.37560000000001E-2</c:v>
                </c:pt>
                <c:pt idx="1219">
                  <c:v>4.3698400000000102E-2</c:v>
                </c:pt>
                <c:pt idx="1220">
                  <c:v>4.36416000000001E-2</c:v>
                </c:pt>
                <c:pt idx="1221">
                  <c:v>4.35848E-2</c:v>
                </c:pt>
                <c:pt idx="1222">
                  <c:v>4.3528799999999999E-2</c:v>
                </c:pt>
                <c:pt idx="1223">
                  <c:v>4.3464000000000003E-2</c:v>
                </c:pt>
                <c:pt idx="1224">
                  <c:v>4.3400000000000098E-2</c:v>
                </c:pt>
                <c:pt idx="1225">
                  <c:v>4.3346400000000097E-2</c:v>
                </c:pt>
                <c:pt idx="1226">
                  <c:v>4.3292799999999999E-2</c:v>
                </c:pt>
                <c:pt idx="1227">
                  <c:v>4.3240000000000098E-2</c:v>
                </c:pt>
                <c:pt idx="1228">
                  <c:v>4.3188000000000101E-2</c:v>
                </c:pt>
                <c:pt idx="1229">
                  <c:v>4.3127199999999997E-2</c:v>
                </c:pt>
                <c:pt idx="1230">
                  <c:v>4.3068000000000099E-2</c:v>
                </c:pt>
                <c:pt idx="1231">
                  <c:v>4.3018400000000102E-2</c:v>
                </c:pt>
                <c:pt idx="1232">
                  <c:v>4.2968800000000001E-2</c:v>
                </c:pt>
                <c:pt idx="1233">
                  <c:v>4.2920000000000201E-2</c:v>
                </c:pt>
                <c:pt idx="1234">
                  <c:v>4.2871200000000102E-2</c:v>
                </c:pt>
                <c:pt idx="1235">
                  <c:v>4.2816E-2</c:v>
                </c:pt>
                <c:pt idx="1236">
                  <c:v>4.2760800000000099E-2</c:v>
                </c:pt>
                <c:pt idx="1237">
                  <c:v>4.2713600000000101E-2</c:v>
                </c:pt>
                <c:pt idx="1238">
                  <c:v>4.2668000000000102E-2</c:v>
                </c:pt>
                <c:pt idx="1239">
                  <c:v>4.2623200000000097E-2</c:v>
                </c:pt>
                <c:pt idx="1240">
                  <c:v>4.2578400000000002E-2</c:v>
                </c:pt>
                <c:pt idx="1241">
                  <c:v>4.2534400000000097E-2</c:v>
                </c:pt>
                <c:pt idx="1242">
                  <c:v>4.2484000000000202E-2</c:v>
                </c:pt>
                <c:pt idx="1243">
                  <c:v>4.2433600000000002E-2</c:v>
                </c:pt>
                <c:pt idx="1244">
                  <c:v>4.2392000000000103E-2</c:v>
                </c:pt>
                <c:pt idx="1245">
                  <c:v>4.23504000000001E-2</c:v>
                </c:pt>
                <c:pt idx="1246">
                  <c:v>4.2308800000000001E-2</c:v>
                </c:pt>
                <c:pt idx="1247">
                  <c:v>4.2268000000000201E-2</c:v>
                </c:pt>
                <c:pt idx="1248">
                  <c:v>4.2221600000000102E-2</c:v>
                </c:pt>
                <c:pt idx="1249">
                  <c:v>4.2176000000000102E-2</c:v>
                </c:pt>
                <c:pt idx="1250">
                  <c:v>4.2136800000000099E-2</c:v>
                </c:pt>
                <c:pt idx="1251">
                  <c:v>4.2098400000000098E-2</c:v>
                </c:pt>
                <c:pt idx="1252">
                  <c:v>4.2060800000000099E-2</c:v>
                </c:pt>
                <c:pt idx="1253">
                  <c:v>4.2023199999999997E-2</c:v>
                </c:pt>
                <c:pt idx="1254">
                  <c:v>4.1980800000000103E-2</c:v>
                </c:pt>
                <c:pt idx="1255">
                  <c:v>4.1939200000000003E-2</c:v>
                </c:pt>
                <c:pt idx="1256">
                  <c:v>4.1904000000000101E-2</c:v>
                </c:pt>
                <c:pt idx="1257">
                  <c:v>4.1869600000000097E-2</c:v>
                </c:pt>
                <c:pt idx="1258">
                  <c:v>4.18352000000001E-2</c:v>
                </c:pt>
                <c:pt idx="1259">
                  <c:v>4.1801600000000202E-2</c:v>
                </c:pt>
                <c:pt idx="1260">
                  <c:v>4.1768800000000002E-2</c:v>
                </c:pt>
                <c:pt idx="1261">
                  <c:v>4.17312000000001E-2</c:v>
                </c:pt>
                <c:pt idx="1262">
                  <c:v>4.1693600000000199E-2</c:v>
                </c:pt>
                <c:pt idx="1263">
                  <c:v>4.1662400000000099E-2</c:v>
                </c:pt>
                <c:pt idx="1264">
                  <c:v>4.1631200000000097E-2</c:v>
                </c:pt>
                <c:pt idx="1265">
                  <c:v>4.1600800000000097E-2</c:v>
                </c:pt>
                <c:pt idx="1266">
                  <c:v>4.15704E-2</c:v>
                </c:pt>
                <c:pt idx="1267">
                  <c:v>4.1536000000000101E-2</c:v>
                </c:pt>
                <c:pt idx="1268">
                  <c:v>4.1502400000000099E-2</c:v>
                </c:pt>
                <c:pt idx="1269">
                  <c:v>4.1473600000000103E-2</c:v>
                </c:pt>
                <c:pt idx="1270">
                  <c:v>4.1444799999999997E-2</c:v>
                </c:pt>
                <c:pt idx="1271">
                  <c:v>4.1417600000000103E-2</c:v>
                </c:pt>
                <c:pt idx="1272">
                  <c:v>4.1390400000000098E-2</c:v>
                </c:pt>
                <c:pt idx="1273">
                  <c:v>4.1358399999999997E-2</c:v>
                </c:pt>
                <c:pt idx="1274">
                  <c:v>4.1327999999999997E-2</c:v>
                </c:pt>
                <c:pt idx="1275">
                  <c:v>4.1301600000000098E-2</c:v>
                </c:pt>
                <c:pt idx="1276">
                  <c:v>4.1276E-2</c:v>
                </c:pt>
                <c:pt idx="1277">
                  <c:v>4.1251200000000099E-2</c:v>
                </c:pt>
                <c:pt idx="1278">
                  <c:v>4.1226400000000003E-2</c:v>
                </c:pt>
                <c:pt idx="1279">
                  <c:v>4.1201600000000102E-2</c:v>
                </c:pt>
                <c:pt idx="1280">
                  <c:v>4.1173600000000102E-2</c:v>
                </c:pt>
                <c:pt idx="1281">
                  <c:v>4.11464E-2</c:v>
                </c:pt>
                <c:pt idx="1282">
                  <c:v>4.1123199999999999E-2</c:v>
                </c:pt>
                <c:pt idx="1283">
                  <c:v>4.1100800000000097E-2</c:v>
                </c:pt>
                <c:pt idx="1284">
                  <c:v>4.1078400000000098E-2</c:v>
                </c:pt>
                <c:pt idx="1285">
                  <c:v>4.1056800000000102E-2</c:v>
                </c:pt>
                <c:pt idx="1286">
                  <c:v>4.1032000000000103E-2</c:v>
                </c:pt>
                <c:pt idx="1287">
                  <c:v>4.1007200000000098E-2</c:v>
                </c:pt>
                <c:pt idx="1288">
                  <c:v>4.0987200000000001E-2</c:v>
                </c:pt>
                <c:pt idx="1289">
                  <c:v>4.0966400000000097E-2</c:v>
                </c:pt>
                <c:pt idx="1290">
                  <c:v>4.09472000000001E-2</c:v>
                </c:pt>
                <c:pt idx="1291">
                  <c:v>4.0927200000000101E-2</c:v>
                </c:pt>
                <c:pt idx="1292">
                  <c:v>4.0904799999999998E-2</c:v>
                </c:pt>
                <c:pt idx="1293">
                  <c:v>4.0883200000000001E-2</c:v>
                </c:pt>
                <c:pt idx="1294">
                  <c:v>4.0863999999999998E-2</c:v>
                </c:pt>
                <c:pt idx="1295">
                  <c:v>4.0846399999999998E-2</c:v>
                </c:pt>
                <c:pt idx="1296">
                  <c:v>4.0828800000000103E-2</c:v>
                </c:pt>
                <c:pt idx="1297">
                  <c:v>4.0811200000000103E-2</c:v>
                </c:pt>
                <c:pt idx="1298">
                  <c:v>4.0794400000000099E-2</c:v>
                </c:pt>
                <c:pt idx="1299">
                  <c:v>4.0774400000000099E-2</c:v>
                </c:pt>
                <c:pt idx="1300">
                  <c:v>4.0756000000000001E-2</c:v>
                </c:pt>
                <c:pt idx="1301">
                  <c:v>4.0740000000000103E-2</c:v>
                </c:pt>
                <c:pt idx="1302">
                  <c:v>4.0724000000000003E-2</c:v>
                </c:pt>
                <c:pt idx="1303">
                  <c:v>4.0708800000000003E-2</c:v>
                </c:pt>
                <c:pt idx="1304">
                  <c:v>4.0694400000000103E-2</c:v>
                </c:pt>
                <c:pt idx="1305">
                  <c:v>4.0677600000000098E-2</c:v>
                </c:pt>
                <c:pt idx="1306">
                  <c:v>4.0660799999999997E-2</c:v>
                </c:pt>
                <c:pt idx="1307">
                  <c:v>4.0647200000000099E-2</c:v>
                </c:pt>
                <c:pt idx="1308">
                  <c:v>4.0633600000000103E-2</c:v>
                </c:pt>
                <c:pt idx="1309">
                  <c:v>4.0620800000000103E-2</c:v>
                </c:pt>
                <c:pt idx="1310">
                  <c:v>4.0608000000000102E-2</c:v>
                </c:pt>
                <c:pt idx="1311">
                  <c:v>4.0593600000000098E-2</c:v>
                </c:pt>
                <c:pt idx="1312">
                  <c:v>4.0579200000000003E-2</c:v>
                </c:pt>
                <c:pt idx="1313">
                  <c:v>4.0568E-2</c:v>
                </c:pt>
                <c:pt idx="1314">
                  <c:v>4.0556000000000099E-2</c:v>
                </c:pt>
                <c:pt idx="1315">
                  <c:v>4.05448000000002E-2</c:v>
                </c:pt>
                <c:pt idx="1316">
                  <c:v>4.0533600000000003E-2</c:v>
                </c:pt>
                <c:pt idx="1317">
                  <c:v>4.0523200000000197E-2</c:v>
                </c:pt>
                <c:pt idx="1318">
                  <c:v>4.0510400000000203E-2</c:v>
                </c:pt>
                <c:pt idx="1319">
                  <c:v>4.0499199999999999E-2</c:v>
                </c:pt>
                <c:pt idx="1320">
                  <c:v>4.0488800000000102E-2</c:v>
                </c:pt>
                <c:pt idx="1321">
                  <c:v>4.0480000000000002E-2</c:v>
                </c:pt>
                <c:pt idx="1322">
                  <c:v>4.0470400000000101E-2</c:v>
                </c:pt>
                <c:pt idx="1323">
                  <c:v>4.0461600000000097E-2</c:v>
                </c:pt>
                <c:pt idx="1324">
                  <c:v>4.0452000000000203E-2</c:v>
                </c:pt>
                <c:pt idx="1325">
                  <c:v>4.0443199999999999E-2</c:v>
                </c:pt>
                <c:pt idx="1326">
                  <c:v>4.0435200000000102E-2</c:v>
                </c:pt>
                <c:pt idx="1327">
                  <c:v>4.0427999999999999E-2</c:v>
                </c:pt>
                <c:pt idx="1328">
                  <c:v>4.0420800000000097E-2</c:v>
                </c:pt>
                <c:pt idx="1329">
                  <c:v>4.04144000000001E-2</c:v>
                </c:pt>
                <c:pt idx="1330">
                  <c:v>4.0406400000000002E-2</c:v>
                </c:pt>
                <c:pt idx="1331">
                  <c:v>4.0398400000000098E-2</c:v>
                </c:pt>
                <c:pt idx="1332">
                  <c:v>4.0392800000000097E-2</c:v>
                </c:pt>
                <c:pt idx="1333">
                  <c:v>4.03864000000001E-2</c:v>
                </c:pt>
                <c:pt idx="1334">
                  <c:v>4.0380800000000203E-2</c:v>
                </c:pt>
                <c:pt idx="1335">
                  <c:v>4.0375200000000097E-2</c:v>
                </c:pt>
                <c:pt idx="1336">
                  <c:v>4.0370400000000098E-2</c:v>
                </c:pt>
                <c:pt idx="1337">
                  <c:v>4.0364800000000103E-2</c:v>
                </c:pt>
                <c:pt idx="1338">
                  <c:v>4.0358400000000003E-2</c:v>
                </c:pt>
                <c:pt idx="1339">
                  <c:v>4.0354399999999999E-2</c:v>
                </c:pt>
                <c:pt idx="1340">
                  <c:v>4.0350400000000002E-2</c:v>
                </c:pt>
                <c:pt idx="1341">
                  <c:v>4.0346400000000102E-2</c:v>
                </c:pt>
                <c:pt idx="1342">
                  <c:v>4.0342400000000098E-2</c:v>
                </c:pt>
                <c:pt idx="1343">
                  <c:v>4.0338400000000101E-2</c:v>
                </c:pt>
                <c:pt idx="1344">
                  <c:v>4.0335200000000002E-2</c:v>
                </c:pt>
                <c:pt idx="1345">
                  <c:v>4.0332000000000097E-2</c:v>
                </c:pt>
                <c:pt idx="1346">
                  <c:v>4.0329600000000097E-2</c:v>
                </c:pt>
                <c:pt idx="1347">
                  <c:v>4.0327200000000098E-2</c:v>
                </c:pt>
                <c:pt idx="1348">
                  <c:v>4.0324800000000098E-2</c:v>
                </c:pt>
                <c:pt idx="1349">
                  <c:v>4.0323200000000101E-2</c:v>
                </c:pt>
                <c:pt idx="1350">
                  <c:v>4.0321600000000103E-2</c:v>
                </c:pt>
                <c:pt idx="1351">
                  <c:v>4.0320800000000101E-2</c:v>
                </c:pt>
                <c:pt idx="1352">
                  <c:v>4.0320000000000002E-2</c:v>
                </c:pt>
                <c:pt idx="1353">
                  <c:v>4.0320000000000002E-2</c:v>
                </c:pt>
                <c:pt idx="1354">
                  <c:v>4.0320000000000002E-2</c:v>
                </c:pt>
                <c:pt idx="1355">
                  <c:v>4.0320800000000101E-2</c:v>
                </c:pt>
                <c:pt idx="1356">
                  <c:v>4.0321600000000103E-2</c:v>
                </c:pt>
                <c:pt idx="1357">
                  <c:v>4.0323200000000101E-2</c:v>
                </c:pt>
                <c:pt idx="1358">
                  <c:v>4.0323999999999999E-2</c:v>
                </c:pt>
                <c:pt idx="1359">
                  <c:v>4.03256000000001E-2</c:v>
                </c:pt>
                <c:pt idx="1360">
                  <c:v>4.0327200000000098E-2</c:v>
                </c:pt>
                <c:pt idx="1361">
                  <c:v>4.0329600000000097E-2</c:v>
                </c:pt>
                <c:pt idx="1362">
                  <c:v>4.0332800000000002E-2</c:v>
                </c:pt>
                <c:pt idx="1363">
                  <c:v>4.0336000000000101E-2</c:v>
                </c:pt>
                <c:pt idx="1364">
                  <c:v>4.0339199999999999E-2</c:v>
                </c:pt>
                <c:pt idx="1365">
                  <c:v>4.0343200000000003E-2</c:v>
                </c:pt>
                <c:pt idx="1366">
                  <c:v>4.0347200000000097E-2</c:v>
                </c:pt>
                <c:pt idx="1367">
                  <c:v>4.0351200000000101E-2</c:v>
                </c:pt>
                <c:pt idx="1368">
                  <c:v>4.03560000000001E-2</c:v>
                </c:pt>
                <c:pt idx="1369">
                  <c:v>4.0361600000000102E-2</c:v>
                </c:pt>
                <c:pt idx="1370">
                  <c:v>4.0366400000000101E-2</c:v>
                </c:pt>
                <c:pt idx="1371">
                  <c:v>4.0371999999999998E-2</c:v>
                </c:pt>
                <c:pt idx="1372">
                  <c:v>4.0377600000000097E-2</c:v>
                </c:pt>
                <c:pt idx="1373">
                  <c:v>4.0382399999999999E-2</c:v>
                </c:pt>
                <c:pt idx="1374">
                  <c:v>4.0388800000000002E-2</c:v>
                </c:pt>
                <c:pt idx="1375">
                  <c:v>4.0396000000000203E-2</c:v>
                </c:pt>
                <c:pt idx="1376">
                  <c:v>4.0403200000000097E-2</c:v>
                </c:pt>
                <c:pt idx="1377">
                  <c:v>4.0410399999999999E-2</c:v>
                </c:pt>
                <c:pt idx="1378">
                  <c:v>4.0416800000000003E-2</c:v>
                </c:pt>
                <c:pt idx="1379">
                  <c:v>4.0424000000000099E-2</c:v>
                </c:pt>
                <c:pt idx="1380">
                  <c:v>4.0432000000000003E-2</c:v>
                </c:pt>
                <c:pt idx="1381">
                  <c:v>4.0440799999999999E-2</c:v>
                </c:pt>
                <c:pt idx="1382">
                  <c:v>4.0449600000000002E-2</c:v>
                </c:pt>
                <c:pt idx="1383">
                  <c:v>4.04576000000001E-2</c:v>
                </c:pt>
                <c:pt idx="1384">
                  <c:v>4.0465600000000101E-2</c:v>
                </c:pt>
                <c:pt idx="1385">
                  <c:v>4.0474400000000098E-2</c:v>
                </c:pt>
                <c:pt idx="1386">
                  <c:v>4.0482400000000099E-2</c:v>
                </c:pt>
                <c:pt idx="1387">
                  <c:v>4.0492800000000002E-2</c:v>
                </c:pt>
                <c:pt idx="1388">
                  <c:v>4.0503200000000003E-2</c:v>
                </c:pt>
                <c:pt idx="1389">
                  <c:v>4.0512800000000099E-2</c:v>
                </c:pt>
                <c:pt idx="1390">
                  <c:v>4.0522400000000097E-2</c:v>
                </c:pt>
                <c:pt idx="1391">
                  <c:v>4.0532800000000098E-2</c:v>
                </c:pt>
                <c:pt idx="1392">
                  <c:v>4.0542399999999999E-2</c:v>
                </c:pt>
                <c:pt idx="1393">
                  <c:v>4.0553600000000203E-2</c:v>
                </c:pt>
                <c:pt idx="1394">
                  <c:v>4.0566400000000197E-2</c:v>
                </c:pt>
                <c:pt idx="1395">
                  <c:v>4.0579200000000003E-2</c:v>
                </c:pt>
                <c:pt idx="1396">
                  <c:v>4.0591200000000098E-2</c:v>
                </c:pt>
                <c:pt idx="1397">
                  <c:v>4.06032000000002E-2</c:v>
                </c:pt>
                <c:pt idx="1398">
                  <c:v>4.0614400000000099E-2</c:v>
                </c:pt>
                <c:pt idx="1399">
                  <c:v>4.0627200000000099E-2</c:v>
                </c:pt>
                <c:pt idx="1400">
                  <c:v>4.06416E-2</c:v>
                </c:pt>
                <c:pt idx="1401">
                  <c:v>4.06568E-2</c:v>
                </c:pt>
                <c:pt idx="1402">
                  <c:v>4.06704000000001E-2</c:v>
                </c:pt>
                <c:pt idx="1403">
                  <c:v>4.06832000000001E-2</c:v>
                </c:pt>
                <c:pt idx="1404">
                  <c:v>4.0696800000000102E-2</c:v>
                </c:pt>
                <c:pt idx="1405">
                  <c:v>4.0710400000000001E-2</c:v>
                </c:pt>
                <c:pt idx="1406">
                  <c:v>4.0727200000000102E-2</c:v>
                </c:pt>
                <c:pt idx="1407">
                  <c:v>4.07440000000001E-2</c:v>
                </c:pt>
                <c:pt idx="1408">
                  <c:v>4.07584E-2</c:v>
                </c:pt>
                <c:pt idx="1409">
                  <c:v>4.07736E-2</c:v>
                </c:pt>
                <c:pt idx="1410">
                  <c:v>4.0788800000000201E-2</c:v>
                </c:pt>
                <c:pt idx="1411">
                  <c:v>4.0804800000000099E-2</c:v>
                </c:pt>
                <c:pt idx="1412">
                  <c:v>4.0820000000000099E-2</c:v>
                </c:pt>
                <c:pt idx="1413">
                  <c:v>4.0838399999999997E-2</c:v>
                </c:pt>
                <c:pt idx="1414">
                  <c:v>4.0857600000000001E-2</c:v>
                </c:pt>
                <c:pt idx="1415">
                  <c:v>4.08736000000001E-2</c:v>
                </c:pt>
                <c:pt idx="1416">
                  <c:v>4.08912000000001E-2</c:v>
                </c:pt>
                <c:pt idx="1417">
                  <c:v>4.0908000000000097E-2</c:v>
                </c:pt>
                <c:pt idx="1418">
                  <c:v>4.0925600000000097E-2</c:v>
                </c:pt>
                <c:pt idx="1419">
                  <c:v>4.0946400000000001E-2</c:v>
                </c:pt>
                <c:pt idx="1420">
                  <c:v>4.0967200000000099E-2</c:v>
                </c:pt>
                <c:pt idx="1421">
                  <c:v>4.0985600000000101E-2</c:v>
                </c:pt>
                <c:pt idx="1422">
                  <c:v>4.1003999999999999E-2</c:v>
                </c:pt>
                <c:pt idx="1423">
                  <c:v>4.10232000000001E-2</c:v>
                </c:pt>
                <c:pt idx="1424">
                  <c:v>4.1042400000000097E-2</c:v>
                </c:pt>
                <c:pt idx="1425">
                  <c:v>4.1064799999999999E-2</c:v>
                </c:pt>
                <c:pt idx="1426">
                  <c:v>4.1088000000000097E-2</c:v>
                </c:pt>
                <c:pt idx="1427">
                  <c:v>4.1108800000000098E-2</c:v>
                </c:pt>
                <c:pt idx="1428">
                  <c:v>4.1128800000000097E-2</c:v>
                </c:pt>
                <c:pt idx="1429">
                  <c:v>4.1149600000000099E-2</c:v>
                </c:pt>
                <c:pt idx="1430">
                  <c:v>4.1170400000000003E-2</c:v>
                </c:pt>
                <c:pt idx="1431">
                  <c:v>4.1191200000000101E-2</c:v>
                </c:pt>
                <c:pt idx="1432">
                  <c:v>4.1216000000000003E-2</c:v>
                </c:pt>
                <c:pt idx="1433">
                  <c:v>4.1240800000000098E-2</c:v>
                </c:pt>
                <c:pt idx="1434">
                  <c:v>4.1262400000000102E-2</c:v>
                </c:pt>
                <c:pt idx="1435">
                  <c:v>4.1284800000000003E-2</c:v>
                </c:pt>
                <c:pt idx="1436">
                  <c:v>4.1307200000000099E-2</c:v>
                </c:pt>
                <c:pt idx="1437">
                  <c:v>4.1329600000000098E-2</c:v>
                </c:pt>
                <c:pt idx="1438">
                  <c:v>4.1355999999999997E-2</c:v>
                </c:pt>
                <c:pt idx="1439">
                  <c:v>4.1383200000000099E-2</c:v>
                </c:pt>
                <c:pt idx="1440">
                  <c:v>4.1406400000000197E-2</c:v>
                </c:pt>
                <c:pt idx="1441">
                  <c:v>4.1430400000000103E-2</c:v>
                </c:pt>
                <c:pt idx="1442">
                  <c:v>4.14536E-2</c:v>
                </c:pt>
                <c:pt idx="1443">
                  <c:v>4.1478400000000103E-2</c:v>
                </c:pt>
                <c:pt idx="1444">
                  <c:v>4.1507200000000001E-2</c:v>
                </c:pt>
                <c:pt idx="1445">
                  <c:v>4.1536000000000101E-2</c:v>
                </c:pt>
                <c:pt idx="1446">
                  <c:v>4.1561599999999997E-2</c:v>
                </c:pt>
                <c:pt idx="1447">
                  <c:v>4.1587199999999998E-2</c:v>
                </c:pt>
                <c:pt idx="1448">
                  <c:v>4.1612800000000102E-2</c:v>
                </c:pt>
                <c:pt idx="1449">
                  <c:v>4.1638400000000103E-2</c:v>
                </c:pt>
                <c:pt idx="1450">
                  <c:v>4.1664800000000002E-2</c:v>
                </c:pt>
                <c:pt idx="1451">
                  <c:v>4.1696000000000101E-2</c:v>
                </c:pt>
                <c:pt idx="1452">
                  <c:v>4.1727200000000103E-2</c:v>
                </c:pt>
                <c:pt idx="1453">
                  <c:v>4.1754400000000101E-2</c:v>
                </c:pt>
                <c:pt idx="1454">
                  <c:v>4.1781600000000002E-2</c:v>
                </c:pt>
                <c:pt idx="1455">
                  <c:v>4.1809600000000002E-2</c:v>
                </c:pt>
                <c:pt idx="1456">
                  <c:v>4.1837600000000003E-2</c:v>
                </c:pt>
                <c:pt idx="1457">
                  <c:v>4.1870400000000002E-2</c:v>
                </c:pt>
                <c:pt idx="1458">
                  <c:v>4.1903200000000099E-2</c:v>
                </c:pt>
                <c:pt idx="1459">
                  <c:v>4.1932799999999999E-2</c:v>
                </c:pt>
                <c:pt idx="1460">
                  <c:v>4.1961600000000099E-2</c:v>
                </c:pt>
                <c:pt idx="1461">
                  <c:v>4.1992000000000099E-2</c:v>
                </c:pt>
                <c:pt idx="1462">
                  <c:v>4.2021599999999999E-2</c:v>
                </c:pt>
                <c:pt idx="1463">
                  <c:v>4.2057600000000098E-2</c:v>
                </c:pt>
                <c:pt idx="1464">
                  <c:v>4.2093600000000099E-2</c:v>
                </c:pt>
                <c:pt idx="1465">
                  <c:v>4.2124799999999997E-2</c:v>
                </c:pt>
                <c:pt idx="1466">
                  <c:v>4.2156000000000103E-2</c:v>
                </c:pt>
                <c:pt idx="1467">
                  <c:v>4.2187200000000098E-2</c:v>
                </c:pt>
                <c:pt idx="1468">
                  <c:v>4.2219200000000102E-2</c:v>
                </c:pt>
                <c:pt idx="1469">
                  <c:v>4.2252000000000102E-2</c:v>
                </c:pt>
                <c:pt idx="1470">
                  <c:v>4.2289600000000101E-2</c:v>
                </c:pt>
                <c:pt idx="1471">
                  <c:v>4.2327999999999998E-2</c:v>
                </c:pt>
                <c:pt idx="1472">
                  <c:v>4.2360800000000198E-2</c:v>
                </c:pt>
                <c:pt idx="1473">
                  <c:v>4.2394400000000103E-2</c:v>
                </c:pt>
                <c:pt idx="1474">
                  <c:v>4.2427199999999998E-2</c:v>
                </c:pt>
                <c:pt idx="1475">
                  <c:v>4.2461600000000002E-2</c:v>
                </c:pt>
                <c:pt idx="1476">
                  <c:v>4.2500799999999998E-2</c:v>
                </c:pt>
                <c:pt idx="1477">
                  <c:v>4.2540800000000101E-2</c:v>
                </c:pt>
                <c:pt idx="1478">
                  <c:v>4.2576000000000003E-2</c:v>
                </c:pt>
                <c:pt idx="1479">
                  <c:v>4.2611200000000002E-2</c:v>
                </c:pt>
                <c:pt idx="1480">
                  <c:v>4.2646400000000098E-2</c:v>
                </c:pt>
                <c:pt idx="1481">
                  <c:v>4.2681600000000097E-2</c:v>
                </c:pt>
                <c:pt idx="1482">
                  <c:v>4.2724000000000102E-2</c:v>
                </c:pt>
                <c:pt idx="1483">
                  <c:v>4.2767200000000102E-2</c:v>
                </c:pt>
                <c:pt idx="1484">
                  <c:v>4.2804000000000099E-2</c:v>
                </c:pt>
                <c:pt idx="1485">
                  <c:v>4.2841600000000001E-2</c:v>
                </c:pt>
                <c:pt idx="1486">
                  <c:v>4.2879200000000103E-2</c:v>
                </c:pt>
                <c:pt idx="1487">
                  <c:v>4.2916800000000102E-2</c:v>
                </c:pt>
                <c:pt idx="1488">
                  <c:v>4.2955200000000103E-2</c:v>
                </c:pt>
                <c:pt idx="1489">
                  <c:v>4.3000800000000103E-2</c:v>
                </c:pt>
                <c:pt idx="1490">
                  <c:v>4.3046400000000103E-2</c:v>
                </c:pt>
                <c:pt idx="1491">
                  <c:v>4.3085600000000002E-2</c:v>
                </c:pt>
                <c:pt idx="1492">
                  <c:v>4.3125600000000097E-2</c:v>
                </c:pt>
                <c:pt idx="1493">
                  <c:v>4.3166400000000098E-2</c:v>
                </c:pt>
                <c:pt idx="1494">
                  <c:v>4.32080000000001E-2</c:v>
                </c:pt>
                <c:pt idx="1495">
                  <c:v>4.3257600000000097E-2</c:v>
                </c:pt>
                <c:pt idx="1496">
                  <c:v>4.3308800000000099E-2</c:v>
                </c:pt>
                <c:pt idx="1497">
                  <c:v>4.3352000000000203E-2</c:v>
                </c:pt>
                <c:pt idx="1498">
                  <c:v>4.3396799999999999E-2</c:v>
                </c:pt>
                <c:pt idx="1499">
                  <c:v>4.3443200000000098E-2</c:v>
                </c:pt>
                <c:pt idx="1500">
                  <c:v>4.3489600000000003E-2</c:v>
                </c:pt>
                <c:pt idx="1501">
                  <c:v>4.3545599999999997E-2</c:v>
                </c:pt>
                <c:pt idx="1502">
                  <c:v>4.3601599999999997E-2</c:v>
                </c:pt>
                <c:pt idx="1503">
                  <c:v>4.3651200000000001E-2</c:v>
                </c:pt>
                <c:pt idx="1504">
                  <c:v>4.3700800000000102E-2</c:v>
                </c:pt>
                <c:pt idx="1505">
                  <c:v>4.3752000000000103E-2</c:v>
                </c:pt>
                <c:pt idx="1506">
                  <c:v>4.3803200000000202E-2</c:v>
                </c:pt>
                <c:pt idx="1507">
                  <c:v>4.3855200000000101E-2</c:v>
                </c:pt>
                <c:pt idx="1508">
                  <c:v>4.3915200000000001E-2</c:v>
                </c:pt>
                <c:pt idx="1509">
                  <c:v>4.3976800000000101E-2</c:v>
                </c:pt>
                <c:pt idx="1510">
                  <c:v>4.4029600000000002E-2</c:v>
                </c:pt>
                <c:pt idx="1511">
                  <c:v>4.4083200000000003E-2</c:v>
                </c:pt>
                <c:pt idx="1512">
                  <c:v>4.4138400000000098E-2</c:v>
                </c:pt>
                <c:pt idx="1513">
                  <c:v>4.4194400000000099E-2</c:v>
                </c:pt>
                <c:pt idx="1514">
                  <c:v>4.4261600000000102E-2</c:v>
                </c:pt>
                <c:pt idx="1515">
                  <c:v>4.4331200000000098E-2</c:v>
                </c:pt>
                <c:pt idx="1516">
                  <c:v>4.4393600000000102E-2</c:v>
                </c:pt>
                <c:pt idx="1517">
                  <c:v>4.44560000000001E-2</c:v>
                </c:pt>
                <c:pt idx="1518">
                  <c:v>4.4520800000000103E-2</c:v>
                </c:pt>
                <c:pt idx="1519">
                  <c:v>4.4587200000000098E-2</c:v>
                </c:pt>
                <c:pt idx="1520">
                  <c:v>4.4666400000000002E-2</c:v>
                </c:pt>
                <c:pt idx="1521">
                  <c:v>4.4745600000000101E-2</c:v>
                </c:pt>
                <c:pt idx="1522">
                  <c:v>4.4813600000000002E-2</c:v>
                </c:pt>
                <c:pt idx="1523">
                  <c:v>4.4884000000000097E-2</c:v>
                </c:pt>
                <c:pt idx="1524">
                  <c:v>4.4957600000000097E-2</c:v>
                </c:pt>
                <c:pt idx="1525">
                  <c:v>4.50336E-2</c:v>
                </c:pt>
                <c:pt idx="1526">
                  <c:v>4.5111199999999997E-2</c:v>
                </c:pt>
                <c:pt idx="1527">
                  <c:v>4.52048000000001E-2</c:v>
                </c:pt>
                <c:pt idx="1528">
                  <c:v>4.5301599999999997E-2</c:v>
                </c:pt>
                <c:pt idx="1529">
                  <c:v>4.53872000000001E-2</c:v>
                </c:pt>
                <c:pt idx="1530">
                  <c:v>4.54736000000001E-2</c:v>
                </c:pt>
                <c:pt idx="1531">
                  <c:v>4.5562400000000003E-2</c:v>
                </c:pt>
                <c:pt idx="1532">
                  <c:v>4.56528E-2</c:v>
                </c:pt>
                <c:pt idx="1533">
                  <c:v>4.5760000000000099E-2</c:v>
                </c:pt>
                <c:pt idx="1534">
                  <c:v>4.5868800000000001E-2</c:v>
                </c:pt>
                <c:pt idx="1535">
                  <c:v>4.5963999999999998E-2</c:v>
                </c:pt>
                <c:pt idx="1536">
                  <c:v>4.6060000000000101E-2</c:v>
                </c:pt>
                <c:pt idx="1537">
                  <c:v>4.6160000000000097E-2</c:v>
                </c:pt>
                <c:pt idx="1538">
                  <c:v>4.6264800000000099E-2</c:v>
                </c:pt>
                <c:pt idx="1539">
                  <c:v>4.6390400000000102E-2</c:v>
                </c:pt>
                <c:pt idx="1540">
                  <c:v>4.6520800000000001E-2</c:v>
                </c:pt>
                <c:pt idx="1541">
                  <c:v>4.6635200000000099E-2</c:v>
                </c:pt>
                <c:pt idx="1542">
                  <c:v>4.6754400000000002E-2</c:v>
                </c:pt>
                <c:pt idx="1543">
                  <c:v>4.6878400000000098E-2</c:v>
                </c:pt>
                <c:pt idx="1544">
                  <c:v>4.7005600000000099E-2</c:v>
                </c:pt>
                <c:pt idx="1545">
                  <c:v>4.71368E-2</c:v>
                </c:pt>
                <c:pt idx="1546">
                  <c:v>4.7296000000000102E-2</c:v>
                </c:pt>
                <c:pt idx="1547">
                  <c:v>4.7462400000000002E-2</c:v>
                </c:pt>
                <c:pt idx="1548">
                  <c:v>4.7608000000000102E-2</c:v>
                </c:pt>
                <c:pt idx="1549">
                  <c:v>4.7757600000000101E-2</c:v>
                </c:pt>
                <c:pt idx="1550">
                  <c:v>4.7910400000000103E-2</c:v>
                </c:pt>
                <c:pt idx="1551">
                  <c:v>4.8071200000000001E-2</c:v>
                </c:pt>
                <c:pt idx="1552">
                  <c:v>4.8267999999999998E-2</c:v>
                </c:pt>
                <c:pt idx="1553">
                  <c:v>4.8474400000000098E-2</c:v>
                </c:pt>
                <c:pt idx="1554">
                  <c:v>4.8677600000000099E-2</c:v>
                </c:pt>
                <c:pt idx="1555">
                  <c:v>4.8931200000000001E-2</c:v>
                </c:pt>
                <c:pt idx="1556">
                  <c:v>4.9230400000000098E-2</c:v>
                </c:pt>
                <c:pt idx="1557">
                  <c:v>4.9544800000000097E-2</c:v>
                </c:pt>
                <c:pt idx="1558">
                  <c:v>4.9915200000000097E-2</c:v>
                </c:pt>
                <c:pt idx="1559">
                  <c:v>5.0283200000000097E-2</c:v>
                </c:pt>
                <c:pt idx="1560">
                  <c:v>5.0610400000000097E-2</c:v>
                </c:pt>
                <c:pt idx="1561">
                  <c:v>5.0957600000000103E-2</c:v>
                </c:pt>
                <c:pt idx="1562">
                  <c:v>5.1328800000000098E-2</c:v>
                </c:pt>
                <c:pt idx="1563">
                  <c:v>5.1712000000000001E-2</c:v>
                </c:pt>
                <c:pt idx="1564">
                  <c:v>5.2096000000000101E-2</c:v>
                </c:pt>
                <c:pt idx="1565">
                  <c:v>5.25448000000001E-2</c:v>
                </c:pt>
                <c:pt idx="1566">
                  <c:v>5.3044000000000001E-2</c:v>
                </c:pt>
                <c:pt idx="1567">
                  <c:v>5.3515199999999999E-2</c:v>
                </c:pt>
                <c:pt idx="1568">
                  <c:v>5.40392000000001E-2</c:v>
                </c:pt>
                <c:pt idx="1569">
                  <c:v>5.4628799999999998E-2</c:v>
                </c:pt>
                <c:pt idx="1570">
                  <c:v>5.5287200000000099E-2</c:v>
                </c:pt>
                <c:pt idx="1571">
                  <c:v>5.6090400000000103E-2</c:v>
                </c:pt>
                <c:pt idx="1572">
                  <c:v>5.6880000000000097E-2</c:v>
                </c:pt>
                <c:pt idx="1573">
                  <c:v>5.7529600000000201E-2</c:v>
                </c:pt>
                <c:pt idx="1574">
                  <c:v>5.8178400000000102E-2</c:v>
                </c:pt>
                <c:pt idx="1575">
                  <c:v>5.88592E-2</c:v>
                </c:pt>
                <c:pt idx="1576">
                  <c:v>5.9553600000000102E-2</c:v>
                </c:pt>
                <c:pt idx="1577">
                  <c:v>6.0392800000000198E-2</c:v>
                </c:pt>
                <c:pt idx="1578">
                  <c:v>6.1295200000000001E-2</c:v>
                </c:pt>
                <c:pt idx="1579">
                  <c:v>6.2079200000000098E-2</c:v>
                </c:pt>
                <c:pt idx="1580">
                  <c:v>6.2853599999999996E-2</c:v>
                </c:pt>
                <c:pt idx="1581">
                  <c:v>6.3636800000000104E-2</c:v>
                </c:pt>
                <c:pt idx="1582">
                  <c:v>6.4486399999999999E-2</c:v>
                </c:pt>
                <c:pt idx="1583">
                  <c:v>6.5337600000000204E-2</c:v>
                </c:pt>
                <c:pt idx="1584">
                  <c:v>6.6337600000000094E-2</c:v>
                </c:pt>
                <c:pt idx="1585">
                  <c:v>6.7383999999999999E-2</c:v>
                </c:pt>
                <c:pt idx="1586">
                  <c:v>6.8299200000000004E-2</c:v>
                </c:pt>
                <c:pt idx="1587">
                  <c:v>6.9210400000000102E-2</c:v>
                </c:pt>
                <c:pt idx="1588">
                  <c:v>7.0060800000000104E-2</c:v>
                </c:pt>
                <c:pt idx="1589">
                  <c:v>7.0871199999999995E-2</c:v>
                </c:pt>
                <c:pt idx="1590">
                  <c:v>7.1843199999999996E-2</c:v>
                </c:pt>
                <c:pt idx="1591">
                  <c:v>7.2884800000000097E-2</c:v>
                </c:pt>
                <c:pt idx="1592">
                  <c:v>7.3760800000000196E-2</c:v>
                </c:pt>
                <c:pt idx="1593">
                  <c:v>7.4636800000000003E-2</c:v>
                </c:pt>
                <c:pt idx="1594">
                  <c:v>7.5524800000000003E-2</c:v>
                </c:pt>
                <c:pt idx="1595">
                  <c:v>7.6451199999999997E-2</c:v>
                </c:pt>
                <c:pt idx="1596">
                  <c:v>7.7608800000000103E-2</c:v>
                </c:pt>
                <c:pt idx="1597">
                  <c:v>7.8736000000000098E-2</c:v>
                </c:pt>
                <c:pt idx="1598">
                  <c:v>7.9613600000000104E-2</c:v>
                </c:pt>
                <c:pt idx="1599">
                  <c:v>8.0417600000000006E-2</c:v>
                </c:pt>
                <c:pt idx="1600">
                  <c:v>8.1169600000000106E-2</c:v>
                </c:pt>
                <c:pt idx="1601">
                  <c:v>8.1813600000000097E-2</c:v>
                </c:pt>
                <c:pt idx="1602">
                  <c:v>8.2368000000000094E-2</c:v>
                </c:pt>
                <c:pt idx="1603">
                  <c:v>8.2912000000000097E-2</c:v>
                </c:pt>
                <c:pt idx="1604">
                  <c:v>8.3350400000000199E-2</c:v>
                </c:pt>
                <c:pt idx="1605">
                  <c:v>8.3657600000000096E-2</c:v>
                </c:pt>
                <c:pt idx="1606">
                  <c:v>8.3912799999999996E-2</c:v>
                </c:pt>
                <c:pt idx="1607">
                  <c:v>8.4140000000000006E-2</c:v>
                </c:pt>
                <c:pt idx="1608">
                  <c:v>8.4357600000000102E-2</c:v>
                </c:pt>
                <c:pt idx="1609">
                  <c:v>8.4604000000000096E-2</c:v>
                </c:pt>
                <c:pt idx="1610">
                  <c:v>8.4925600000000004E-2</c:v>
                </c:pt>
                <c:pt idx="1611">
                  <c:v>8.5321600000000095E-2</c:v>
                </c:pt>
                <c:pt idx="1612">
                  <c:v>8.5627200000000098E-2</c:v>
                </c:pt>
                <c:pt idx="1613">
                  <c:v>8.5838400000000106E-2</c:v>
                </c:pt>
                <c:pt idx="1614">
                  <c:v>8.6011200000000093E-2</c:v>
                </c:pt>
                <c:pt idx="1615">
                  <c:v>8.6195200000000097E-2</c:v>
                </c:pt>
                <c:pt idx="1616">
                  <c:v>8.6358400000000099E-2</c:v>
                </c:pt>
                <c:pt idx="1617">
                  <c:v>8.6475999999999997E-2</c:v>
                </c:pt>
                <c:pt idx="1618">
                  <c:v>8.6569600000000205E-2</c:v>
                </c:pt>
                <c:pt idx="1619">
                  <c:v>8.6648799999999998E-2</c:v>
                </c:pt>
                <c:pt idx="1620">
                  <c:v>8.6721600000000107E-2</c:v>
                </c:pt>
                <c:pt idx="1621">
                  <c:v>8.6751200000000098E-2</c:v>
                </c:pt>
                <c:pt idx="1622">
                  <c:v>8.6714400000000205E-2</c:v>
                </c:pt>
                <c:pt idx="1623">
                  <c:v>8.6616000000000096E-2</c:v>
                </c:pt>
                <c:pt idx="1624">
                  <c:v>8.64728000000001E-2</c:v>
                </c:pt>
                <c:pt idx="1625">
                  <c:v>8.6280800000000102E-2</c:v>
                </c:pt>
                <c:pt idx="1626">
                  <c:v>8.6025600000000105E-2</c:v>
                </c:pt>
                <c:pt idx="1627">
                  <c:v>8.5716800000000107E-2</c:v>
                </c:pt>
                <c:pt idx="1628">
                  <c:v>8.5287200000000105E-2</c:v>
                </c:pt>
                <c:pt idx="1629">
                  <c:v>8.4822400000000006E-2</c:v>
                </c:pt>
                <c:pt idx="1630">
                  <c:v>8.4418400000000005E-2</c:v>
                </c:pt>
                <c:pt idx="1631">
                  <c:v>8.4018400000000104E-2</c:v>
                </c:pt>
                <c:pt idx="1632">
                  <c:v>8.3604000000000095E-2</c:v>
                </c:pt>
                <c:pt idx="1633">
                  <c:v>8.3171999999999996E-2</c:v>
                </c:pt>
                <c:pt idx="1634">
                  <c:v>8.2640800000000098E-2</c:v>
                </c:pt>
                <c:pt idx="1635">
                  <c:v>8.20632000000001E-2</c:v>
                </c:pt>
                <c:pt idx="1636">
                  <c:v>8.1576800000000005E-2</c:v>
                </c:pt>
                <c:pt idx="1637">
                  <c:v>8.1128800000000098E-2</c:v>
                </c:pt>
                <c:pt idx="1638">
                  <c:v>8.07336000000001E-2</c:v>
                </c:pt>
                <c:pt idx="1639">
                  <c:v>8.0372800000000105E-2</c:v>
                </c:pt>
                <c:pt idx="1640">
                  <c:v>8.0017599999999994E-2</c:v>
                </c:pt>
                <c:pt idx="1641">
                  <c:v>7.9572799999999999E-2</c:v>
                </c:pt>
                <c:pt idx="1642">
                  <c:v>7.9130400000000004E-2</c:v>
                </c:pt>
                <c:pt idx="1643">
                  <c:v>7.8771200000000097E-2</c:v>
                </c:pt>
                <c:pt idx="1644">
                  <c:v>7.8425600000000095E-2</c:v>
                </c:pt>
                <c:pt idx="1645">
                  <c:v>7.8093600000000096E-2</c:v>
                </c:pt>
                <c:pt idx="1646">
                  <c:v>7.7776799999999993E-2</c:v>
                </c:pt>
                <c:pt idx="1647">
                  <c:v>7.7415999999999999E-2</c:v>
                </c:pt>
                <c:pt idx="1648">
                  <c:v>7.7072000000000099E-2</c:v>
                </c:pt>
                <c:pt idx="1649">
                  <c:v>7.6769600000000104E-2</c:v>
                </c:pt>
                <c:pt idx="1650">
                  <c:v>7.6460800000000106E-2</c:v>
                </c:pt>
                <c:pt idx="1651">
                  <c:v>7.6179200000000197E-2</c:v>
                </c:pt>
                <c:pt idx="1652">
                  <c:v>7.5922400000000098E-2</c:v>
                </c:pt>
                <c:pt idx="1653">
                  <c:v>7.5645599999999993E-2</c:v>
                </c:pt>
                <c:pt idx="1654">
                  <c:v>7.5395199999999996E-2</c:v>
                </c:pt>
                <c:pt idx="1655">
                  <c:v>7.5188800000000097E-2</c:v>
                </c:pt>
                <c:pt idx="1656">
                  <c:v>7.49944000000001E-2</c:v>
                </c:pt>
                <c:pt idx="1657">
                  <c:v>7.4816000000000105E-2</c:v>
                </c:pt>
                <c:pt idx="1658">
                  <c:v>7.4656000000000097E-2</c:v>
                </c:pt>
                <c:pt idx="1659">
                  <c:v>7.4500800000000006E-2</c:v>
                </c:pt>
                <c:pt idx="1660">
                  <c:v>7.4316800000000099E-2</c:v>
                </c:pt>
                <c:pt idx="1661">
                  <c:v>7.4132000000000003E-2</c:v>
                </c:pt>
                <c:pt idx="1662">
                  <c:v>7.3972800000000102E-2</c:v>
                </c:pt>
                <c:pt idx="1663">
                  <c:v>7.3812800000000206E-2</c:v>
                </c:pt>
                <c:pt idx="1664">
                  <c:v>7.3651200000000097E-2</c:v>
                </c:pt>
                <c:pt idx="1665">
                  <c:v>7.3488800000000201E-2</c:v>
                </c:pt>
                <c:pt idx="1666">
                  <c:v>7.3297600000000102E-2</c:v>
                </c:pt>
                <c:pt idx="1667">
                  <c:v>7.3104800000000095E-2</c:v>
                </c:pt>
                <c:pt idx="1668">
                  <c:v>7.2938400000000098E-2</c:v>
                </c:pt>
                <c:pt idx="1669">
                  <c:v>7.2770400000000096E-2</c:v>
                </c:pt>
                <c:pt idx="1670">
                  <c:v>7.2602400000000095E-2</c:v>
                </c:pt>
                <c:pt idx="1671">
                  <c:v>7.2435200000000199E-2</c:v>
                </c:pt>
                <c:pt idx="1672">
                  <c:v>7.2239200000000101E-2</c:v>
                </c:pt>
                <c:pt idx="1673">
                  <c:v>7.2044800000000103E-2</c:v>
                </c:pt>
                <c:pt idx="1674">
                  <c:v>7.1879200000000101E-2</c:v>
                </c:pt>
                <c:pt idx="1675">
                  <c:v>7.1713600000000002E-2</c:v>
                </c:pt>
                <c:pt idx="1676">
                  <c:v>7.1548799999999996E-2</c:v>
                </c:pt>
                <c:pt idx="1677">
                  <c:v>7.1385599999999994E-2</c:v>
                </c:pt>
                <c:pt idx="1678">
                  <c:v>7.12232E-2</c:v>
                </c:pt>
                <c:pt idx="1679">
                  <c:v>7.1034400000000095E-2</c:v>
                </c:pt>
                <c:pt idx="1680">
                  <c:v>7.0847199999999999E-2</c:v>
                </c:pt>
                <c:pt idx="1681">
                  <c:v>7.0687200000000103E-2</c:v>
                </c:pt>
                <c:pt idx="1682">
                  <c:v>7.0529600000000095E-2</c:v>
                </c:pt>
                <c:pt idx="1683">
                  <c:v>7.0372000000000101E-2</c:v>
                </c:pt>
                <c:pt idx="1684">
                  <c:v>7.0216000000000098E-2</c:v>
                </c:pt>
                <c:pt idx="1685">
                  <c:v>7.0034400000000094E-2</c:v>
                </c:pt>
                <c:pt idx="1686">
                  <c:v>6.9853600000000099E-2</c:v>
                </c:pt>
                <c:pt idx="1687">
                  <c:v>6.9699200000000003E-2</c:v>
                </c:pt>
                <c:pt idx="1688">
                  <c:v>6.9546400000000105E-2</c:v>
                </c:pt>
                <c:pt idx="1689">
                  <c:v>6.9393600000000097E-2</c:v>
                </c:pt>
                <c:pt idx="1690">
                  <c:v>6.9241600000000195E-2</c:v>
                </c:pt>
                <c:pt idx="1691">
                  <c:v>6.90664E-2</c:v>
                </c:pt>
                <c:pt idx="1692">
                  <c:v>6.8892000000000106E-2</c:v>
                </c:pt>
                <c:pt idx="1693">
                  <c:v>6.8744000000000097E-2</c:v>
                </c:pt>
                <c:pt idx="1694">
                  <c:v>6.8596800000000097E-2</c:v>
                </c:pt>
                <c:pt idx="1695">
                  <c:v>6.8449600000000096E-2</c:v>
                </c:pt>
                <c:pt idx="1696">
                  <c:v>6.8304000000000004E-2</c:v>
                </c:pt>
                <c:pt idx="1697">
                  <c:v>6.8158400000000105E-2</c:v>
                </c:pt>
                <c:pt idx="1698">
                  <c:v>6.7990400000000104E-2</c:v>
                </c:pt>
                <c:pt idx="1699">
                  <c:v>6.7824000000000106E-2</c:v>
                </c:pt>
                <c:pt idx="1700">
                  <c:v>6.7682400000000004E-2</c:v>
                </c:pt>
                <c:pt idx="1701">
                  <c:v>6.7541599999999993E-2</c:v>
                </c:pt>
                <c:pt idx="1702">
                  <c:v>6.7402400000000098E-2</c:v>
                </c:pt>
                <c:pt idx="1703">
                  <c:v>6.7264000000000101E-2</c:v>
                </c:pt>
                <c:pt idx="1704">
                  <c:v>6.7104800000000103E-2</c:v>
                </c:pt>
                <c:pt idx="1705">
                  <c:v>6.6947200000000096E-2</c:v>
                </c:pt>
                <c:pt idx="1706">
                  <c:v>6.6813600000000098E-2</c:v>
                </c:pt>
                <c:pt idx="1707">
                  <c:v>6.6681600000000105E-2</c:v>
                </c:pt>
                <c:pt idx="1708">
                  <c:v>6.6550399999999996E-2</c:v>
                </c:pt>
                <c:pt idx="1709">
                  <c:v>6.6420000000000104E-2</c:v>
                </c:pt>
                <c:pt idx="1710">
                  <c:v>6.6270400000000104E-2</c:v>
                </c:pt>
                <c:pt idx="1711">
                  <c:v>6.61216000000001E-2</c:v>
                </c:pt>
                <c:pt idx="1712">
                  <c:v>6.5995200000000101E-2</c:v>
                </c:pt>
                <c:pt idx="1713">
                  <c:v>6.5870399999999996E-2</c:v>
                </c:pt>
                <c:pt idx="1714">
                  <c:v>6.5747200000000006E-2</c:v>
                </c:pt>
                <c:pt idx="1715">
                  <c:v>6.5624000000000002E-2</c:v>
                </c:pt>
                <c:pt idx="1716">
                  <c:v>6.5503199999999998E-2</c:v>
                </c:pt>
                <c:pt idx="1717">
                  <c:v>6.5362400000000098E-2</c:v>
                </c:pt>
                <c:pt idx="1718">
                  <c:v>6.5224000000000101E-2</c:v>
                </c:pt>
                <c:pt idx="1719">
                  <c:v>6.5106399999999995E-2</c:v>
                </c:pt>
                <c:pt idx="1720">
                  <c:v>6.4989599999999995E-2</c:v>
                </c:pt>
                <c:pt idx="1721">
                  <c:v>6.4873600000000101E-2</c:v>
                </c:pt>
                <c:pt idx="1722">
                  <c:v>6.47592000000001E-2</c:v>
                </c:pt>
                <c:pt idx="1723">
                  <c:v>6.4627200000000107E-2</c:v>
                </c:pt>
                <c:pt idx="1724">
                  <c:v>6.4495200000000003E-2</c:v>
                </c:pt>
                <c:pt idx="1725">
                  <c:v>6.4384000000000094E-2</c:v>
                </c:pt>
                <c:pt idx="1726">
                  <c:v>6.4273600000000097E-2</c:v>
                </c:pt>
                <c:pt idx="1727">
                  <c:v>6.4164799999999994E-2</c:v>
                </c:pt>
                <c:pt idx="1728">
                  <c:v>6.4056000000000099E-2</c:v>
                </c:pt>
                <c:pt idx="1729">
                  <c:v>6.3931199999999994E-2</c:v>
                </c:pt>
                <c:pt idx="1730">
                  <c:v>6.3807200000000105E-2</c:v>
                </c:pt>
                <c:pt idx="1731">
                  <c:v>6.3702400000000006E-2</c:v>
                </c:pt>
                <c:pt idx="1732">
                  <c:v>6.3598400000000097E-2</c:v>
                </c:pt>
                <c:pt idx="1733">
                  <c:v>6.3495200000000002E-2</c:v>
                </c:pt>
                <c:pt idx="1734">
                  <c:v>6.3392800000000096E-2</c:v>
                </c:pt>
                <c:pt idx="1735">
                  <c:v>6.3292000000000001E-2</c:v>
                </c:pt>
                <c:pt idx="1736">
                  <c:v>6.3175200000000098E-2</c:v>
                </c:pt>
                <c:pt idx="1737">
                  <c:v>6.3060000000000102E-2</c:v>
                </c:pt>
                <c:pt idx="1738">
                  <c:v>6.2961600000000006E-2</c:v>
                </c:pt>
                <c:pt idx="1739">
                  <c:v>6.28640000000001E-2</c:v>
                </c:pt>
                <c:pt idx="1740">
                  <c:v>6.2768000000000199E-2</c:v>
                </c:pt>
                <c:pt idx="1741">
                  <c:v>6.2672800000000001E-2</c:v>
                </c:pt>
                <c:pt idx="1742">
                  <c:v>6.2562400000000004E-2</c:v>
                </c:pt>
                <c:pt idx="1743">
                  <c:v>6.2453600000000102E-2</c:v>
                </c:pt>
                <c:pt idx="1744">
                  <c:v>6.2361600000000003E-2</c:v>
                </c:pt>
                <c:pt idx="1745">
                  <c:v>6.2269600000000098E-2</c:v>
                </c:pt>
                <c:pt idx="1746">
                  <c:v>6.2179200000000101E-2</c:v>
                </c:pt>
                <c:pt idx="1747">
                  <c:v>6.2089600000000002E-2</c:v>
                </c:pt>
                <c:pt idx="1748">
                  <c:v>6.1987200000000103E-2</c:v>
                </c:pt>
                <c:pt idx="1749">
                  <c:v>6.1884799999999997E-2</c:v>
                </c:pt>
                <c:pt idx="1750">
                  <c:v>6.1797600000000098E-2</c:v>
                </c:pt>
                <c:pt idx="1751">
                  <c:v>6.1712000000000003E-2</c:v>
                </c:pt>
                <c:pt idx="1752">
                  <c:v>6.1626400000000102E-2</c:v>
                </c:pt>
                <c:pt idx="1753">
                  <c:v>6.1542400000000101E-2</c:v>
                </c:pt>
                <c:pt idx="1754">
                  <c:v>6.1459199999999999E-2</c:v>
                </c:pt>
                <c:pt idx="1755">
                  <c:v>6.1362400000000199E-2</c:v>
                </c:pt>
                <c:pt idx="1756">
                  <c:v>6.1267200000000001E-2</c:v>
                </c:pt>
                <c:pt idx="1757">
                  <c:v>6.1186400000000099E-2</c:v>
                </c:pt>
                <c:pt idx="1758">
                  <c:v>6.1106400000000102E-2</c:v>
                </c:pt>
                <c:pt idx="1759">
                  <c:v>6.1028000000000103E-2</c:v>
                </c:pt>
                <c:pt idx="1760">
                  <c:v>6.09496E-2</c:v>
                </c:pt>
                <c:pt idx="1761">
                  <c:v>6.0859200000000203E-2</c:v>
                </c:pt>
                <c:pt idx="1762">
                  <c:v>6.0769600000000097E-2</c:v>
                </c:pt>
                <c:pt idx="1763">
                  <c:v>6.0693600000000097E-2</c:v>
                </c:pt>
                <c:pt idx="1764">
                  <c:v>6.0619199999999998E-2</c:v>
                </c:pt>
                <c:pt idx="1765">
                  <c:v>6.05448000000001E-2</c:v>
                </c:pt>
                <c:pt idx="1766">
                  <c:v>6.0471999999999998E-2</c:v>
                </c:pt>
                <c:pt idx="1767">
                  <c:v>6.0387200000000099E-2</c:v>
                </c:pt>
                <c:pt idx="1768">
                  <c:v>6.0304800000000103E-2</c:v>
                </c:pt>
                <c:pt idx="1769">
                  <c:v>6.0233600000000102E-2</c:v>
                </c:pt>
                <c:pt idx="1770">
                  <c:v>6.0164000000000203E-2</c:v>
                </c:pt>
                <c:pt idx="1771">
                  <c:v>6.0095200000000099E-2</c:v>
                </c:pt>
                <c:pt idx="1772">
                  <c:v>6.0027200000000003E-2</c:v>
                </c:pt>
                <c:pt idx="1773">
                  <c:v>5.9960000000000097E-2</c:v>
                </c:pt>
                <c:pt idx="1774">
                  <c:v>5.9882400000000099E-2</c:v>
                </c:pt>
                <c:pt idx="1775">
                  <c:v>5.9805600000000202E-2</c:v>
                </c:pt>
                <c:pt idx="1776">
                  <c:v>5.9740800000000198E-2</c:v>
                </c:pt>
                <c:pt idx="1777">
                  <c:v>5.9676800000000099E-2</c:v>
                </c:pt>
                <c:pt idx="1778">
                  <c:v>5.96136000000001E-2</c:v>
                </c:pt>
                <c:pt idx="1779">
                  <c:v>5.9551200000000103E-2</c:v>
                </c:pt>
                <c:pt idx="1780">
                  <c:v>5.9479200000000003E-2</c:v>
                </c:pt>
                <c:pt idx="1781">
                  <c:v>5.9408000000000002E-2</c:v>
                </c:pt>
                <c:pt idx="1782">
                  <c:v>5.9348800000000097E-2</c:v>
                </c:pt>
                <c:pt idx="1783">
                  <c:v>5.9288800000000003E-2</c:v>
                </c:pt>
                <c:pt idx="1784">
                  <c:v>5.9230400000000002E-2</c:v>
                </c:pt>
                <c:pt idx="1785">
                  <c:v>5.9172800000000199E-2</c:v>
                </c:pt>
                <c:pt idx="1786">
                  <c:v>5.9106400000000101E-2</c:v>
                </c:pt>
                <c:pt idx="1787">
                  <c:v>5.9040799999999997E-2</c:v>
                </c:pt>
                <c:pt idx="1788">
                  <c:v>5.8984799999999997E-2</c:v>
                </c:pt>
                <c:pt idx="1789">
                  <c:v>5.8929600000000103E-2</c:v>
                </c:pt>
                <c:pt idx="1790">
                  <c:v>5.8876000000000102E-2</c:v>
                </c:pt>
                <c:pt idx="1791">
                  <c:v>5.8822399999999997E-2</c:v>
                </c:pt>
                <c:pt idx="1792">
                  <c:v>5.8769600000000102E-2</c:v>
                </c:pt>
                <c:pt idx="1793">
                  <c:v>5.8708800000000103E-2</c:v>
                </c:pt>
                <c:pt idx="1794">
                  <c:v>5.8647999999999999E-2</c:v>
                </c:pt>
                <c:pt idx="1795">
                  <c:v>5.8597600000000097E-2</c:v>
                </c:pt>
                <c:pt idx="1796">
                  <c:v>5.8547200000000098E-2</c:v>
                </c:pt>
                <c:pt idx="1797">
                  <c:v>5.8497600000000101E-2</c:v>
                </c:pt>
                <c:pt idx="1798">
                  <c:v>5.8448000000000097E-2</c:v>
                </c:pt>
                <c:pt idx="1799">
                  <c:v>5.8392000000000097E-2</c:v>
                </c:pt>
                <c:pt idx="1800">
                  <c:v>5.8336000000000103E-2</c:v>
                </c:pt>
                <c:pt idx="1801">
                  <c:v>5.8288800000000002E-2</c:v>
                </c:pt>
                <c:pt idx="1802">
                  <c:v>5.8242400000000097E-2</c:v>
                </c:pt>
                <c:pt idx="1803">
                  <c:v>5.8196000000000102E-2</c:v>
                </c:pt>
                <c:pt idx="1804">
                  <c:v>5.8150400000000102E-2</c:v>
                </c:pt>
                <c:pt idx="1805">
                  <c:v>5.80976000000002E-2</c:v>
                </c:pt>
                <c:pt idx="1806">
                  <c:v>5.8045600000000003E-2</c:v>
                </c:pt>
                <c:pt idx="1807">
                  <c:v>5.8001600000000098E-2</c:v>
                </c:pt>
                <c:pt idx="1808">
                  <c:v>5.7958400000000097E-2</c:v>
                </c:pt>
                <c:pt idx="1809">
                  <c:v>5.7915200000000097E-2</c:v>
                </c:pt>
                <c:pt idx="1810">
                  <c:v>5.7872800000000002E-2</c:v>
                </c:pt>
                <c:pt idx="1811">
                  <c:v>5.7831199999999999E-2</c:v>
                </c:pt>
                <c:pt idx="1812">
                  <c:v>5.7783200000000097E-2</c:v>
                </c:pt>
                <c:pt idx="1813">
                  <c:v>5.77360000000001E-2</c:v>
                </c:pt>
                <c:pt idx="1814">
                  <c:v>5.7696000000000199E-2</c:v>
                </c:pt>
                <c:pt idx="1815">
                  <c:v>5.7656000000000103E-2</c:v>
                </c:pt>
                <c:pt idx="1816">
                  <c:v>5.7617599999999998E-2</c:v>
                </c:pt>
                <c:pt idx="1817">
                  <c:v>5.7579199999999997E-2</c:v>
                </c:pt>
                <c:pt idx="1818">
                  <c:v>5.7534400000000097E-2</c:v>
                </c:pt>
                <c:pt idx="1819">
                  <c:v>5.7491200000000103E-2</c:v>
                </c:pt>
                <c:pt idx="1820">
                  <c:v>5.74544000000001E-2</c:v>
                </c:pt>
                <c:pt idx="1821">
                  <c:v>5.7417600000000103E-2</c:v>
                </c:pt>
                <c:pt idx="1822">
                  <c:v>5.7381600000000102E-2</c:v>
                </c:pt>
                <c:pt idx="1823">
                  <c:v>5.7346400000000103E-2</c:v>
                </c:pt>
                <c:pt idx="1824">
                  <c:v>5.7305600000000102E-2</c:v>
                </c:pt>
                <c:pt idx="1825">
                  <c:v>5.72656E-2</c:v>
                </c:pt>
                <c:pt idx="1826">
                  <c:v>5.7232000000000102E-2</c:v>
                </c:pt>
                <c:pt idx="1827">
                  <c:v>5.7198400000000101E-2</c:v>
                </c:pt>
                <c:pt idx="1828">
                  <c:v>5.7165600000000101E-2</c:v>
                </c:pt>
                <c:pt idx="1829">
                  <c:v>5.7133600000000097E-2</c:v>
                </c:pt>
                <c:pt idx="1830">
                  <c:v>5.7101600000000002E-2</c:v>
                </c:pt>
                <c:pt idx="1831">
                  <c:v>5.7065600000000098E-2</c:v>
                </c:pt>
                <c:pt idx="1832">
                  <c:v>5.7028800000000102E-2</c:v>
                </c:pt>
                <c:pt idx="1833">
                  <c:v>5.6998399999999998E-2</c:v>
                </c:pt>
                <c:pt idx="1834">
                  <c:v>5.6968800000000097E-2</c:v>
                </c:pt>
                <c:pt idx="1835">
                  <c:v>5.6939200000000099E-2</c:v>
                </c:pt>
                <c:pt idx="1836">
                  <c:v>5.6910400000000097E-2</c:v>
                </c:pt>
                <c:pt idx="1837">
                  <c:v>5.6876799999999998E-2</c:v>
                </c:pt>
                <c:pt idx="1838">
                  <c:v>5.6844000000000103E-2</c:v>
                </c:pt>
                <c:pt idx="1839">
                  <c:v>5.6816800000000001E-2</c:v>
                </c:pt>
                <c:pt idx="1840">
                  <c:v>5.67896000000001E-2</c:v>
                </c:pt>
                <c:pt idx="1841">
                  <c:v>5.6762399999999998E-2</c:v>
                </c:pt>
                <c:pt idx="1842">
                  <c:v>5.6736000000000099E-2</c:v>
                </c:pt>
                <c:pt idx="1843">
                  <c:v>5.6705600000000099E-2</c:v>
                </c:pt>
                <c:pt idx="1844">
                  <c:v>5.6675200000000099E-2</c:v>
                </c:pt>
                <c:pt idx="1845">
                  <c:v>5.6649600000000098E-2</c:v>
                </c:pt>
                <c:pt idx="1846">
                  <c:v>5.6624800000000003E-2</c:v>
                </c:pt>
                <c:pt idx="1847">
                  <c:v>5.6600000000000102E-2</c:v>
                </c:pt>
                <c:pt idx="1848">
                  <c:v>5.6576000000000098E-2</c:v>
                </c:pt>
                <c:pt idx="1849">
                  <c:v>5.6552000000000102E-2</c:v>
                </c:pt>
                <c:pt idx="1850">
                  <c:v>5.65248E-2</c:v>
                </c:pt>
                <c:pt idx="1851">
                  <c:v>5.6497600000000203E-2</c:v>
                </c:pt>
                <c:pt idx="1852">
                  <c:v>5.6475200000000003E-2</c:v>
                </c:pt>
                <c:pt idx="1853">
                  <c:v>5.6452800000000102E-2</c:v>
                </c:pt>
                <c:pt idx="1854">
                  <c:v>5.6430399999999999E-2</c:v>
                </c:pt>
                <c:pt idx="1855">
                  <c:v>5.6408000000000097E-2</c:v>
                </c:pt>
                <c:pt idx="1856">
                  <c:v>5.6382399999999999E-2</c:v>
                </c:pt>
                <c:pt idx="1857">
                  <c:v>5.63584000000001E-2</c:v>
                </c:pt>
                <c:pt idx="1858">
                  <c:v>5.6336800000000103E-2</c:v>
                </c:pt>
                <c:pt idx="1859">
                  <c:v>5.6315999999999998E-2</c:v>
                </c:pt>
                <c:pt idx="1860">
                  <c:v>5.6295999999999999E-2</c:v>
                </c:pt>
                <c:pt idx="1861">
                  <c:v>5.6276000000000097E-2</c:v>
                </c:pt>
                <c:pt idx="1862">
                  <c:v>5.6252799999999999E-2</c:v>
                </c:pt>
                <c:pt idx="1863">
                  <c:v>5.6230400000000097E-2</c:v>
                </c:pt>
                <c:pt idx="1864">
                  <c:v>5.6211999999999998E-2</c:v>
                </c:pt>
                <c:pt idx="1865">
                  <c:v>5.61936000000001E-2</c:v>
                </c:pt>
                <c:pt idx="1866">
                  <c:v>5.6176000000000101E-2</c:v>
                </c:pt>
                <c:pt idx="1867">
                  <c:v>5.6158399999999997E-2</c:v>
                </c:pt>
                <c:pt idx="1868">
                  <c:v>5.6141600000000097E-2</c:v>
                </c:pt>
                <c:pt idx="1869">
                  <c:v>5.61224000000001E-2</c:v>
                </c:pt>
                <c:pt idx="1870">
                  <c:v>5.6103200000000103E-2</c:v>
                </c:pt>
                <c:pt idx="1871">
                  <c:v>5.6088000000000103E-2</c:v>
                </c:pt>
                <c:pt idx="1872">
                  <c:v>5.6071999999999997E-2</c:v>
                </c:pt>
                <c:pt idx="1873">
                  <c:v>5.6057600000000103E-2</c:v>
                </c:pt>
                <c:pt idx="1874">
                  <c:v>5.6043200000000001E-2</c:v>
                </c:pt>
                <c:pt idx="1875">
                  <c:v>5.6026399999999997E-2</c:v>
                </c:pt>
                <c:pt idx="1876">
                  <c:v>5.6011199999999997E-2</c:v>
                </c:pt>
                <c:pt idx="1877">
                  <c:v>5.5997600000000099E-2</c:v>
                </c:pt>
                <c:pt idx="1878">
                  <c:v>5.5984800000000098E-2</c:v>
                </c:pt>
                <c:pt idx="1879">
                  <c:v>5.5972800000000197E-2</c:v>
                </c:pt>
                <c:pt idx="1880">
                  <c:v>5.5960800000000102E-2</c:v>
                </c:pt>
                <c:pt idx="1881">
                  <c:v>5.59472000000001E-2</c:v>
                </c:pt>
                <c:pt idx="1882">
                  <c:v>5.5935199999999997E-2</c:v>
                </c:pt>
                <c:pt idx="1883">
                  <c:v>5.5924799999999997E-2</c:v>
                </c:pt>
                <c:pt idx="1884">
                  <c:v>5.5914400000000003E-2</c:v>
                </c:pt>
                <c:pt idx="1885">
                  <c:v>5.5904800000000102E-2</c:v>
                </c:pt>
                <c:pt idx="1886">
                  <c:v>5.58952000000002E-2</c:v>
                </c:pt>
                <c:pt idx="1887">
                  <c:v>5.5886400000000197E-2</c:v>
                </c:pt>
                <c:pt idx="1888">
                  <c:v>5.5876800000000101E-2</c:v>
                </c:pt>
                <c:pt idx="1889">
                  <c:v>5.5867200000000103E-2</c:v>
                </c:pt>
                <c:pt idx="1890">
                  <c:v>5.5859200000000102E-2</c:v>
                </c:pt>
                <c:pt idx="1891">
                  <c:v>5.5851199999999997E-2</c:v>
                </c:pt>
                <c:pt idx="1892">
                  <c:v>5.58448E-2</c:v>
                </c:pt>
                <c:pt idx="1893">
                  <c:v>5.5837600000000098E-2</c:v>
                </c:pt>
                <c:pt idx="1894">
                  <c:v>5.5830400000000197E-2</c:v>
                </c:pt>
                <c:pt idx="1895">
                  <c:v>5.5823200000000003E-2</c:v>
                </c:pt>
                <c:pt idx="1896">
                  <c:v>5.5817600000000099E-2</c:v>
                </c:pt>
                <c:pt idx="1897">
                  <c:v>5.5812800000000003E-2</c:v>
                </c:pt>
                <c:pt idx="1898">
                  <c:v>5.5807200000000098E-2</c:v>
                </c:pt>
                <c:pt idx="1899">
                  <c:v>5.5803200000000101E-2</c:v>
                </c:pt>
                <c:pt idx="1900">
                  <c:v>5.5797600000000003E-2</c:v>
                </c:pt>
                <c:pt idx="1901">
                  <c:v>5.5792800000000101E-2</c:v>
                </c:pt>
                <c:pt idx="1902">
                  <c:v>5.57888E-2</c:v>
                </c:pt>
                <c:pt idx="1903">
                  <c:v>5.5784800000000002E-2</c:v>
                </c:pt>
                <c:pt idx="1904">
                  <c:v>5.5781600000000098E-2</c:v>
                </c:pt>
                <c:pt idx="1905">
                  <c:v>5.5778399999999999E-2</c:v>
                </c:pt>
                <c:pt idx="1906">
                  <c:v>5.5775999999999999E-2</c:v>
                </c:pt>
                <c:pt idx="1907">
                  <c:v>5.5772800000000101E-2</c:v>
                </c:pt>
                <c:pt idx="1908">
                  <c:v>5.5770400000000102E-2</c:v>
                </c:pt>
                <c:pt idx="1909">
                  <c:v>5.5768800000000097E-2</c:v>
                </c:pt>
                <c:pt idx="1910">
                  <c:v>5.5767200000000003E-2</c:v>
                </c:pt>
                <c:pt idx="1911">
                  <c:v>5.5766400000000098E-2</c:v>
                </c:pt>
                <c:pt idx="1912">
                  <c:v>5.5764800000000003E-2</c:v>
                </c:pt>
                <c:pt idx="1913">
                  <c:v>5.5764000000000098E-2</c:v>
                </c:pt>
                <c:pt idx="1914">
                  <c:v>5.5763199999999999E-2</c:v>
                </c:pt>
                <c:pt idx="1915">
                  <c:v>5.5763199999999999E-2</c:v>
                </c:pt>
                <c:pt idx="1916">
                  <c:v>5.5763199999999999E-2</c:v>
                </c:pt>
                <c:pt idx="1917">
                  <c:v>5.5763199999999999E-2</c:v>
                </c:pt>
                <c:pt idx="1918">
                  <c:v>5.5763199999999999E-2</c:v>
                </c:pt>
                <c:pt idx="1919">
                  <c:v>5.5764000000000098E-2</c:v>
                </c:pt>
                <c:pt idx="1920">
                  <c:v>5.57656000000002E-2</c:v>
                </c:pt>
                <c:pt idx="1921">
                  <c:v>5.5766400000000098E-2</c:v>
                </c:pt>
                <c:pt idx="1922">
                  <c:v>5.5768000000000102E-2</c:v>
                </c:pt>
                <c:pt idx="1923">
                  <c:v>5.5769600000000003E-2</c:v>
                </c:pt>
                <c:pt idx="1924">
                  <c:v>5.57712E-2</c:v>
                </c:pt>
                <c:pt idx="1925">
                  <c:v>5.57736E-2</c:v>
                </c:pt>
                <c:pt idx="1926">
                  <c:v>5.5776800000000099E-2</c:v>
                </c:pt>
                <c:pt idx="1927">
                  <c:v>5.5780000000000003E-2</c:v>
                </c:pt>
                <c:pt idx="1928">
                  <c:v>5.5783200000000102E-2</c:v>
                </c:pt>
                <c:pt idx="1929">
                  <c:v>5.5787200000000203E-2</c:v>
                </c:pt>
                <c:pt idx="1930">
                  <c:v>5.5790400000000101E-2</c:v>
                </c:pt>
                <c:pt idx="1931">
                  <c:v>5.5794400000000098E-2</c:v>
                </c:pt>
                <c:pt idx="1932">
                  <c:v>5.5799200000000097E-2</c:v>
                </c:pt>
                <c:pt idx="1933">
                  <c:v>5.5803999999999999E-2</c:v>
                </c:pt>
                <c:pt idx="1934">
                  <c:v>5.5808800000000103E-2</c:v>
                </c:pt>
                <c:pt idx="1935">
                  <c:v>5.5813600000000102E-2</c:v>
                </c:pt>
                <c:pt idx="1936">
                  <c:v>5.5819199999999999E-2</c:v>
                </c:pt>
                <c:pt idx="1937">
                  <c:v>5.5824800000000098E-2</c:v>
                </c:pt>
                <c:pt idx="1938">
                  <c:v>5.5832E-2</c:v>
                </c:pt>
                <c:pt idx="1939">
                  <c:v>5.5839200000000103E-2</c:v>
                </c:pt>
                <c:pt idx="1940">
                  <c:v>5.5846400000000102E-2</c:v>
                </c:pt>
                <c:pt idx="1941">
                  <c:v>5.5852800000000098E-2</c:v>
                </c:pt>
                <c:pt idx="1942">
                  <c:v>5.586E-2</c:v>
                </c:pt>
                <c:pt idx="1943">
                  <c:v>5.5868000000000098E-2</c:v>
                </c:pt>
                <c:pt idx="1944">
                  <c:v>5.58752E-2</c:v>
                </c:pt>
                <c:pt idx="1945">
                  <c:v>5.5884800000000102E-2</c:v>
                </c:pt>
                <c:pt idx="1946">
                  <c:v>5.5894399999999997E-2</c:v>
                </c:pt>
                <c:pt idx="1947">
                  <c:v>5.59032E-2</c:v>
                </c:pt>
                <c:pt idx="1948">
                  <c:v>5.5912000000000003E-2</c:v>
                </c:pt>
                <c:pt idx="1949">
                  <c:v>5.5921600000000099E-2</c:v>
                </c:pt>
                <c:pt idx="1950">
                  <c:v>5.59312E-2</c:v>
                </c:pt>
                <c:pt idx="1951">
                  <c:v>5.5942400000000003E-2</c:v>
                </c:pt>
                <c:pt idx="1952">
                  <c:v>5.5954400000000099E-2</c:v>
                </c:pt>
                <c:pt idx="1953">
                  <c:v>5.5964800000000099E-2</c:v>
                </c:pt>
                <c:pt idx="1954">
                  <c:v>5.59752000000001E-2</c:v>
                </c:pt>
                <c:pt idx="1955">
                  <c:v>5.5985600000000003E-2</c:v>
                </c:pt>
                <c:pt idx="1956">
                  <c:v>5.5996800000000103E-2</c:v>
                </c:pt>
                <c:pt idx="1957">
                  <c:v>5.6009600000000097E-2</c:v>
                </c:pt>
                <c:pt idx="1958">
                  <c:v>5.6023200000000099E-2</c:v>
                </c:pt>
                <c:pt idx="1959">
                  <c:v>5.60352E-2</c:v>
                </c:pt>
                <c:pt idx="1960">
                  <c:v>5.6048000000000001E-2</c:v>
                </c:pt>
                <c:pt idx="1961">
                  <c:v>5.6060000000000103E-2</c:v>
                </c:pt>
                <c:pt idx="1962">
                  <c:v>5.6071999999999997E-2</c:v>
                </c:pt>
                <c:pt idx="1963">
                  <c:v>5.6084799999999997E-2</c:v>
                </c:pt>
                <c:pt idx="1964">
                  <c:v>5.6099999999999997E-2</c:v>
                </c:pt>
                <c:pt idx="1965">
                  <c:v>5.6115199999999997E-2</c:v>
                </c:pt>
                <c:pt idx="1966">
                  <c:v>5.6128800000000097E-2</c:v>
                </c:pt>
                <c:pt idx="1967">
                  <c:v>5.6142400000000099E-2</c:v>
                </c:pt>
                <c:pt idx="1968">
                  <c:v>5.6155999999999998E-2</c:v>
                </c:pt>
                <c:pt idx="1969">
                  <c:v>5.6170400000000099E-2</c:v>
                </c:pt>
                <c:pt idx="1970">
                  <c:v>5.6187200000000097E-2</c:v>
                </c:pt>
                <c:pt idx="1971">
                  <c:v>5.6204000000000101E-2</c:v>
                </c:pt>
                <c:pt idx="1972">
                  <c:v>5.6219200000000101E-2</c:v>
                </c:pt>
                <c:pt idx="1973">
                  <c:v>5.6233600000000002E-2</c:v>
                </c:pt>
                <c:pt idx="1974">
                  <c:v>5.6248800000000002E-2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B86-E841-B580-09581B412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23004640"/>
        <c:axId val="-1723001248"/>
      </c:scatterChart>
      <c:valAx>
        <c:axId val="-1723004640"/>
        <c:scaling>
          <c:orientation val="minMax"/>
          <c:min val="25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723001248"/>
        <c:crosses val="autoZero"/>
        <c:crossBetween val="midCat"/>
      </c:valAx>
      <c:valAx>
        <c:axId val="-172300124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heat flow (a.u.)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723004640"/>
        <c:crosses val="autoZero"/>
        <c:crossBetween val="midCat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'[200-6 single peak.xlsx]Sheet1'!$B$1:$B$1595</c:f>
              <c:numCache>
                <c:formatCode>General</c:formatCode>
                <c:ptCount val="1595"/>
                <c:pt idx="0">
                  <c:v>262.16766000000001</c:v>
                </c:pt>
                <c:pt idx="1">
                  <c:v>262.19204999999999</c:v>
                </c:pt>
                <c:pt idx="2">
                  <c:v>262.21806999999961</c:v>
                </c:pt>
                <c:pt idx="3">
                  <c:v>262.24302999999992</c:v>
                </c:pt>
                <c:pt idx="4">
                  <c:v>262.26715999999891</c:v>
                </c:pt>
                <c:pt idx="5">
                  <c:v>262.29652999999843</c:v>
                </c:pt>
                <c:pt idx="6">
                  <c:v>262.32576</c:v>
                </c:pt>
                <c:pt idx="7">
                  <c:v>262.35137999999961</c:v>
                </c:pt>
                <c:pt idx="8">
                  <c:v>262.37536</c:v>
                </c:pt>
                <c:pt idx="9">
                  <c:v>262.40048999999999</c:v>
                </c:pt>
                <c:pt idx="10">
                  <c:v>262.42590999999891</c:v>
                </c:pt>
                <c:pt idx="11">
                  <c:v>262.45513999999861</c:v>
                </c:pt>
                <c:pt idx="12">
                  <c:v>262.48359999999849</c:v>
                </c:pt>
                <c:pt idx="13">
                  <c:v>262.50975</c:v>
                </c:pt>
                <c:pt idx="14">
                  <c:v>262.53431999999862</c:v>
                </c:pt>
                <c:pt idx="15">
                  <c:v>262.55984000000001</c:v>
                </c:pt>
                <c:pt idx="16">
                  <c:v>262.58450999999991</c:v>
                </c:pt>
                <c:pt idx="17">
                  <c:v>262.61376999999999</c:v>
                </c:pt>
                <c:pt idx="18">
                  <c:v>262.64298000000002</c:v>
                </c:pt>
                <c:pt idx="19">
                  <c:v>262.66805999999991</c:v>
                </c:pt>
                <c:pt idx="20">
                  <c:v>262.69287000000008</c:v>
                </c:pt>
                <c:pt idx="21">
                  <c:v>262.71762999999999</c:v>
                </c:pt>
                <c:pt idx="22">
                  <c:v>262.74363999999991</c:v>
                </c:pt>
                <c:pt idx="23">
                  <c:v>262.76799999999992</c:v>
                </c:pt>
                <c:pt idx="24">
                  <c:v>262.79675999999841</c:v>
                </c:pt>
                <c:pt idx="25">
                  <c:v>262.82618999999892</c:v>
                </c:pt>
                <c:pt idx="26">
                  <c:v>262.85127999999992</c:v>
                </c:pt>
                <c:pt idx="27">
                  <c:v>262.87649999999991</c:v>
                </c:pt>
                <c:pt idx="28">
                  <c:v>262.90062999999992</c:v>
                </c:pt>
                <c:pt idx="29">
                  <c:v>262.92597999999862</c:v>
                </c:pt>
                <c:pt idx="30">
                  <c:v>262.9556</c:v>
                </c:pt>
                <c:pt idx="31">
                  <c:v>262.98558999999892</c:v>
                </c:pt>
                <c:pt idx="32">
                  <c:v>263.00903</c:v>
                </c:pt>
                <c:pt idx="33">
                  <c:v>263.03447999999992</c:v>
                </c:pt>
                <c:pt idx="34">
                  <c:v>263.06027</c:v>
                </c:pt>
                <c:pt idx="35">
                  <c:v>263.08528999999999</c:v>
                </c:pt>
                <c:pt idx="36">
                  <c:v>263.11428000000001</c:v>
                </c:pt>
                <c:pt idx="37">
                  <c:v>263.14341000000002</c:v>
                </c:pt>
                <c:pt idx="38">
                  <c:v>263.168475</c:v>
                </c:pt>
                <c:pt idx="39">
                  <c:v>263.19287100000008</c:v>
                </c:pt>
                <c:pt idx="40">
                  <c:v>263.21785</c:v>
                </c:pt>
                <c:pt idx="41">
                  <c:v>263.24271099999999</c:v>
                </c:pt>
                <c:pt idx="42">
                  <c:v>263.26788599999998</c:v>
                </c:pt>
                <c:pt idx="43">
                  <c:v>263.29676999999862</c:v>
                </c:pt>
                <c:pt idx="44">
                  <c:v>263.32661899999891</c:v>
                </c:pt>
                <c:pt idx="45">
                  <c:v>263.35165499999999</c:v>
                </c:pt>
                <c:pt idx="46">
                  <c:v>263.376622</c:v>
                </c:pt>
                <c:pt idx="47">
                  <c:v>263.40160199999991</c:v>
                </c:pt>
                <c:pt idx="48">
                  <c:v>263.42686799999962</c:v>
                </c:pt>
                <c:pt idx="49">
                  <c:v>263.45593599999961</c:v>
                </c:pt>
                <c:pt idx="50">
                  <c:v>263.48441499999961</c:v>
                </c:pt>
                <c:pt idx="51">
                  <c:v>263.50901599999992</c:v>
                </c:pt>
                <c:pt idx="52">
                  <c:v>263.53378199999992</c:v>
                </c:pt>
                <c:pt idx="53">
                  <c:v>263.55930899999993</c:v>
                </c:pt>
                <c:pt idx="54">
                  <c:v>263.58452999999992</c:v>
                </c:pt>
                <c:pt idx="55">
                  <c:v>263.61377799999991</c:v>
                </c:pt>
                <c:pt idx="56">
                  <c:v>263.64329700000002</c:v>
                </c:pt>
                <c:pt idx="57">
                  <c:v>263.66776800000002</c:v>
                </c:pt>
                <c:pt idx="58">
                  <c:v>263.69248800000008</c:v>
                </c:pt>
                <c:pt idx="59">
                  <c:v>263.71803199999891</c:v>
                </c:pt>
                <c:pt idx="60">
                  <c:v>263.74244399999998</c:v>
                </c:pt>
                <c:pt idx="61">
                  <c:v>263.76790799999992</c:v>
                </c:pt>
                <c:pt idx="62">
                  <c:v>263.79758199999992</c:v>
                </c:pt>
                <c:pt idx="63">
                  <c:v>263.825988</c:v>
                </c:pt>
                <c:pt idx="64">
                  <c:v>263.850145</c:v>
                </c:pt>
                <c:pt idx="65">
                  <c:v>263.87529699999999</c:v>
                </c:pt>
                <c:pt idx="66">
                  <c:v>263.90073199999961</c:v>
                </c:pt>
                <c:pt idx="67">
                  <c:v>263.92579899999862</c:v>
                </c:pt>
                <c:pt idx="68">
                  <c:v>263.95439099999999</c:v>
                </c:pt>
                <c:pt idx="69">
                  <c:v>263.98471599999891</c:v>
                </c:pt>
                <c:pt idx="70">
                  <c:v>264.009725</c:v>
                </c:pt>
                <c:pt idx="71">
                  <c:v>264.03499399999993</c:v>
                </c:pt>
                <c:pt idx="72">
                  <c:v>264.05943600000001</c:v>
                </c:pt>
                <c:pt idx="73">
                  <c:v>264.08489100000008</c:v>
                </c:pt>
                <c:pt idx="74">
                  <c:v>264.113924</c:v>
                </c:pt>
                <c:pt idx="75">
                  <c:v>264.14284800000001</c:v>
                </c:pt>
                <c:pt idx="76">
                  <c:v>264.16783099999998</c:v>
                </c:pt>
                <c:pt idx="77">
                  <c:v>264.19340699999992</c:v>
                </c:pt>
                <c:pt idx="78">
                  <c:v>264.21797199999992</c:v>
                </c:pt>
                <c:pt idx="79">
                  <c:v>264.24400600000001</c:v>
                </c:pt>
                <c:pt idx="80">
                  <c:v>264.26893099999961</c:v>
                </c:pt>
                <c:pt idx="81">
                  <c:v>264.29685099999921</c:v>
                </c:pt>
                <c:pt idx="82">
                  <c:v>264.32706200000001</c:v>
                </c:pt>
                <c:pt idx="83">
                  <c:v>264.35180800000001</c:v>
                </c:pt>
                <c:pt idx="84">
                  <c:v>264.37671799999862</c:v>
                </c:pt>
                <c:pt idx="85">
                  <c:v>264.40163899999891</c:v>
                </c:pt>
                <c:pt idx="86">
                  <c:v>264.4265119999983</c:v>
                </c:pt>
                <c:pt idx="87">
                  <c:v>264.45600599999892</c:v>
                </c:pt>
                <c:pt idx="88">
                  <c:v>264.48429099999993</c:v>
                </c:pt>
                <c:pt idx="89">
                  <c:v>264.50938599999989</c:v>
                </c:pt>
                <c:pt idx="90">
                  <c:v>264.53550699999892</c:v>
                </c:pt>
                <c:pt idx="91">
                  <c:v>264.56012599999991</c:v>
                </c:pt>
                <c:pt idx="92">
                  <c:v>264.58498900000001</c:v>
                </c:pt>
                <c:pt idx="93">
                  <c:v>264.61460599999998</c:v>
                </c:pt>
                <c:pt idx="94">
                  <c:v>264.64265499999999</c:v>
                </c:pt>
                <c:pt idx="95">
                  <c:v>264.66839899999991</c:v>
                </c:pt>
                <c:pt idx="96">
                  <c:v>264.69330099999962</c:v>
                </c:pt>
                <c:pt idx="97">
                  <c:v>264.71887799999962</c:v>
                </c:pt>
                <c:pt idx="98">
                  <c:v>264.74304899999993</c:v>
                </c:pt>
                <c:pt idx="99">
                  <c:v>264.76850699999892</c:v>
                </c:pt>
                <c:pt idx="100">
                  <c:v>264.79800599999862</c:v>
                </c:pt>
                <c:pt idx="101">
                  <c:v>264.82775899999962</c:v>
                </c:pt>
                <c:pt idx="102">
                  <c:v>264.85239899999999</c:v>
                </c:pt>
                <c:pt idx="103">
                  <c:v>264.87671999999861</c:v>
                </c:pt>
                <c:pt idx="104">
                  <c:v>264.90129699999892</c:v>
                </c:pt>
                <c:pt idx="105">
                  <c:v>264.92618999999848</c:v>
                </c:pt>
                <c:pt idx="106">
                  <c:v>264.95588400000008</c:v>
                </c:pt>
                <c:pt idx="107">
                  <c:v>264.98482999999999</c:v>
                </c:pt>
                <c:pt idx="108">
                  <c:v>265.01022999999992</c:v>
                </c:pt>
                <c:pt idx="109">
                  <c:v>265.03523699999892</c:v>
                </c:pt>
                <c:pt idx="110">
                  <c:v>265.05999500000001</c:v>
                </c:pt>
                <c:pt idx="111">
                  <c:v>265.08446199999997</c:v>
                </c:pt>
                <c:pt idx="112">
                  <c:v>265.11429800000002</c:v>
                </c:pt>
                <c:pt idx="113">
                  <c:v>265.14340900000002</c:v>
                </c:pt>
                <c:pt idx="114">
                  <c:v>265.16880800000001</c:v>
                </c:pt>
                <c:pt idx="115">
                  <c:v>265.19393199999962</c:v>
                </c:pt>
                <c:pt idx="116">
                  <c:v>265.21794399999999</c:v>
                </c:pt>
                <c:pt idx="117">
                  <c:v>265.24318099999999</c:v>
                </c:pt>
                <c:pt idx="118">
                  <c:v>265.26774499999999</c:v>
                </c:pt>
                <c:pt idx="119">
                  <c:v>265.29686099999992</c:v>
                </c:pt>
                <c:pt idx="120">
                  <c:v>265.32628799999992</c:v>
                </c:pt>
                <c:pt idx="121">
                  <c:v>265.35074300000002</c:v>
                </c:pt>
                <c:pt idx="122">
                  <c:v>265.37572399999999</c:v>
                </c:pt>
                <c:pt idx="123">
                  <c:v>265.40104799999921</c:v>
                </c:pt>
                <c:pt idx="124">
                  <c:v>265.42600399999861</c:v>
                </c:pt>
                <c:pt idx="125">
                  <c:v>265.45585599999993</c:v>
                </c:pt>
                <c:pt idx="126">
                  <c:v>265.48429199999993</c:v>
                </c:pt>
                <c:pt idx="127">
                  <c:v>265.509818</c:v>
                </c:pt>
                <c:pt idx="128">
                  <c:v>265.53498200000001</c:v>
                </c:pt>
                <c:pt idx="129">
                  <c:v>265.55952400000001</c:v>
                </c:pt>
                <c:pt idx="130">
                  <c:v>265.58477499999992</c:v>
                </c:pt>
                <c:pt idx="131">
                  <c:v>265.61466799999999</c:v>
                </c:pt>
                <c:pt idx="132">
                  <c:v>265.64382000000001</c:v>
                </c:pt>
                <c:pt idx="133">
                  <c:v>265.66855599999991</c:v>
                </c:pt>
                <c:pt idx="134">
                  <c:v>265.69336599999991</c:v>
                </c:pt>
                <c:pt idx="135">
                  <c:v>265.71858999999961</c:v>
                </c:pt>
                <c:pt idx="136">
                  <c:v>265.74411599999962</c:v>
                </c:pt>
                <c:pt idx="137">
                  <c:v>265.76812899999891</c:v>
                </c:pt>
                <c:pt idx="138">
                  <c:v>265.79770599999961</c:v>
                </c:pt>
                <c:pt idx="139">
                  <c:v>265.82649999999961</c:v>
                </c:pt>
                <c:pt idx="140">
                  <c:v>265.85190599999999</c:v>
                </c:pt>
                <c:pt idx="141">
                  <c:v>265.87691799999891</c:v>
                </c:pt>
                <c:pt idx="142">
                  <c:v>265.90128099999993</c:v>
                </c:pt>
                <c:pt idx="143">
                  <c:v>265.92584199999999</c:v>
                </c:pt>
                <c:pt idx="144">
                  <c:v>265.95635599999849</c:v>
                </c:pt>
                <c:pt idx="145">
                  <c:v>265.98479999999961</c:v>
                </c:pt>
                <c:pt idx="146">
                  <c:v>266.00957899999992</c:v>
                </c:pt>
                <c:pt idx="147">
                  <c:v>266.03520999999961</c:v>
                </c:pt>
                <c:pt idx="148">
                  <c:v>266.05995799999999</c:v>
                </c:pt>
                <c:pt idx="149">
                  <c:v>266.08536999999961</c:v>
                </c:pt>
                <c:pt idx="150">
                  <c:v>266.11378200000001</c:v>
                </c:pt>
                <c:pt idx="151">
                  <c:v>266.14377200000001</c:v>
                </c:pt>
                <c:pt idx="152">
                  <c:v>266.16820200000001</c:v>
                </c:pt>
                <c:pt idx="153">
                  <c:v>266.19368100000008</c:v>
                </c:pt>
                <c:pt idx="154">
                  <c:v>266.21851499999849</c:v>
                </c:pt>
                <c:pt idx="155">
                  <c:v>266.24327799999992</c:v>
                </c:pt>
                <c:pt idx="156">
                  <c:v>266.26845599999962</c:v>
                </c:pt>
                <c:pt idx="157">
                  <c:v>266.29750999999891</c:v>
                </c:pt>
                <c:pt idx="158">
                  <c:v>266.32713999999862</c:v>
                </c:pt>
                <c:pt idx="159">
                  <c:v>266.35179399999993</c:v>
                </c:pt>
                <c:pt idx="160">
                  <c:v>266.377049</c:v>
                </c:pt>
                <c:pt idx="161">
                  <c:v>266.40125599999891</c:v>
                </c:pt>
                <c:pt idx="162">
                  <c:v>266.42713599999843</c:v>
                </c:pt>
                <c:pt idx="163">
                  <c:v>266.455894</c:v>
                </c:pt>
                <c:pt idx="164">
                  <c:v>266.48559599999862</c:v>
                </c:pt>
                <c:pt idx="165">
                  <c:v>266.51038999999992</c:v>
                </c:pt>
                <c:pt idx="166">
                  <c:v>266.53465799999992</c:v>
                </c:pt>
                <c:pt idx="167">
                  <c:v>266.55975000000001</c:v>
                </c:pt>
                <c:pt idx="168">
                  <c:v>266.58453199999991</c:v>
                </c:pt>
                <c:pt idx="169">
                  <c:v>266.614418</c:v>
                </c:pt>
                <c:pt idx="170">
                  <c:v>266.64364399999999</c:v>
                </c:pt>
                <c:pt idx="171">
                  <c:v>266.66832999999991</c:v>
                </c:pt>
                <c:pt idx="172">
                  <c:v>266.694278</c:v>
                </c:pt>
                <c:pt idx="173">
                  <c:v>266.71933699999892</c:v>
                </c:pt>
                <c:pt idx="174">
                  <c:v>266.74381</c:v>
                </c:pt>
                <c:pt idx="175">
                  <c:v>266.76914399999993</c:v>
                </c:pt>
                <c:pt idx="176">
                  <c:v>266.79803499999849</c:v>
                </c:pt>
                <c:pt idx="177">
                  <c:v>266.82722699999999</c:v>
                </c:pt>
                <c:pt idx="178">
                  <c:v>266.85244499999999</c:v>
                </c:pt>
                <c:pt idx="179">
                  <c:v>266.87695499999961</c:v>
                </c:pt>
                <c:pt idx="180">
                  <c:v>266.902582</c:v>
                </c:pt>
                <c:pt idx="181">
                  <c:v>266.92702099999991</c:v>
                </c:pt>
                <c:pt idx="182">
                  <c:v>266.95650799999862</c:v>
                </c:pt>
                <c:pt idx="183">
                  <c:v>266.98557499999862</c:v>
                </c:pt>
                <c:pt idx="184">
                  <c:v>267.01046600000001</c:v>
                </c:pt>
                <c:pt idx="185">
                  <c:v>267.03474199999999</c:v>
                </c:pt>
                <c:pt idx="186">
                  <c:v>267.05984799999999</c:v>
                </c:pt>
                <c:pt idx="187">
                  <c:v>267.08542999999992</c:v>
                </c:pt>
                <c:pt idx="188">
                  <c:v>267.11527000000001</c:v>
                </c:pt>
                <c:pt idx="189">
                  <c:v>267.14376800000002</c:v>
                </c:pt>
                <c:pt idx="190">
                  <c:v>267.16769399999998</c:v>
                </c:pt>
                <c:pt idx="191">
                  <c:v>267.19354199999992</c:v>
                </c:pt>
                <c:pt idx="192">
                  <c:v>267.21857399999891</c:v>
                </c:pt>
                <c:pt idx="193">
                  <c:v>267.24426</c:v>
                </c:pt>
                <c:pt idx="194">
                  <c:v>267.26930799999991</c:v>
                </c:pt>
                <c:pt idx="195">
                  <c:v>267.29818799999862</c:v>
                </c:pt>
                <c:pt idx="196">
                  <c:v>267.32745699999992</c:v>
                </c:pt>
                <c:pt idx="197">
                  <c:v>267.35143699999992</c:v>
                </c:pt>
                <c:pt idx="198">
                  <c:v>267.37715599999962</c:v>
                </c:pt>
                <c:pt idx="199">
                  <c:v>267.40251899999862</c:v>
                </c:pt>
                <c:pt idx="200">
                  <c:v>267.42707799999891</c:v>
                </c:pt>
                <c:pt idx="201">
                  <c:v>267.45592799999991</c:v>
                </c:pt>
                <c:pt idx="202">
                  <c:v>267.48573999999849</c:v>
                </c:pt>
                <c:pt idx="203">
                  <c:v>267.510401</c:v>
                </c:pt>
                <c:pt idx="204">
                  <c:v>267.53522399999991</c:v>
                </c:pt>
                <c:pt idx="205">
                  <c:v>267.55963200000002</c:v>
                </c:pt>
                <c:pt idx="206">
                  <c:v>267.585666</c:v>
                </c:pt>
                <c:pt idx="207">
                  <c:v>267.61374999999992</c:v>
                </c:pt>
                <c:pt idx="208">
                  <c:v>267.643956</c:v>
                </c:pt>
                <c:pt idx="209">
                  <c:v>267.66871299999991</c:v>
                </c:pt>
                <c:pt idx="210">
                  <c:v>267.69452899999999</c:v>
                </c:pt>
                <c:pt idx="211">
                  <c:v>267.719222</c:v>
                </c:pt>
                <c:pt idx="212">
                  <c:v>267.74481800000001</c:v>
                </c:pt>
                <c:pt idx="213">
                  <c:v>267.76879599999961</c:v>
                </c:pt>
                <c:pt idx="214">
                  <c:v>267.79755299999891</c:v>
                </c:pt>
                <c:pt idx="215">
                  <c:v>267.82702899999992</c:v>
                </c:pt>
                <c:pt idx="216">
                  <c:v>267.85171099999991</c:v>
                </c:pt>
                <c:pt idx="217">
                  <c:v>267.87677199999962</c:v>
                </c:pt>
                <c:pt idx="218">
                  <c:v>267.90141799999861</c:v>
                </c:pt>
                <c:pt idx="219">
                  <c:v>267.92708699999991</c:v>
                </c:pt>
                <c:pt idx="220">
                  <c:v>267.95675299999891</c:v>
                </c:pt>
                <c:pt idx="221">
                  <c:v>267.98592799999892</c:v>
                </c:pt>
                <c:pt idx="222">
                  <c:v>268.01045099999999</c:v>
                </c:pt>
                <c:pt idx="223">
                  <c:v>268.03558999999962</c:v>
                </c:pt>
                <c:pt idx="224">
                  <c:v>268.06089600000001</c:v>
                </c:pt>
                <c:pt idx="225">
                  <c:v>268.08542599999993</c:v>
                </c:pt>
                <c:pt idx="226">
                  <c:v>268.11518999999993</c:v>
                </c:pt>
                <c:pt idx="227">
                  <c:v>268.14459199999999</c:v>
                </c:pt>
                <c:pt idx="228">
                  <c:v>268.16946200000001</c:v>
                </c:pt>
                <c:pt idx="229">
                  <c:v>268.19448799999998</c:v>
                </c:pt>
                <c:pt idx="230">
                  <c:v>268.21903099999992</c:v>
                </c:pt>
                <c:pt idx="231">
                  <c:v>268.24470500000001</c:v>
                </c:pt>
                <c:pt idx="232">
                  <c:v>268.26986099999999</c:v>
                </c:pt>
                <c:pt idx="233">
                  <c:v>268.29853799999842</c:v>
                </c:pt>
                <c:pt idx="234">
                  <c:v>268.32738000000001</c:v>
                </c:pt>
                <c:pt idx="235">
                  <c:v>268.35233799999992</c:v>
                </c:pt>
                <c:pt idx="236">
                  <c:v>268.37805199999991</c:v>
                </c:pt>
                <c:pt idx="237">
                  <c:v>268.40296599999999</c:v>
                </c:pt>
                <c:pt idx="238">
                  <c:v>268.42806699999892</c:v>
                </c:pt>
                <c:pt idx="239">
                  <c:v>268.45761099999999</c:v>
                </c:pt>
                <c:pt idx="240">
                  <c:v>268.48663299999862</c:v>
                </c:pt>
                <c:pt idx="241">
                  <c:v>268.51088600000008</c:v>
                </c:pt>
                <c:pt idx="242">
                  <c:v>268.53576099999992</c:v>
                </c:pt>
                <c:pt idx="243">
                  <c:v>268.56065599999999</c:v>
                </c:pt>
                <c:pt idx="244">
                  <c:v>268.58570799999961</c:v>
                </c:pt>
                <c:pt idx="245">
                  <c:v>268.61629299999993</c:v>
                </c:pt>
                <c:pt idx="246">
                  <c:v>268.64511699999991</c:v>
                </c:pt>
                <c:pt idx="247">
                  <c:v>268.66962899999999</c:v>
                </c:pt>
                <c:pt idx="248">
                  <c:v>268.69437199999999</c:v>
                </c:pt>
                <c:pt idx="249">
                  <c:v>268.71951199999961</c:v>
                </c:pt>
                <c:pt idx="250">
                  <c:v>268.74516</c:v>
                </c:pt>
                <c:pt idx="251">
                  <c:v>268.76989700000001</c:v>
                </c:pt>
                <c:pt idx="252">
                  <c:v>268.79835799999842</c:v>
                </c:pt>
                <c:pt idx="253">
                  <c:v>268.82726300000002</c:v>
                </c:pt>
                <c:pt idx="254">
                  <c:v>268.852194</c:v>
                </c:pt>
                <c:pt idx="255">
                  <c:v>268.877726</c:v>
                </c:pt>
                <c:pt idx="256">
                  <c:v>268.902762</c:v>
                </c:pt>
                <c:pt idx="257">
                  <c:v>268.92762399999992</c:v>
                </c:pt>
                <c:pt idx="258">
                  <c:v>268.95667099999991</c:v>
                </c:pt>
                <c:pt idx="259">
                  <c:v>268.98535099999862</c:v>
                </c:pt>
                <c:pt idx="260">
                  <c:v>269.01054399999992</c:v>
                </c:pt>
                <c:pt idx="261">
                  <c:v>269.03563799999961</c:v>
                </c:pt>
                <c:pt idx="262">
                  <c:v>269.060947</c:v>
                </c:pt>
                <c:pt idx="263">
                  <c:v>269.08607799999862</c:v>
                </c:pt>
                <c:pt idx="264">
                  <c:v>269.11444799999998</c:v>
                </c:pt>
                <c:pt idx="265">
                  <c:v>269.14393999999999</c:v>
                </c:pt>
                <c:pt idx="266">
                  <c:v>269.169715</c:v>
                </c:pt>
                <c:pt idx="267">
                  <c:v>269.19437799999992</c:v>
                </c:pt>
                <c:pt idx="268">
                  <c:v>269.21884299999999</c:v>
                </c:pt>
                <c:pt idx="269">
                  <c:v>269.24310299999962</c:v>
                </c:pt>
                <c:pt idx="270">
                  <c:v>269.26890299999991</c:v>
                </c:pt>
                <c:pt idx="271">
                  <c:v>269.29928100000001</c:v>
                </c:pt>
                <c:pt idx="272">
                  <c:v>269.32796400000001</c:v>
                </c:pt>
                <c:pt idx="273">
                  <c:v>269.35260299999999</c:v>
                </c:pt>
                <c:pt idx="274">
                  <c:v>269.37774999999999</c:v>
                </c:pt>
                <c:pt idx="275">
                  <c:v>269.40252299999992</c:v>
                </c:pt>
                <c:pt idx="276">
                  <c:v>269.42757399999891</c:v>
                </c:pt>
                <c:pt idx="277">
                  <c:v>269.45636799999892</c:v>
                </c:pt>
                <c:pt idx="278">
                  <c:v>269.48594699999961</c:v>
                </c:pt>
                <c:pt idx="279">
                  <c:v>269.51167599999991</c:v>
                </c:pt>
                <c:pt idx="280">
                  <c:v>269.53599399999962</c:v>
                </c:pt>
                <c:pt idx="281">
                  <c:v>269.561464</c:v>
                </c:pt>
                <c:pt idx="282">
                  <c:v>269.58544999999992</c:v>
                </c:pt>
                <c:pt idx="283">
                  <c:v>269.61543399999999</c:v>
                </c:pt>
                <c:pt idx="284">
                  <c:v>269.64452599999998</c:v>
                </c:pt>
                <c:pt idx="285">
                  <c:v>269.669466</c:v>
                </c:pt>
                <c:pt idx="286">
                  <c:v>269.69447500000001</c:v>
                </c:pt>
                <c:pt idx="287">
                  <c:v>269.71898799999991</c:v>
                </c:pt>
                <c:pt idx="288">
                  <c:v>269.74485299999998</c:v>
                </c:pt>
                <c:pt idx="289">
                  <c:v>269.76987799999989</c:v>
                </c:pt>
                <c:pt idx="290">
                  <c:v>269.79862999999921</c:v>
                </c:pt>
                <c:pt idx="291">
                  <c:v>269.82772</c:v>
                </c:pt>
                <c:pt idx="292">
                  <c:v>269.85358200000002</c:v>
                </c:pt>
                <c:pt idx="293">
                  <c:v>269.87834999999961</c:v>
                </c:pt>
                <c:pt idx="294">
                  <c:v>269.90322499999962</c:v>
                </c:pt>
                <c:pt idx="295">
                  <c:v>269.92775499999891</c:v>
                </c:pt>
                <c:pt idx="296">
                  <c:v>269.95758499999999</c:v>
                </c:pt>
                <c:pt idx="297">
                  <c:v>269.98575599999862</c:v>
                </c:pt>
                <c:pt idx="298">
                  <c:v>270.01153399999862</c:v>
                </c:pt>
                <c:pt idx="299">
                  <c:v>270.03659999999849</c:v>
                </c:pt>
                <c:pt idx="300">
                  <c:v>270.06179199999991</c:v>
                </c:pt>
                <c:pt idx="301">
                  <c:v>270.08630299999862</c:v>
                </c:pt>
                <c:pt idx="302">
                  <c:v>270.11615799999862</c:v>
                </c:pt>
                <c:pt idx="303">
                  <c:v>270.14501200000001</c:v>
                </c:pt>
                <c:pt idx="304">
                  <c:v>270.17073499999992</c:v>
                </c:pt>
                <c:pt idx="305">
                  <c:v>270.19487400000008</c:v>
                </c:pt>
                <c:pt idx="306">
                  <c:v>270.21991399999962</c:v>
                </c:pt>
                <c:pt idx="307">
                  <c:v>270.24572799999999</c:v>
                </c:pt>
                <c:pt idx="308">
                  <c:v>270.27021999999891</c:v>
                </c:pt>
                <c:pt idx="309">
                  <c:v>270.29808799999961</c:v>
                </c:pt>
                <c:pt idx="310">
                  <c:v>270.32744200000002</c:v>
                </c:pt>
                <c:pt idx="311">
                  <c:v>270.353567</c:v>
                </c:pt>
                <c:pt idx="312">
                  <c:v>270.378445</c:v>
                </c:pt>
                <c:pt idx="313">
                  <c:v>270.40327499999961</c:v>
                </c:pt>
                <c:pt idx="314">
                  <c:v>270.42816599999861</c:v>
                </c:pt>
                <c:pt idx="315">
                  <c:v>270.457672</c:v>
                </c:pt>
                <c:pt idx="316">
                  <c:v>270.48625199999861</c:v>
                </c:pt>
                <c:pt idx="317">
                  <c:v>270.51113199999861</c:v>
                </c:pt>
                <c:pt idx="318">
                  <c:v>270.535866</c:v>
                </c:pt>
                <c:pt idx="319">
                  <c:v>270.56143299999991</c:v>
                </c:pt>
                <c:pt idx="320">
                  <c:v>270.58626999999962</c:v>
                </c:pt>
                <c:pt idx="321">
                  <c:v>270.61519699999991</c:v>
                </c:pt>
                <c:pt idx="322">
                  <c:v>270.64484700000008</c:v>
                </c:pt>
                <c:pt idx="323">
                  <c:v>270.66973400000001</c:v>
                </c:pt>
                <c:pt idx="324">
                  <c:v>270.69534199999993</c:v>
                </c:pt>
                <c:pt idx="325">
                  <c:v>270.72030699999891</c:v>
                </c:pt>
                <c:pt idx="326">
                  <c:v>270.74541399999993</c:v>
                </c:pt>
                <c:pt idx="327">
                  <c:v>270.77085299999999</c:v>
                </c:pt>
                <c:pt idx="328">
                  <c:v>270.80007499999999</c:v>
                </c:pt>
                <c:pt idx="329">
                  <c:v>270.82936999999993</c:v>
                </c:pt>
                <c:pt idx="330">
                  <c:v>270.853701</c:v>
                </c:pt>
                <c:pt idx="331">
                  <c:v>270.87789099999998</c:v>
                </c:pt>
                <c:pt idx="332">
                  <c:v>270.90345799999892</c:v>
                </c:pt>
                <c:pt idx="333">
                  <c:v>270.92847199999892</c:v>
                </c:pt>
                <c:pt idx="334">
                  <c:v>270.95714199999992</c:v>
                </c:pt>
                <c:pt idx="335">
                  <c:v>270.98746599999993</c:v>
                </c:pt>
                <c:pt idx="336">
                  <c:v>271.01195999999891</c:v>
                </c:pt>
                <c:pt idx="337">
                  <c:v>271.03654899999862</c:v>
                </c:pt>
                <c:pt idx="338">
                  <c:v>271.06101999999862</c:v>
                </c:pt>
                <c:pt idx="339">
                  <c:v>271.08682099999999</c:v>
                </c:pt>
                <c:pt idx="340">
                  <c:v>271.11626999999999</c:v>
                </c:pt>
                <c:pt idx="341">
                  <c:v>271.14540699999998</c:v>
                </c:pt>
                <c:pt idx="342">
                  <c:v>271.16975300000001</c:v>
                </c:pt>
                <c:pt idx="343">
                  <c:v>271.194616</c:v>
                </c:pt>
                <c:pt idx="344">
                  <c:v>271.21982700000001</c:v>
                </c:pt>
                <c:pt idx="345">
                  <c:v>271.244688</c:v>
                </c:pt>
                <c:pt idx="346">
                  <c:v>271.27034599999962</c:v>
                </c:pt>
                <c:pt idx="347">
                  <c:v>271.29889299999991</c:v>
                </c:pt>
                <c:pt idx="348">
                  <c:v>271.32868500000001</c:v>
                </c:pt>
                <c:pt idx="349">
                  <c:v>271.35328299999998</c:v>
                </c:pt>
                <c:pt idx="350">
                  <c:v>271.37757599999992</c:v>
                </c:pt>
                <c:pt idx="351">
                  <c:v>271.40284700000001</c:v>
                </c:pt>
                <c:pt idx="352">
                  <c:v>271.42806099999962</c:v>
                </c:pt>
                <c:pt idx="353">
                  <c:v>271.45717199999962</c:v>
                </c:pt>
                <c:pt idx="354">
                  <c:v>271.48683599999862</c:v>
                </c:pt>
                <c:pt idx="355">
                  <c:v>271.51081899999991</c:v>
                </c:pt>
                <c:pt idx="356">
                  <c:v>271.53605499999861</c:v>
                </c:pt>
                <c:pt idx="357">
                  <c:v>271.56099999999992</c:v>
                </c:pt>
                <c:pt idx="358">
                  <c:v>271.58635999999842</c:v>
                </c:pt>
                <c:pt idx="359">
                  <c:v>271.61596100000008</c:v>
                </c:pt>
                <c:pt idx="360">
                  <c:v>271.645172</c:v>
                </c:pt>
                <c:pt idx="361">
                  <c:v>271.66953999999993</c:v>
                </c:pt>
                <c:pt idx="362">
                  <c:v>271.69516799999991</c:v>
                </c:pt>
                <c:pt idx="363">
                  <c:v>271.72035299999891</c:v>
                </c:pt>
                <c:pt idx="364">
                  <c:v>271.74531599999892</c:v>
                </c:pt>
                <c:pt idx="365">
                  <c:v>271.770286</c:v>
                </c:pt>
                <c:pt idx="366">
                  <c:v>271.79926499999999</c:v>
                </c:pt>
                <c:pt idx="367">
                  <c:v>271.82815399999862</c:v>
                </c:pt>
                <c:pt idx="368">
                  <c:v>271.85264000000001</c:v>
                </c:pt>
                <c:pt idx="369">
                  <c:v>271.87757399999992</c:v>
                </c:pt>
                <c:pt idx="370">
                  <c:v>271.90299799999991</c:v>
                </c:pt>
                <c:pt idx="371">
                  <c:v>271.92763799999892</c:v>
                </c:pt>
                <c:pt idx="372">
                  <c:v>271.95739799999961</c:v>
                </c:pt>
                <c:pt idx="373">
                  <c:v>271.98684899999961</c:v>
                </c:pt>
                <c:pt idx="374">
                  <c:v>272.01079699999991</c:v>
                </c:pt>
                <c:pt idx="375">
                  <c:v>272.03659799999849</c:v>
                </c:pt>
                <c:pt idx="376">
                  <c:v>272.06081699999999</c:v>
                </c:pt>
                <c:pt idx="377">
                  <c:v>272.08601099999862</c:v>
                </c:pt>
                <c:pt idx="378">
                  <c:v>272.11543899999992</c:v>
                </c:pt>
                <c:pt idx="379">
                  <c:v>272.14554199999998</c:v>
                </c:pt>
                <c:pt idx="380">
                  <c:v>272.16996879999999</c:v>
                </c:pt>
                <c:pt idx="381">
                  <c:v>272.19507379999999</c:v>
                </c:pt>
                <c:pt idx="382">
                  <c:v>272.22044460000001</c:v>
                </c:pt>
                <c:pt idx="383">
                  <c:v>272.24513179999991</c:v>
                </c:pt>
                <c:pt idx="384">
                  <c:v>272.26994780000001</c:v>
                </c:pt>
                <c:pt idx="385">
                  <c:v>272.29856599999891</c:v>
                </c:pt>
                <c:pt idx="386">
                  <c:v>272.32815459999961</c:v>
                </c:pt>
                <c:pt idx="387">
                  <c:v>272.35276049999999</c:v>
                </c:pt>
                <c:pt idx="388">
                  <c:v>272.37778040000001</c:v>
                </c:pt>
                <c:pt idx="389">
                  <c:v>272.40304279999992</c:v>
                </c:pt>
                <c:pt idx="390">
                  <c:v>272.42807339999962</c:v>
                </c:pt>
                <c:pt idx="391">
                  <c:v>272.45791809999992</c:v>
                </c:pt>
                <c:pt idx="392">
                  <c:v>272.48602099999891</c:v>
                </c:pt>
                <c:pt idx="393">
                  <c:v>272.51114179999962</c:v>
                </c:pt>
                <c:pt idx="394">
                  <c:v>272.53666070000003</c:v>
                </c:pt>
                <c:pt idx="395">
                  <c:v>272.56182239999998</c:v>
                </c:pt>
                <c:pt idx="396">
                  <c:v>272.58641049999892</c:v>
                </c:pt>
                <c:pt idx="397">
                  <c:v>272.61550419999998</c:v>
                </c:pt>
                <c:pt idx="398">
                  <c:v>272.64453259999999</c:v>
                </c:pt>
                <c:pt idx="399">
                  <c:v>272.669355</c:v>
                </c:pt>
                <c:pt idx="400">
                  <c:v>272.6948056</c:v>
                </c:pt>
                <c:pt idx="401">
                  <c:v>272.72011689999891</c:v>
                </c:pt>
                <c:pt idx="402">
                  <c:v>272.74480829999999</c:v>
                </c:pt>
                <c:pt idx="403">
                  <c:v>272.7700906</c:v>
                </c:pt>
                <c:pt idx="404">
                  <c:v>272.79961839999982</c:v>
                </c:pt>
                <c:pt idx="405">
                  <c:v>272.82847999999962</c:v>
                </c:pt>
                <c:pt idx="406">
                  <c:v>272.853092</c:v>
                </c:pt>
                <c:pt idx="407">
                  <c:v>272.87833709999961</c:v>
                </c:pt>
                <c:pt idx="408">
                  <c:v>272.90303079999961</c:v>
                </c:pt>
                <c:pt idx="409">
                  <c:v>272.92814979999861</c:v>
                </c:pt>
                <c:pt idx="410">
                  <c:v>272.95769299999989</c:v>
                </c:pt>
                <c:pt idx="411">
                  <c:v>272.98768310000008</c:v>
                </c:pt>
                <c:pt idx="412">
                  <c:v>273.01234269999998</c:v>
                </c:pt>
                <c:pt idx="413">
                  <c:v>273.03694729999961</c:v>
                </c:pt>
                <c:pt idx="414">
                  <c:v>273.06131767999892</c:v>
                </c:pt>
                <c:pt idx="415">
                  <c:v>273.08802049999991</c:v>
                </c:pt>
                <c:pt idx="416">
                  <c:v>273.1162617</c:v>
                </c:pt>
                <c:pt idx="417">
                  <c:v>273.14526230000001</c:v>
                </c:pt>
                <c:pt idx="418">
                  <c:v>273.17001273999989</c:v>
                </c:pt>
                <c:pt idx="419">
                  <c:v>273.19560483999999</c:v>
                </c:pt>
                <c:pt idx="420">
                  <c:v>273.22029839999982</c:v>
                </c:pt>
                <c:pt idx="421">
                  <c:v>273.24524369</c:v>
                </c:pt>
                <c:pt idx="422">
                  <c:v>273.27068750000001</c:v>
                </c:pt>
                <c:pt idx="423">
                  <c:v>273.29931799999849</c:v>
                </c:pt>
                <c:pt idx="424">
                  <c:v>273.32861409999992</c:v>
                </c:pt>
                <c:pt idx="425">
                  <c:v>273.35359390000002</c:v>
                </c:pt>
                <c:pt idx="426">
                  <c:v>273.379029</c:v>
                </c:pt>
                <c:pt idx="427">
                  <c:v>273.40340829999991</c:v>
                </c:pt>
                <c:pt idx="428">
                  <c:v>273.42863299999891</c:v>
                </c:pt>
                <c:pt idx="429">
                  <c:v>273.45781390000002</c:v>
                </c:pt>
                <c:pt idx="430">
                  <c:v>273.48679199999862</c:v>
                </c:pt>
                <c:pt idx="431">
                  <c:v>273.51223479999999</c:v>
                </c:pt>
                <c:pt idx="432">
                  <c:v>273.53665119999982</c:v>
                </c:pt>
                <c:pt idx="433">
                  <c:v>273.56169629999999</c:v>
                </c:pt>
                <c:pt idx="434">
                  <c:v>273.58674099999962</c:v>
                </c:pt>
                <c:pt idx="435">
                  <c:v>273.61635399999892</c:v>
                </c:pt>
                <c:pt idx="436">
                  <c:v>273.64576749999998</c:v>
                </c:pt>
                <c:pt idx="437">
                  <c:v>273.66950220000001</c:v>
                </c:pt>
                <c:pt idx="438">
                  <c:v>273.6954321</c:v>
                </c:pt>
                <c:pt idx="439">
                  <c:v>273.72014539999992</c:v>
                </c:pt>
                <c:pt idx="440">
                  <c:v>273.74504719999999</c:v>
                </c:pt>
                <c:pt idx="441">
                  <c:v>273.77053939999962</c:v>
                </c:pt>
                <c:pt idx="442">
                  <c:v>273.79873559999862</c:v>
                </c:pt>
                <c:pt idx="443">
                  <c:v>273.82895819999982</c:v>
                </c:pt>
                <c:pt idx="444">
                  <c:v>273.85384520000002</c:v>
                </c:pt>
                <c:pt idx="445">
                  <c:v>273.87853759999962</c:v>
                </c:pt>
                <c:pt idx="446">
                  <c:v>273.90343899999891</c:v>
                </c:pt>
                <c:pt idx="447">
                  <c:v>273.92896799999892</c:v>
                </c:pt>
                <c:pt idx="448">
                  <c:v>273.95758319999999</c:v>
                </c:pt>
                <c:pt idx="449">
                  <c:v>273.98736969999982</c:v>
                </c:pt>
                <c:pt idx="450">
                  <c:v>274.01205449999992</c:v>
                </c:pt>
                <c:pt idx="451">
                  <c:v>274.03748890000003</c:v>
                </c:pt>
                <c:pt idx="452">
                  <c:v>274.06205870000002</c:v>
                </c:pt>
                <c:pt idx="453">
                  <c:v>274.08676549999961</c:v>
                </c:pt>
                <c:pt idx="454">
                  <c:v>274.11657819999982</c:v>
                </c:pt>
                <c:pt idx="455">
                  <c:v>274.1457762</c:v>
                </c:pt>
                <c:pt idx="456">
                  <c:v>274.16984100000002</c:v>
                </c:pt>
                <c:pt idx="457">
                  <c:v>274.195876</c:v>
                </c:pt>
                <c:pt idx="458">
                  <c:v>274.22005499999892</c:v>
                </c:pt>
                <c:pt idx="459">
                  <c:v>274.24503099999993</c:v>
                </c:pt>
                <c:pt idx="460">
                  <c:v>274.27000199999992</c:v>
                </c:pt>
                <c:pt idx="461">
                  <c:v>274.299487</c:v>
                </c:pt>
                <c:pt idx="462">
                  <c:v>274.32889999999992</c:v>
                </c:pt>
                <c:pt idx="463">
                  <c:v>274.353928</c:v>
                </c:pt>
                <c:pt idx="464">
                  <c:v>274.379008</c:v>
                </c:pt>
                <c:pt idx="465">
                  <c:v>274.40341299999892</c:v>
                </c:pt>
                <c:pt idx="466">
                  <c:v>274.42839099999861</c:v>
                </c:pt>
                <c:pt idx="467">
                  <c:v>274.457404</c:v>
                </c:pt>
                <c:pt idx="468">
                  <c:v>274.48612599999842</c:v>
                </c:pt>
                <c:pt idx="469">
                  <c:v>274.51238999999993</c:v>
                </c:pt>
                <c:pt idx="470">
                  <c:v>274.53799899999962</c:v>
                </c:pt>
                <c:pt idx="471">
                  <c:v>274.562522</c:v>
                </c:pt>
                <c:pt idx="472">
                  <c:v>274.58687999999961</c:v>
                </c:pt>
                <c:pt idx="473">
                  <c:v>274.61606999999992</c:v>
                </c:pt>
                <c:pt idx="474">
                  <c:v>274.64538599999997</c:v>
                </c:pt>
                <c:pt idx="475">
                  <c:v>274.66996</c:v>
                </c:pt>
                <c:pt idx="476">
                  <c:v>274.695243</c:v>
                </c:pt>
                <c:pt idx="477">
                  <c:v>274.72070699999921</c:v>
                </c:pt>
                <c:pt idx="478">
                  <c:v>274.74551599999961</c:v>
                </c:pt>
                <c:pt idx="479">
                  <c:v>274.77095199999991</c:v>
                </c:pt>
                <c:pt idx="480">
                  <c:v>274.80091499999992</c:v>
                </c:pt>
                <c:pt idx="481">
                  <c:v>274.82926400000002</c:v>
                </c:pt>
                <c:pt idx="482">
                  <c:v>274.85382900000002</c:v>
                </c:pt>
                <c:pt idx="483">
                  <c:v>274.879301</c:v>
                </c:pt>
                <c:pt idx="484">
                  <c:v>274.90479299999993</c:v>
                </c:pt>
                <c:pt idx="485">
                  <c:v>274.92923599999921</c:v>
                </c:pt>
                <c:pt idx="486">
                  <c:v>274.95806499999992</c:v>
                </c:pt>
                <c:pt idx="487">
                  <c:v>274.98685299999892</c:v>
                </c:pt>
                <c:pt idx="488">
                  <c:v>275.01251399999961</c:v>
                </c:pt>
                <c:pt idx="489">
                  <c:v>275.03721499999921</c:v>
                </c:pt>
                <c:pt idx="490">
                  <c:v>275.06274499999989</c:v>
                </c:pt>
                <c:pt idx="491">
                  <c:v>275.08779999999962</c:v>
                </c:pt>
                <c:pt idx="492">
                  <c:v>275.11660999999992</c:v>
                </c:pt>
                <c:pt idx="493">
                  <c:v>275.14577400000002</c:v>
                </c:pt>
                <c:pt idx="494">
                  <c:v>275.17087299999997</c:v>
                </c:pt>
                <c:pt idx="495">
                  <c:v>275.19651599999861</c:v>
                </c:pt>
                <c:pt idx="496">
                  <c:v>275.22130399999861</c:v>
                </c:pt>
                <c:pt idx="497">
                  <c:v>275.24631399999862</c:v>
                </c:pt>
                <c:pt idx="498">
                  <c:v>275.27102799999892</c:v>
                </c:pt>
                <c:pt idx="499">
                  <c:v>275.30027000000001</c:v>
                </c:pt>
                <c:pt idx="500">
                  <c:v>275.33033599999891</c:v>
                </c:pt>
                <c:pt idx="501">
                  <c:v>275.35449299999999</c:v>
                </c:pt>
                <c:pt idx="502">
                  <c:v>275.38008300000001</c:v>
                </c:pt>
                <c:pt idx="503">
                  <c:v>275.40462200000002</c:v>
                </c:pt>
                <c:pt idx="504">
                  <c:v>275.42963199999991</c:v>
                </c:pt>
                <c:pt idx="505">
                  <c:v>275.45826999999991</c:v>
                </c:pt>
                <c:pt idx="506">
                  <c:v>275.48708599999992</c:v>
                </c:pt>
                <c:pt idx="507">
                  <c:v>275.51219399999991</c:v>
                </c:pt>
                <c:pt idx="508">
                  <c:v>275.53732999999892</c:v>
                </c:pt>
                <c:pt idx="509">
                  <c:v>275.56249200000002</c:v>
                </c:pt>
                <c:pt idx="510">
                  <c:v>275.58709999999991</c:v>
                </c:pt>
                <c:pt idx="511">
                  <c:v>275.61730999999992</c:v>
                </c:pt>
                <c:pt idx="512">
                  <c:v>275.646432</c:v>
                </c:pt>
                <c:pt idx="513">
                  <c:v>275.67075599999993</c:v>
                </c:pt>
                <c:pt idx="514">
                  <c:v>275.69577099999992</c:v>
                </c:pt>
                <c:pt idx="515">
                  <c:v>275.72043699999921</c:v>
                </c:pt>
                <c:pt idx="516">
                  <c:v>275.74703599999992</c:v>
                </c:pt>
                <c:pt idx="517">
                  <c:v>275.77110799999849</c:v>
                </c:pt>
                <c:pt idx="518">
                  <c:v>275.79925799999961</c:v>
                </c:pt>
                <c:pt idx="519">
                  <c:v>275.82841399999961</c:v>
                </c:pt>
                <c:pt idx="520">
                  <c:v>275.85421100000002</c:v>
                </c:pt>
                <c:pt idx="521">
                  <c:v>275.87918999999999</c:v>
                </c:pt>
                <c:pt idx="522">
                  <c:v>275.90458999999993</c:v>
                </c:pt>
                <c:pt idx="523">
                  <c:v>275.92973499999891</c:v>
                </c:pt>
                <c:pt idx="524">
                  <c:v>275.95817199999891</c:v>
                </c:pt>
                <c:pt idx="525">
                  <c:v>275.98790199999962</c:v>
                </c:pt>
                <c:pt idx="526">
                  <c:v>276.01301299999892</c:v>
                </c:pt>
                <c:pt idx="527">
                  <c:v>276.03815699999842</c:v>
                </c:pt>
                <c:pt idx="528">
                  <c:v>276.06241299999999</c:v>
                </c:pt>
                <c:pt idx="529">
                  <c:v>276.08774399999999</c:v>
                </c:pt>
                <c:pt idx="530">
                  <c:v>276.11689999999999</c:v>
                </c:pt>
                <c:pt idx="531">
                  <c:v>276.14614799999993</c:v>
                </c:pt>
                <c:pt idx="532">
                  <c:v>276.17178799999999</c:v>
                </c:pt>
                <c:pt idx="533">
                  <c:v>276.19621899999862</c:v>
                </c:pt>
                <c:pt idx="534">
                  <c:v>276.22162299999991</c:v>
                </c:pt>
                <c:pt idx="535">
                  <c:v>276.246286</c:v>
                </c:pt>
                <c:pt idx="536">
                  <c:v>276.27032199999991</c:v>
                </c:pt>
                <c:pt idx="537">
                  <c:v>276.30085000000008</c:v>
                </c:pt>
                <c:pt idx="538">
                  <c:v>276.32969000000008</c:v>
                </c:pt>
                <c:pt idx="539">
                  <c:v>276.35428000000002</c:v>
                </c:pt>
                <c:pt idx="540">
                  <c:v>276.379413</c:v>
                </c:pt>
                <c:pt idx="541">
                  <c:v>276.40461199999999</c:v>
                </c:pt>
                <c:pt idx="542">
                  <c:v>276.42915699999861</c:v>
                </c:pt>
                <c:pt idx="543">
                  <c:v>276.45848799999999</c:v>
                </c:pt>
                <c:pt idx="544">
                  <c:v>276.48779999999891</c:v>
                </c:pt>
                <c:pt idx="545">
                  <c:v>276.51313899999849</c:v>
                </c:pt>
                <c:pt idx="546">
                  <c:v>276.53739999999891</c:v>
                </c:pt>
                <c:pt idx="547">
                  <c:v>276.56320799999992</c:v>
                </c:pt>
                <c:pt idx="548">
                  <c:v>276.58809299999962</c:v>
                </c:pt>
                <c:pt idx="549">
                  <c:v>276.6173</c:v>
                </c:pt>
                <c:pt idx="550">
                  <c:v>276.64617199999992</c:v>
                </c:pt>
                <c:pt idx="551">
                  <c:v>276.67084</c:v>
                </c:pt>
                <c:pt idx="552">
                  <c:v>276.69582500000001</c:v>
                </c:pt>
                <c:pt idx="553">
                  <c:v>276.72151699999841</c:v>
                </c:pt>
                <c:pt idx="554">
                  <c:v>276.74637199999961</c:v>
                </c:pt>
                <c:pt idx="555">
                  <c:v>276.77099599999991</c:v>
                </c:pt>
                <c:pt idx="556">
                  <c:v>276.800704</c:v>
                </c:pt>
                <c:pt idx="557">
                  <c:v>276.83001099999962</c:v>
                </c:pt>
                <c:pt idx="558">
                  <c:v>276.85515599999991</c:v>
                </c:pt>
                <c:pt idx="559">
                  <c:v>276.87964699999998</c:v>
                </c:pt>
                <c:pt idx="560">
                  <c:v>276.90440999999993</c:v>
                </c:pt>
                <c:pt idx="561">
                  <c:v>276.93016699999862</c:v>
                </c:pt>
                <c:pt idx="562">
                  <c:v>276.95947000000001</c:v>
                </c:pt>
                <c:pt idx="563">
                  <c:v>276.98828799999961</c:v>
                </c:pt>
                <c:pt idx="564">
                  <c:v>277.01262400000002</c:v>
                </c:pt>
                <c:pt idx="565">
                  <c:v>277.03860299999991</c:v>
                </c:pt>
                <c:pt idx="566">
                  <c:v>277.06348700000001</c:v>
                </c:pt>
                <c:pt idx="567">
                  <c:v>277.08854099999991</c:v>
                </c:pt>
                <c:pt idx="568">
                  <c:v>277.11696899999993</c:v>
                </c:pt>
                <c:pt idx="569">
                  <c:v>277.145354</c:v>
                </c:pt>
                <c:pt idx="570">
                  <c:v>277.17104599999999</c:v>
                </c:pt>
                <c:pt idx="571">
                  <c:v>277.19628299999999</c:v>
                </c:pt>
                <c:pt idx="572">
                  <c:v>277.22135799999842</c:v>
                </c:pt>
                <c:pt idx="573">
                  <c:v>277.24602699999991</c:v>
                </c:pt>
                <c:pt idx="574">
                  <c:v>277.27159699999862</c:v>
                </c:pt>
                <c:pt idx="575">
                  <c:v>277.30055099999993</c:v>
                </c:pt>
                <c:pt idx="576">
                  <c:v>277.33015299999892</c:v>
                </c:pt>
                <c:pt idx="577">
                  <c:v>277.35524600000002</c:v>
                </c:pt>
                <c:pt idx="578">
                  <c:v>277.37985200000008</c:v>
                </c:pt>
                <c:pt idx="579">
                  <c:v>277.40459999999962</c:v>
                </c:pt>
                <c:pt idx="580">
                  <c:v>277.42939099999961</c:v>
                </c:pt>
                <c:pt idx="581">
                  <c:v>277.459091</c:v>
                </c:pt>
                <c:pt idx="582">
                  <c:v>277.48801899999842</c:v>
                </c:pt>
                <c:pt idx="583">
                  <c:v>277.51288199999999</c:v>
                </c:pt>
                <c:pt idx="584">
                  <c:v>277.53769799999992</c:v>
                </c:pt>
                <c:pt idx="585">
                  <c:v>277.56274400000001</c:v>
                </c:pt>
                <c:pt idx="586">
                  <c:v>277.58849199999992</c:v>
                </c:pt>
                <c:pt idx="587">
                  <c:v>277.61701099999999</c:v>
                </c:pt>
                <c:pt idx="588">
                  <c:v>277.64576099999999</c:v>
                </c:pt>
                <c:pt idx="589">
                  <c:v>277.67133999999862</c:v>
                </c:pt>
                <c:pt idx="590">
                  <c:v>277.69667799999962</c:v>
                </c:pt>
                <c:pt idx="591">
                  <c:v>277.72070199999962</c:v>
                </c:pt>
                <c:pt idx="592">
                  <c:v>277.74638199999993</c:v>
                </c:pt>
                <c:pt idx="593">
                  <c:v>277.77140699999961</c:v>
                </c:pt>
                <c:pt idx="594">
                  <c:v>277.80044199999998</c:v>
                </c:pt>
                <c:pt idx="595">
                  <c:v>277.83031399999891</c:v>
                </c:pt>
                <c:pt idx="596">
                  <c:v>277.85485699999998</c:v>
                </c:pt>
                <c:pt idx="597">
                  <c:v>277.88021199999991</c:v>
                </c:pt>
                <c:pt idx="598">
                  <c:v>277.90491599999962</c:v>
                </c:pt>
                <c:pt idx="599">
                  <c:v>277.93049799999892</c:v>
                </c:pt>
                <c:pt idx="600">
                  <c:v>277.95967000000002</c:v>
                </c:pt>
                <c:pt idx="601">
                  <c:v>277.98779899999892</c:v>
                </c:pt>
                <c:pt idx="602">
                  <c:v>278.01280400000002</c:v>
                </c:pt>
                <c:pt idx="603">
                  <c:v>278.03883999999891</c:v>
                </c:pt>
                <c:pt idx="604">
                  <c:v>278.06267600000001</c:v>
                </c:pt>
                <c:pt idx="605">
                  <c:v>278.08805999999862</c:v>
                </c:pt>
                <c:pt idx="606">
                  <c:v>278.11775399999999</c:v>
                </c:pt>
                <c:pt idx="607">
                  <c:v>278.14691299999993</c:v>
                </c:pt>
                <c:pt idx="608">
                  <c:v>278.17135399999961</c:v>
                </c:pt>
                <c:pt idx="609">
                  <c:v>278.19730999999962</c:v>
                </c:pt>
                <c:pt idx="610">
                  <c:v>278.22206699999992</c:v>
                </c:pt>
                <c:pt idx="611">
                  <c:v>278.24684999999999</c:v>
                </c:pt>
                <c:pt idx="612">
                  <c:v>278.27136899999891</c:v>
                </c:pt>
                <c:pt idx="613">
                  <c:v>278.301669</c:v>
                </c:pt>
                <c:pt idx="614">
                  <c:v>278.33095799999961</c:v>
                </c:pt>
                <c:pt idx="615">
                  <c:v>278.355053</c:v>
                </c:pt>
                <c:pt idx="616">
                  <c:v>278.38027799999992</c:v>
                </c:pt>
                <c:pt idx="617">
                  <c:v>278.40513399999861</c:v>
                </c:pt>
                <c:pt idx="618">
                  <c:v>278.43012499999861</c:v>
                </c:pt>
                <c:pt idx="619">
                  <c:v>278.459068</c:v>
                </c:pt>
                <c:pt idx="620">
                  <c:v>278.48915599999862</c:v>
                </c:pt>
                <c:pt idx="621">
                  <c:v>278.513442</c:v>
                </c:pt>
                <c:pt idx="622">
                  <c:v>278.53891999999848</c:v>
                </c:pt>
                <c:pt idx="623">
                  <c:v>278.56371699999892</c:v>
                </c:pt>
                <c:pt idx="624">
                  <c:v>278.58878999999962</c:v>
                </c:pt>
                <c:pt idx="625">
                  <c:v>278.61799999999999</c:v>
                </c:pt>
                <c:pt idx="626">
                  <c:v>278.64750800000002</c:v>
                </c:pt>
                <c:pt idx="627">
                  <c:v>278.67228999999998</c:v>
                </c:pt>
                <c:pt idx="628">
                  <c:v>278.69659199999961</c:v>
                </c:pt>
                <c:pt idx="629">
                  <c:v>278.72244899999993</c:v>
                </c:pt>
                <c:pt idx="630">
                  <c:v>278.747412</c:v>
                </c:pt>
                <c:pt idx="631">
                  <c:v>278.77210999999892</c:v>
                </c:pt>
                <c:pt idx="632">
                  <c:v>278.80188600000002</c:v>
                </c:pt>
                <c:pt idx="633">
                  <c:v>278.83168000000001</c:v>
                </c:pt>
                <c:pt idx="634">
                  <c:v>278.85483799999997</c:v>
                </c:pt>
                <c:pt idx="635">
                  <c:v>278.88039999999961</c:v>
                </c:pt>
                <c:pt idx="636">
                  <c:v>278.90499799999992</c:v>
                </c:pt>
                <c:pt idx="637">
                  <c:v>278.93066799999991</c:v>
                </c:pt>
                <c:pt idx="638">
                  <c:v>278.95955299999991</c:v>
                </c:pt>
                <c:pt idx="639">
                  <c:v>278.98877999999848</c:v>
                </c:pt>
                <c:pt idx="640">
                  <c:v>279.01416</c:v>
                </c:pt>
                <c:pt idx="641">
                  <c:v>279.03885099999991</c:v>
                </c:pt>
                <c:pt idx="642">
                  <c:v>279.06381099999999</c:v>
                </c:pt>
                <c:pt idx="643">
                  <c:v>279.08957799999962</c:v>
                </c:pt>
                <c:pt idx="644">
                  <c:v>279.11787099999998</c:v>
                </c:pt>
                <c:pt idx="645">
                  <c:v>279.14736399999998</c:v>
                </c:pt>
                <c:pt idx="646">
                  <c:v>279.17254500000001</c:v>
                </c:pt>
                <c:pt idx="647">
                  <c:v>279.19706300000001</c:v>
                </c:pt>
                <c:pt idx="648">
                  <c:v>279.22201599999892</c:v>
                </c:pt>
                <c:pt idx="649">
                  <c:v>279.24759799999993</c:v>
                </c:pt>
                <c:pt idx="650">
                  <c:v>279.27335499999862</c:v>
                </c:pt>
                <c:pt idx="651">
                  <c:v>279.30165699999992</c:v>
                </c:pt>
                <c:pt idx="652">
                  <c:v>279.33011099999891</c:v>
                </c:pt>
                <c:pt idx="653">
                  <c:v>279.35565700000001</c:v>
                </c:pt>
                <c:pt idx="654">
                  <c:v>279.38117899999861</c:v>
                </c:pt>
                <c:pt idx="655">
                  <c:v>279.40560799999992</c:v>
                </c:pt>
                <c:pt idx="656">
                  <c:v>279.43109599999849</c:v>
                </c:pt>
                <c:pt idx="657">
                  <c:v>279.46077199999962</c:v>
                </c:pt>
                <c:pt idx="658">
                  <c:v>279.48903699999892</c:v>
                </c:pt>
                <c:pt idx="659">
                  <c:v>279.514048</c:v>
                </c:pt>
                <c:pt idx="660">
                  <c:v>279.53907199999992</c:v>
                </c:pt>
                <c:pt idx="661">
                  <c:v>279.56454500000001</c:v>
                </c:pt>
                <c:pt idx="662">
                  <c:v>279.58920000000001</c:v>
                </c:pt>
                <c:pt idx="663">
                  <c:v>279.61827899999992</c:v>
                </c:pt>
                <c:pt idx="664">
                  <c:v>279.64758599999999</c:v>
                </c:pt>
                <c:pt idx="665">
                  <c:v>279.67222800000002</c:v>
                </c:pt>
                <c:pt idx="666">
                  <c:v>279.697676</c:v>
                </c:pt>
                <c:pt idx="667">
                  <c:v>279.72195199999891</c:v>
                </c:pt>
                <c:pt idx="668">
                  <c:v>279.74698799999999</c:v>
                </c:pt>
                <c:pt idx="669">
                  <c:v>279.772468</c:v>
                </c:pt>
                <c:pt idx="670">
                  <c:v>279.80202200000002</c:v>
                </c:pt>
                <c:pt idx="671">
                  <c:v>279.83122399999962</c:v>
                </c:pt>
                <c:pt idx="672">
                  <c:v>279.85632599999991</c:v>
                </c:pt>
                <c:pt idx="673">
                  <c:v>279.88118699999961</c:v>
                </c:pt>
                <c:pt idx="674">
                  <c:v>279.90611599999829</c:v>
                </c:pt>
                <c:pt idx="675">
                  <c:v>279.93105599999842</c:v>
                </c:pt>
                <c:pt idx="676">
                  <c:v>279.96017399999891</c:v>
                </c:pt>
                <c:pt idx="677">
                  <c:v>279.99028999999962</c:v>
                </c:pt>
                <c:pt idx="678">
                  <c:v>280.01402899999999</c:v>
                </c:pt>
                <c:pt idx="679">
                  <c:v>280.04034200000001</c:v>
                </c:pt>
                <c:pt idx="680">
                  <c:v>280.064438</c:v>
                </c:pt>
                <c:pt idx="681">
                  <c:v>280.08924500000001</c:v>
                </c:pt>
                <c:pt idx="682">
                  <c:v>280.11865599999999</c:v>
                </c:pt>
                <c:pt idx="683">
                  <c:v>280.14778799999999</c:v>
                </c:pt>
                <c:pt idx="684">
                  <c:v>280.17296199999998</c:v>
                </c:pt>
                <c:pt idx="685">
                  <c:v>280.19782800000002</c:v>
                </c:pt>
                <c:pt idx="686">
                  <c:v>280.22258199999999</c:v>
                </c:pt>
                <c:pt idx="687">
                  <c:v>280.24814399999991</c:v>
                </c:pt>
                <c:pt idx="688">
                  <c:v>280.27370499999961</c:v>
                </c:pt>
                <c:pt idx="689">
                  <c:v>280.30142599999999</c:v>
                </c:pt>
                <c:pt idx="690">
                  <c:v>280.33172099999962</c:v>
                </c:pt>
                <c:pt idx="691">
                  <c:v>280.35584399999999</c:v>
                </c:pt>
                <c:pt idx="692">
                  <c:v>280.38113799999849</c:v>
                </c:pt>
                <c:pt idx="693">
                  <c:v>280.40676199999962</c:v>
                </c:pt>
                <c:pt idx="694">
                  <c:v>280.43127399999861</c:v>
                </c:pt>
                <c:pt idx="695">
                  <c:v>280.46016799999961</c:v>
                </c:pt>
                <c:pt idx="696">
                  <c:v>280.49039999999849</c:v>
                </c:pt>
                <c:pt idx="697">
                  <c:v>280.51483400000001</c:v>
                </c:pt>
                <c:pt idx="698">
                  <c:v>280.53965599999992</c:v>
                </c:pt>
                <c:pt idx="699">
                  <c:v>280.56506399999989</c:v>
                </c:pt>
                <c:pt idx="700">
                  <c:v>280.589609</c:v>
                </c:pt>
                <c:pt idx="701">
                  <c:v>280.61852599999992</c:v>
                </c:pt>
                <c:pt idx="702">
                  <c:v>280.64849099999998</c:v>
                </c:pt>
                <c:pt idx="703">
                  <c:v>280.67305999999991</c:v>
                </c:pt>
                <c:pt idx="704">
                  <c:v>280.69818799999962</c:v>
                </c:pt>
                <c:pt idx="705">
                  <c:v>280.72306199999991</c:v>
                </c:pt>
                <c:pt idx="706">
                  <c:v>280.74845499999992</c:v>
                </c:pt>
                <c:pt idx="707">
                  <c:v>280.77270499999992</c:v>
                </c:pt>
                <c:pt idx="708">
                  <c:v>280.80233999999962</c:v>
                </c:pt>
                <c:pt idx="709">
                  <c:v>280.83065599999992</c:v>
                </c:pt>
                <c:pt idx="710">
                  <c:v>280.85584499999999</c:v>
                </c:pt>
                <c:pt idx="711">
                  <c:v>280.88089500000001</c:v>
                </c:pt>
                <c:pt idx="712">
                  <c:v>280.90646799999962</c:v>
                </c:pt>
                <c:pt idx="713">
                  <c:v>280.93062399999991</c:v>
                </c:pt>
                <c:pt idx="714">
                  <c:v>280.96132599999862</c:v>
                </c:pt>
                <c:pt idx="715">
                  <c:v>280.99042899999961</c:v>
                </c:pt>
                <c:pt idx="716">
                  <c:v>281.01469700000001</c:v>
                </c:pt>
                <c:pt idx="717">
                  <c:v>281.040256</c:v>
                </c:pt>
                <c:pt idx="718">
                  <c:v>281.06452899999999</c:v>
                </c:pt>
                <c:pt idx="719">
                  <c:v>281.09031999999848</c:v>
                </c:pt>
                <c:pt idx="720">
                  <c:v>281.11851199999961</c:v>
                </c:pt>
                <c:pt idx="721">
                  <c:v>281.14740999999998</c:v>
                </c:pt>
                <c:pt idx="722">
                  <c:v>281.173406</c:v>
                </c:pt>
                <c:pt idx="723">
                  <c:v>281.19757799999991</c:v>
                </c:pt>
                <c:pt idx="724">
                  <c:v>281.22339099999891</c:v>
                </c:pt>
                <c:pt idx="725">
                  <c:v>281.24797599999999</c:v>
                </c:pt>
                <c:pt idx="726">
                  <c:v>281.27386799999999</c:v>
                </c:pt>
                <c:pt idx="727">
                  <c:v>281.30241100000001</c:v>
                </c:pt>
                <c:pt idx="728">
                  <c:v>281.33153799999849</c:v>
                </c:pt>
                <c:pt idx="729">
                  <c:v>281.35582399999998</c:v>
                </c:pt>
                <c:pt idx="730">
                  <c:v>281.38072799999992</c:v>
                </c:pt>
                <c:pt idx="731">
                  <c:v>281.40605999999849</c:v>
                </c:pt>
                <c:pt idx="732">
                  <c:v>281.43120299999862</c:v>
                </c:pt>
                <c:pt idx="733">
                  <c:v>281.46039399999961</c:v>
                </c:pt>
                <c:pt idx="734">
                  <c:v>281.48907799999961</c:v>
                </c:pt>
                <c:pt idx="735">
                  <c:v>281.51433799999961</c:v>
                </c:pt>
                <c:pt idx="736">
                  <c:v>281.540369</c:v>
                </c:pt>
                <c:pt idx="737">
                  <c:v>281.56415499999991</c:v>
                </c:pt>
                <c:pt idx="738">
                  <c:v>281.58984199999998</c:v>
                </c:pt>
                <c:pt idx="739">
                  <c:v>281.618853</c:v>
                </c:pt>
                <c:pt idx="740">
                  <c:v>281.64795800000002</c:v>
                </c:pt>
                <c:pt idx="741">
                  <c:v>281.67290799999989</c:v>
                </c:pt>
                <c:pt idx="742">
                  <c:v>281.69822499999992</c:v>
                </c:pt>
                <c:pt idx="743">
                  <c:v>281.72344099999992</c:v>
                </c:pt>
                <c:pt idx="744">
                  <c:v>281.74885899999992</c:v>
                </c:pt>
                <c:pt idx="745">
                  <c:v>281.77376799999962</c:v>
                </c:pt>
                <c:pt idx="746">
                  <c:v>281.80342399999989</c:v>
                </c:pt>
                <c:pt idx="747">
                  <c:v>281.83236599999992</c:v>
                </c:pt>
                <c:pt idx="748">
                  <c:v>281.85657999999961</c:v>
                </c:pt>
                <c:pt idx="749">
                  <c:v>281.88129599999962</c:v>
                </c:pt>
                <c:pt idx="750">
                  <c:v>281.90711999999849</c:v>
                </c:pt>
                <c:pt idx="751">
                  <c:v>281.93151799999811</c:v>
                </c:pt>
                <c:pt idx="752">
                  <c:v>281.96045999999961</c:v>
                </c:pt>
                <c:pt idx="753">
                  <c:v>281.99014399999862</c:v>
                </c:pt>
                <c:pt idx="754">
                  <c:v>282.01599099999999</c:v>
                </c:pt>
                <c:pt idx="755">
                  <c:v>282.04012999999992</c:v>
                </c:pt>
                <c:pt idx="756">
                  <c:v>282.06534299999993</c:v>
                </c:pt>
                <c:pt idx="757">
                  <c:v>282.09059999999891</c:v>
                </c:pt>
                <c:pt idx="758">
                  <c:v>282.11879699999992</c:v>
                </c:pt>
                <c:pt idx="759">
                  <c:v>282.14858400000008</c:v>
                </c:pt>
                <c:pt idx="760">
                  <c:v>282.173902</c:v>
                </c:pt>
                <c:pt idx="761">
                  <c:v>282.19920300000001</c:v>
                </c:pt>
                <c:pt idx="762">
                  <c:v>282.22335299999861</c:v>
                </c:pt>
                <c:pt idx="763">
                  <c:v>282.24812899999961</c:v>
                </c:pt>
                <c:pt idx="764">
                  <c:v>282.27446200000009</c:v>
                </c:pt>
                <c:pt idx="765">
                  <c:v>282.30253499999992</c:v>
                </c:pt>
                <c:pt idx="766">
                  <c:v>282.33231899999862</c:v>
                </c:pt>
                <c:pt idx="767">
                  <c:v>282.35718200000002</c:v>
                </c:pt>
                <c:pt idx="768">
                  <c:v>282.382769</c:v>
                </c:pt>
                <c:pt idx="769">
                  <c:v>282.40744099999989</c:v>
                </c:pt>
                <c:pt idx="770">
                  <c:v>282.43180099999961</c:v>
                </c:pt>
                <c:pt idx="771">
                  <c:v>282.46084400000001</c:v>
                </c:pt>
                <c:pt idx="772">
                  <c:v>282.49095899999861</c:v>
                </c:pt>
                <c:pt idx="773">
                  <c:v>282.51545699999991</c:v>
                </c:pt>
                <c:pt idx="774">
                  <c:v>282.54031299999991</c:v>
                </c:pt>
                <c:pt idx="775">
                  <c:v>282.565631</c:v>
                </c:pt>
                <c:pt idx="776">
                  <c:v>282.59025299999962</c:v>
                </c:pt>
                <c:pt idx="777">
                  <c:v>282.61853899999892</c:v>
                </c:pt>
                <c:pt idx="778">
                  <c:v>282.64813799999962</c:v>
                </c:pt>
                <c:pt idx="779">
                  <c:v>282.673812</c:v>
                </c:pt>
                <c:pt idx="780">
                  <c:v>282.69856899999962</c:v>
                </c:pt>
                <c:pt idx="781">
                  <c:v>282.72428600000001</c:v>
                </c:pt>
                <c:pt idx="782">
                  <c:v>282.74890099999999</c:v>
                </c:pt>
                <c:pt idx="783">
                  <c:v>282.77387399999992</c:v>
                </c:pt>
                <c:pt idx="784">
                  <c:v>282.80313699999891</c:v>
                </c:pt>
                <c:pt idx="785">
                  <c:v>282.83129699999961</c:v>
                </c:pt>
                <c:pt idx="786">
                  <c:v>282.85717199999999</c:v>
                </c:pt>
                <c:pt idx="787">
                  <c:v>282.88187099999999</c:v>
                </c:pt>
                <c:pt idx="788">
                  <c:v>282.90759799999961</c:v>
                </c:pt>
                <c:pt idx="789">
                  <c:v>282.93216999999862</c:v>
                </c:pt>
                <c:pt idx="790">
                  <c:v>282.96049999999991</c:v>
                </c:pt>
                <c:pt idx="791">
                  <c:v>282.98985599999992</c:v>
                </c:pt>
                <c:pt idx="792">
                  <c:v>283.01593699999961</c:v>
                </c:pt>
                <c:pt idx="793">
                  <c:v>283.04064099999999</c:v>
                </c:pt>
                <c:pt idx="794">
                  <c:v>283.06577799999991</c:v>
                </c:pt>
                <c:pt idx="795">
                  <c:v>283.09122799999892</c:v>
                </c:pt>
                <c:pt idx="796">
                  <c:v>283.11988200000002</c:v>
                </c:pt>
                <c:pt idx="797">
                  <c:v>283.14882899999998</c:v>
                </c:pt>
                <c:pt idx="798">
                  <c:v>283.17343</c:v>
                </c:pt>
                <c:pt idx="799">
                  <c:v>283.19981000000001</c:v>
                </c:pt>
                <c:pt idx="800">
                  <c:v>283.22431999999861</c:v>
                </c:pt>
                <c:pt idx="801">
                  <c:v>283.24824999999993</c:v>
                </c:pt>
                <c:pt idx="802">
                  <c:v>283.274</c:v>
                </c:pt>
                <c:pt idx="803">
                  <c:v>283.30340999999999</c:v>
                </c:pt>
                <c:pt idx="804">
                  <c:v>283.33215999999891</c:v>
                </c:pt>
                <c:pt idx="805">
                  <c:v>283.35744</c:v>
                </c:pt>
                <c:pt idx="806">
                  <c:v>283.38216</c:v>
                </c:pt>
                <c:pt idx="807">
                  <c:v>283.40796</c:v>
                </c:pt>
                <c:pt idx="808">
                  <c:v>283.43199999999842</c:v>
                </c:pt>
                <c:pt idx="809">
                  <c:v>283.46177999999861</c:v>
                </c:pt>
                <c:pt idx="810">
                  <c:v>283.49110999999829</c:v>
                </c:pt>
                <c:pt idx="811">
                  <c:v>283.51567999999992</c:v>
                </c:pt>
                <c:pt idx="812">
                  <c:v>283.54039</c:v>
                </c:pt>
                <c:pt idx="813">
                  <c:v>283.56587999999999</c:v>
                </c:pt>
                <c:pt idx="814">
                  <c:v>283.59016999999892</c:v>
                </c:pt>
                <c:pt idx="815">
                  <c:v>283.61944</c:v>
                </c:pt>
                <c:pt idx="816">
                  <c:v>283.64877999999999</c:v>
                </c:pt>
                <c:pt idx="817">
                  <c:v>283.67357999999962</c:v>
                </c:pt>
                <c:pt idx="818">
                  <c:v>283.69902999999999</c:v>
                </c:pt>
                <c:pt idx="819">
                  <c:v>283.72359999999861</c:v>
                </c:pt>
                <c:pt idx="820">
                  <c:v>283.74885</c:v>
                </c:pt>
                <c:pt idx="821">
                  <c:v>283.77361999999891</c:v>
                </c:pt>
                <c:pt idx="822">
                  <c:v>283.80250999999993</c:v>
                </c:pt>
                <c:pt idx="823">
                  <c:v>283.83197999999891</c:v>
                </c:pt>
                <c:pt idx="824">
                  <c:v>283.85798</c:v>
                </c:pt>
                <c:pt idx="825">
                  <c:v>283.88225999999992</c:v>
                </c:pt>
                <c:pt idx="826">
                  <c:v>283.90756999999991</c:v>
                </c:pt>
                <c:pt idx="827">
                  <c:v>283.93243999999862</c:v>
                </c:pt>
                <c:pt idx="828">
                  <c:v>283.96150999999861</c:v>
                </c:pt>
                <c:pt idx="829">
                  <c:v>283.99117999999822</c:v>
                </c:pt>
                <c:pt idx="830">
                  <c:v>284.01538999999991</c:v>
                </c:pt>
                <c:pt idx="831">
                  <c:v>284.04039999999992</c:v>
                </c:pt>
                <c:pt idx="832">
                  <c:v>284.06516999999991</c:v>
                </c:pt>
                <c:pt idx="833">
                  <c:v>284.09032999999891</c:v>
                </c:pt>
                <c:pt idx="834">
                  <c:v>284.11968000000002</c:v>
                </c:pt>
                <c:pt idx="835">
                  <c:v>284.149</c:v>
                </c:pt>
                <c:pt idx="836">
                  <c:v>284.17498000000001</c:v>
                </c:pt>
                <c:pt idx="837">
                  <c:v>284.19899999999961</c:v>
                </c:pt>
                <c:pt idx="838">
                  <c:v>284.22399999999891</c:v>
                </c:pt>
                <c:pt idx="839">
                  <c:v>284.24890999999991</c:v>
                </c:pt>
                <c:pt idx="840">
                  <c:v>284.27368999999999</c:v>
                </c:pt>
                <c:pt idx="841">
                  <c:v>284.30259999999993</c:v>
                </c:pt>
                <c:pt idx="842">
                  <c:v>284.33126999999962</c:v>
                </c:pt>
                <c:pt idx="843">
                  <c:v>284.35676999999993</c:v>
                </c:pt>
                <c:pt idx="844">
                  <c:v>284.38213999999891</c:v>
                </c:pt>
                <c:pt idx="845">
                  <c:v>284.40697999999861</c:v>
                </c:pt>
                <c:pt idx="846">
                  <c:v>284.43181999999842</c:v>
                </c:pt>
                <c:pt idx="847">
                  <c:v>284.46108999999961</c:v>
                </c:pt>
                <c:pt idx="848">
                  <c:v>284.48991999999862</c:v>
                </c:pt>
                <c:pt idx="849">
                  <c:v>284.51563999999962</c:v>
                </c:pt>
                <c:pt idx="850">
                  <c:v>284.54021999999992</c:v>
                </c:pt>
                <c:pt idx="851">
                  <c:v>284.56604999999962</c:v>
                </c:pt>
                <c:pt idx="852">
                  <c:v>284.59009999999961</c:v>
                </c:pt>
                <c:pt idx="853">
                  <c:v>284.61935999999992</c:v>
                </c:pt>
                <c:pt idx="854">
                  <c:v>284.64841999999999</c:v>
                </c:pt>
                <c:pt idx="855">
                  <c:v>284.67430000000002</c:v>
                </c:pt>
                <c:pt idx="856">
                  <c:v>284.69921999999991</c:v>
                </c:pt>
                <c:pt idx="857">
                  <c:v>284.72379999999862</c:v>
                </c:pt>
                <c:pt idx="858">
                  <c:v>284.74883</c:v>
                </c:pt>
                <c:pt idx="859">
                  <c:v>284.77427</c:v>
                </c:pt>
                <c:pt idx="860">
                  <c:v>284.80336</c:v>
                </c:pt>
                <c:pt idx="861">
                  <c:v>284.83212999999961</c:v>
                </c:pt>
                <c:pt idx="862">
                  <c:v>284.85744</c:v>
                </c:pt>
                <c:pt idx="863">
                  <c:v>284.88212999999962</c:v>
                </c:pt>
                <c:pt idx="864">
                  <c:v>284.90699999999862</c:v>
                </c:pt>
                <c:pt idx="865">
                  <c:v>284.93268</c:v>
                </c:pt>
                <c:pt idx="866">
                  <c:v>284.96200999999991</c:v>
                </c:pt>
                <c:pt idx="867">
                  <c:v>284.99112999999829</c:v>
                </c:pt>
                <c:pt idx="868">
                  <c:v>285.01595999999961</c:v>
                </c:pt>
                <c:pt idx="869">
                  <c:v>285.04181999999992</c:v>
                </c:pt>
                <c:pt idx="870">
                  <c:v>285.06628000000001</c:v>
                </c:pt>
                <c:pt idx="871">
                  <c:v>285.09106999999892</c:v>
                </c:pt>
                <c:pt idx="872">
                  <c:v>285.12001999999961</c:v>
                </c:pt>
                <c:pt idx="873">
                  <c:v>285.14877999999999</c:v>
                </c:pt>
                <c:pt idx="874">
                  <c:v>285.17441000000002</c:v>
                </c:pt>
                <c:pt idx="875">
                  <c:v>285.19949000000008</c:v>
                </c:pt>
                <c:pt idx="876">
                  <c:v>285.22517999999849</c:v>
                </c:pt>
                <c:pt idx="877">
                  <c:v>285.24988000000002</c:v>
                </c:pt>
                <c:pt idx="878">
                  <c:v>285.27409</c:v>
                </c:pt>
                <c:pt idx="879">
                  <c:v>285.30253999999991</c:v>
                </c:pt>
                <c:pt idx="880">
                  <c:v>285.33243999999962</c:v>
                </c:pt>
                <c:pt idx="881">
                  <c:v>285.35786000000002</c:v>
                </c:pt>
                <c:pt idx="882">
                  <c:v>285.38269000000008</c:v>
                </c:pt>
                <c:pt idx="883">
                  <c:v>285.40689999999961</c:v>
                </c:pt>
                <c:pt idx="884">
                  <c:v>285.43225999999862</c:v>
                </c:pt>
                <c:pt idx="885">
                  <c:v>285.46150999999861</c:v>
                </c:pt>
                <c:pt idx="886">
                  <c:v>285.49088999999992</c:v>
                </c:pt>
                <c:pt idx="887">
                  <c:v>285.51515999999862</c:v>
                </c:pt>
                <c:pt idx="888">
                  <c:v>285.53962999999999</c:v>
                </c:pt>
                <c:pt idx="889">
                  <c:v>285.56587000000002</c:v>
                </c:pt>
                <c:pt idx="890">
                  <c:v>285.59036999999961</c:v>
                </c:pt>
                <c:pt idx="891">
                  <c:v>285.61914999999999</c:v>
                </c:pt>
                <c:pt idx="892">
                  <c:v>285.64920000000001</c:v>
                </c:pt>
                <c:pt idx="893">
                  <c:v>285.67406</c:v>
                </c:pt>
                <c:pt idx="894">
                  <c:v>285.69965999999999</c:v>
                </c:pt>
                <c:pt idx="895">
                  <c:v>285.72384999999991</c:v>
                </c:pt>
                <c:pt idx="896">
                  <c:v>285.74856</c:v>
                </c:pt>
                <c:pt idx="897">
                  <c:v>285.77494999999999</c:v>
                </c:pt>
                <c:pt idx="898">
                  <c:v>285.80333999999891</c:v>
                </c:pt>
                <c:pt idx="899">
                  <c:v>285.8322</c:v>
                </c:pt>
                <c:pt idx="900">
                  <c:v>285.85771999999992</c:v>
                </c:pt>
                <c:pt idx="901">
                  <c:v>285.88231999999891</c:v>
                </c:pt>
                <c:pt idx="902">
                  <c:v>285.90743999999961</c:v>
                </c:pt>
                <c:pt idx="903">
                  <c:v>285.93275999999861</c:v>
                </c:pt>
                <c:pt idx="904">
                  <c:v>285.96125999999862</c:v>
                </c:pt>
                <c:pt idx="905">
                  <c:v>285.99065999999891</c:v>
                </c:pt>
                <c:pt idx="906">
                  <c:v>286.01631999999842</c:v>
                </c:pt>
                <c:pt idx="907">
                  <c:v>286.04015999999962</c:v>
                </c:pt>
                <c:pt idx="908">
                  <c:v>286.06532999999962</c:v>
                </c:pt>
                <c:pt idx="909">
                  <c:v>286.09100999999862</c:v>
                </c:pt>
                <c:pt idx="910">
                  <c:v>286.12034</c:v>
                </c:pt>
                <c:pt idx="911">
                  <c:v>286.14915999999999</c:v>
                </c:pt>
                <c:pt idx="912">
                  <c:v>286.1739</c:v>
                </c:pt>
                <c:pt idx="913">
                  <c:v>286.19899999999961</c:v>
                </c:pt>
                <c:pt idx="914">
                  <c:v>286.22335999999842</c:v>
                </c:pt>
                <c:pt idx="915">
                  <c:v>286.24890999999991</c:v>
                </c:pt>
                <c:pt idx="916">
                  <c:v>286.27386999999999</c:v>
                </c:pt>
                <c:pt idx="917">
                  <c:v>286.30303999999961</c:v>
                </c:pt>
                <c:pt idx="918">
                  <c:v>286.33274999999992</c:v>
                </c:pt>
                <c:pt idx="919">
                  <c:v>286.35727000000009</c:v>
                </c:pt>
                <c:pt idx="920">
                  <c:v>286.38285000000002</c:v>
                </c:pt>
                <c:pt idx="921">
                  <c:v>286.40751999999861</c:v>
                </c:pt>
                <c:pt idx="922">
                  <c:v>286.43263999999891</c:v>
                </c:pt>
                <c:pt idx="923">
                  <c:v>286.46212999999892</c:v>
                </c:pt>
                <c:pt idx="924">
                  <c:v>286.49104999999861</c:v>
                </c:pt>
                <c:pt idx="925">
                  <c:v>286.51573999999891</c:v>
                </c:pt>
                <c:pt idx="926">
                  <c:v>286.54046</c:v>
                </c:pt>
                <c:pt idx="927">
                  <c:v>286.56609999999961</c:v>
                </c:pt>
                <c:pt idx="928">
                  <c:v>286.59087999999991</c:v>
                </c:pt>
                <c:pt idx="929">
                  <c:v>286.61948999999998</c:v>
                </c:pt>
                <c:pt idx="930">
                  <c:v>286.64888000000002</c:v>
                </c:pt>
                <c:pt idx="931">
                  <c:v>286.67439999999999</c:v>
                </c:pt>
                <c:pt idx="932">
                  <c:v>286.69923</c:v>
                </c:pt>
                <c:pt idx="933">
                  <c:v>286.72418999999991</c:v>
                </c:pt>
                <c:pt idx="934">
                  <c:v>286.74966999999998</c:v>
                </c:pt>
                <c:pt idx="935">
                  <c:v>286.77370999999891</c:v>
                </c:pt>
                <c:pt idx="936">
                  <c:v>286.80341999999962</c:v>
                </c:pt>
                <c:pt idx="937">
                  <c:v>286.83211999999861</c:v>
                </c:pt>
                <c:pt idx="938">
                  <c:v>286.85710999999992</c:v>
                </c:pt>
                <c:pt idx="939">
                  <c:v>286.88229999999999</c:v>
                </c:pt>
                <c:pt idx="940">
                  <c:v>286.90706</c:v>
                </c:pt>
                <c:pt idx="941">
                  <c:v>286.93223999999861</c:v>
                </c:pt>
                <c:pt idx="942">
                  <c:v>286.96215999999862</c:v>
                </c:pt>
                <c:pt idx="943">
                  <c:v>286.99112999999829</c:v>
                </c:pt>
                <c:pt idx="944">
                  <c:v>287.01648</c:v>
                </c:pt>
                <c:pt idx="945">
                  <c:v>287.04129999999992</c:v>
                </c:pt>
                <c:pt idx="946">
                  <c:v>287.06680999999992</c:v>
                </c:pt>
                <c:pt idx="947">
                  <c:v>287.09159999999861</c:v>
                </c:pt>
                <c:pt idx="948">
                  <c:v>287.12005999999991</c:v>
                </c:pt>
                <c:pt idx="949">
                  <c:v>287.14936</c:v>
                </c:pt>
                <c:pt idx="950">
                  <c:v>287.17376999999999</c:v>
                </c:pt>
                <c:pt idx="951">
                  <c:v>287.19887999999992</c:v>
                </c:pt>
                <c:pt idx="952">
                  <c:v>287.22378999999961</c:v>
                </c:pt>
                <c:pt idx="953">
                  <c:v>287.24829999999992</c:v>
                </c:pt>
                <c:pt idx="954">
                  <c:v>287.27329999999961</c:v>
                </c:pt>
                <c:pt idx="955">
                  <c:v>287.30331999999862</c:v>
                </c:pt>
                <c:pt idx="956">
                  <c:v>287.33308999999991</c:v>
                </c:pt>
                <c:pt idx="957">
                  <c:v>287.35771</c:v>
                </c:pt>
                <c:pt idx="958">
                  <c:v>287.38259999999991</c:v>
                </c:pt>
                <c:pt idx="959">
                  <c:v>287.40840999999921</c:v>
                </c:pt>
                <c:pt idx="960">
                  <c:v>287.43214999999861</c:v>
                </c:pt>
                <c:pt idx="961">
                  <c:v>287.46171999999842</c:v>
                </c:pt>
                <c:pt idx="962">
                  <c:v>287.49025999999861</c:v>
                </c:pt>
                <c:pt idx="963">
                  <c:v>287.51537999999891</c:v>
                </c:pt>
                <c:pt idx="964">
                  <c:v>287.54105999999962</c:v>
                </c:pt>
                <c:pt idx="965">
                  <c:v>287.56558999999999</c:v>
                </c:pt>
                <c:pt idx="966">
                  <c:v>287.59111999999828</c:v>
                </c:pt>
                <c:pt idx="967">
                  <c:v>287.62052999999992</c:v>
                </c:pt>
                <c:pt idx="968">
                  <c:v>287.64931999999999</c:v>
                </c:pt>
                <c:pt idx="969">
                  <c:v>287.67393999999962</c:v>
                </c:pt>
                <c:pt idx="970">
                  <c:v>287.69903999999991</c:v>
                </c:pt>
                <c:pt idx="971">
                  <c:v>287.72450999999961</c:v>
                </c:pt>
                <c:pt idx="972">
                  <c:v>287.74934999999999</c:v>
                </c:pt>
                <c:pt idx="973">
                  <c:v>287.77394999999962</c:v>
                </c:pt>
                <c:pt idx="974">
                  <c:v>287.80332999999962</c:v>
                </c:pt>
                <c:pt idx="975">
                  <c:v>287.83275999999961</c:v>
                </c:pt>
                <c:pt idx="976">
                  <c:v>287.85750999999999</c:v>
                </c:pt>
                <c:pt idx="977">
                  <c:v>287.88245999999992</c:v>
                </c:pt>
                <c:pt idx="978">
                  <c:v>287.90776</c:v>
                </c:pt>
                <c:pt idx="979">
                  <c:v>287.93252999999862</c:v>
                </c:pt>
                <c:pt idx="980">
                  <c:v>287.96192999999892</c:v>
                </c:pt>
                <c:pt idx="981">
                  <c:v>287.99127999999843</c:v>
                </c:pt>
                <c:pt idx="982">
                  <c:v>288.01572999999962</c:v>
                </c:pt>
                <c:pt idx="983">
                  <c:v>288.04132999999962</c:v>
                </c:pt>
                <c:pt idx="984">
                  <c:v>288.06576999999999</c:v>
                </c:pt>
                <c:pt idx="985">
                  <c:v>288.09078</c:v>
                </c:pt>
                <c:pt idx="986">
                  <c:v>288.12027999999992</c:v>
                </c:pt>
                <c:pt idx="987">
                  <c:v>288.15005000000002</c:v>
                </c:pt>
                <c:pt idx="988">
                  <c:v>288.17451</c:v>
                </c:pt>
                <c:pt idx="989">
                  <c:v>288.19927000000001</c:v>
                </c:pt>
                <c:pt idx="990">
                  <c:v>288.22434999999962</c:v>
                </c:pt>
                <c:pt idx="991">
                  <c:v>288.24973999999992</c:v>
                </c:pt>
                <c:pt idx="992">
                  <c:v>288.27373999999861</c:v>
                </c:pt>
                <c:pt idx="993">
                  <c:v>288.30329999999992</c:v>
                </c:pt>
                <c:pt idx="994">
                  <c:v>288.33247</c:v>
                </c:pt>
                <c:pt idx="995">
                  <c:v>288.35753999999991</c:v>
                </c:pt>
                <c:pt idx="996">
                  <c:v>288.38287000000008</c:v>
                </c:pt>
                <c:pt idx="997">
                  <c:v>288.40734999999961</c:v>
                </c:pt>
                <c:pt idx="998">
                  <c:v>288.43353999999829</c:v>
                </c:pt>
                <c:pt idx="999">
                  <c:v>288.46195999999861</c:v>
                </c:pt>
                <c:pt idx="1000">
                  <c:v>288.4915199999981</c:v>
                </c:pt>
                <c:pt idx="1001">
                  <c:v>288.51622999999961</c:v>
                </c:pt>
                <c:pt idx="1002">
                  <c:v>288.54237000000001</c:v>
                </c:pt>
                <c:pt idx="1003">
                  <c:v>288.56705999999991</c:v>
                </c:pt>
                <c:pt idx="1004">
                  <c:v>288.59150999999861</c:v>
                </c:pt>
                <c:pt idx="1005">
                  <c:v>288.62054000000001</c:v>
                </c:pt>
                <c:pt idx="1006">
                  <c:v>288.64981</c:v>
                </c:pt>
                <c:pt idx="1007">
                  <c:v>288.67419999999993</c:v>
                </c:pt>
                <c:pt idx="1008">
                  <c:v>288.69975999999991</c:v>
                </c:pt>
                <c:pt idx="1009">
                  <c:v>288.72505999999862</c:v>
                </c:pt>
                <c:pt idx="1010">
                  <c:v>288.74982999999997</c:v>
                </c:pt>
                <c:pt idx="1011">
                  <c:v>288.77465999999993</c:v>
                </c:pt>
                <c:pt idx="1012">
                  <c:v>288.80392999999992</c:v>
                </c:pt>
                <c:pt idx="1013">
                  <c:v>288.83346</c:v>
                </c:pt>
                <c:pt idx="1014">
                  <c:v>288.85881999999992</c:v>
                </c:pt>
                <c:pt idx="1015">
                  <c:v>288.88328999999999</c:v>
                </c:pt>
                <c:pt idx="1016">
                  <c:v>288.90826999999962</c:v>
                </c:pt>
                <c:pt idx="1017">
                  <c:v>288.93398999999891</c:v>
                </c:pt>
                <c:pt idx="1018">
                  <c:v>288.96254999999991</c:v>
                </c:pt>
                <c:pt idx="1019">
                  <c:v>288.99121999999829</c:v>
                </c:pt>
                <c:pt idx="1020">
                  <c:v>289.01715999999891</c:v>
                </c:pt>
                <c:pt idx="1021">
                  <c:v>289.04250999999999</c:v>
                </c:pt>
                <c:pt idx="1022">
                  <c:v>289.06575999999961</c:v>
                </c:pt>
                <c:pt idx="1023">
                  <c:v>289.09145999999862</c:v>
                </c:pt>
                <c:pt idx="1024">
                  <c:v>289.12052</c:v>
                </c:pt>
                <c:pt idx="1025">
                  <c:v>289.14904999999999</c:v>
                </c:pt>
                <c:pt idx="1026">
                  <c:v>289.17451999999992</c:v>
                </c:pt>
                <c:pt idx="1027">
                  <c:v>289.19943000000001</c:v>
                </c:pt>
                <c:pt idx="1028">
                  <c:v>289.22431999999861</c:v>
                </c:pt>
                <c:pt idx="1029">
                  <c:v>289.24887999999999</c:v>
                </c:pt>
                <c:pt idx="1030">
                  <c:v>289.27503999999891</c:v>
                </c:pt>
                <c:pt idx="1031">
                  <c:v>289.30421999999999</c:v>
                </c:pt>
                <c:pt idx="1032">
                  <c:v>289.33347999999961</c:v>
                </c:pt>
                <c:pt idx="1033">
                  <c:v>289.35788000000002</c:v>
                </c:pt>
                <c:pt idx="1034">
                  <c:v>289.38285999999999</c:v>
                </c:pt>
                <c:pt idx="1035">
                  <c:v>289.40787</c:v>
                </c:pt>
                <c:pt idx="1036">
                  <c:v>289.4331399999981</c:v>
                </c:pt>
                <c:pt idx="1037">
                  <c:v>289.46164999999962</c:v>
                </c:pt>
                <c:pt idx="1038">
                  <c:v>289.49077999999861</c:v>
                </c:pt>
                <c:pt idx="1039">
                  <c:v>289.51615999999842</c:v>
                </c:pt>
                <c:pt idx="1040">
                  <c:v>289.54095000000001</c:v>
                </c:pt>
                <c:pt idx="1041">
                  <c:v>289.56619999999862</c:v>
                </c:pt>
                <c:pt idx="1042">
                  <c:v>289.59057999999891</c:v>
                </c:pt>
                <c:pt idx="1043">
                  <c:v>289.62055999999961</c:v>
                </c:pt>
                <c:pt idx="1044">
                  <c:v>289.64927</c:v>
                </c:pt>
                <c:pt idx="1045">
                  <c:v>289.67496</c:v>
                </c:pt>
                <c:pt idx="1046">
                  <c:v>289.69972999999999</c:v>
                </c:pt>
                <c:pt idx="1047">
                  <c:v>289.72485999999992</c:v>
                </c:pt>
                <c:pt idx="1048">
                  <c:v>289.74925000000002</c:v>
                </c:pt>
                <c:pt idx="1049">
                  <c:v>289.77479</c:v>
                </c:pt>
                <c:pt idx="1050">
                  <c:v>289.80337999999921</c:v>
                </c:pt>
                <c:pt idx="1051">
                  <c:v>289.83305999999891</c:v>
                </c:pt>
                <c:pt idx="1052">
                  <c:v>289.85748999999998</c:v>
                </c:pt>
                <c:pt idx="1053">
                  <c:v>289.88287000000008</c:v>
                </c:pt>
                <c:pt idx="1054">
                  <c:v>289.90837999999849</c:v>
                </c:pt>
                <c:pt idx="1055">
                  <c:v>289.93254999999891</c:v>
                </c:pt>
                <c:pt idx="1056">
                  <c:v>289.96205999999961</c:v>
                </c:pt>
                <c:pt idx="1057">
                  <c:v>289.99068</c:v>
                </c:pt>
                <c:pt idx="1058">
                  <c:v>290.01648999999992</c:v>
                </c:pt>
                <c:pt idx="1059">
                  <c:v>290.04140999999993</c:v>
                </c:pt>
                <c:pt idx="1060">
                  <c:v>290.06633999999849</c:v>
                </c:pt>
                <c:pt idx="1061">
                  <c:v>290.09096999999991</c:v>
                </c:pt>
                <c:pt idx="1062">
                  <c:v>290.12013999999891</c:v>
                </c:pt>
                <c:pt idx="1063">
                  <c:v>290.14936</c:v>
                </c:pt>
                <c:pt idx="1064">
                  <c:v>290.17486000000002</c:v>
                </c:pt>
                <c:pt idx="1065">
                  <c:v>290.19943000000001</c:v>
                </c:pt>
                <c:pt idx="1066">
                  <c:v>290.22449</c:v>
                </c:pt>
                <c:pt idx="1067">
                  <c:v>290.24861999999962</c:v>
                </c:pt>
                <c:pt idx="1068">
                  <c:v>290.2749</c:v>
                </c:pt>
                <c:pt idx="1069">
                  <c:v>290.30397999999991</c:v>
                </c:pt>
                <c:pt idx="1070">
                  <c:v>290.33254999999991</c:v>
                </c:pt>
                <c:pt idx="1071">
                  <c:v>290.35744</c:v>
                </c:pt>
                <c:pt idx="1072">
                  <c:v>290.38315999999861</c:v>
                </c:pt>
                <c:pt idx="1073">
                  <c:v>290.40773999999891</c:v>
                </c:pt>
                <c:pt idx="1074">
                  <c:v>290.43264999999991</c:v>
                </c:pt>
                <c:pt idx="1075">
                  <c:v>290.46265999999991</c:v>
                </c:pt>
                <c:pt idx="1076">
                  <c:v>290.49028999999962</c:v>
                </c:pt>
                <c:pt idx="1077">
                  <c:v>290.51599999999962</c:v>
                </c:pt>
                <c:pt idx="1078">
                  <c:v>290.54084999999998</c:v>
                </c:pt>
                <c:pt idx="1079">
                  <c:v>290.56682000000001</c:v>
                </c:pt>
                <c:pt idx="1080">
                  <c:v>290.59114999999849</c:v>
                </c:pt>
                <c:pt idx="1081">
                  <c:v>290.62129999999962</c:v>
                </c:pt>
                <c:pt idx="1082">
                  <c:v>290.64996000000002</c:v>
                </c:pt>
                <c:pt idx="1083">
                  <c:v>290.67501999999962</c:v>
                </c:pt>
                <c:pt idx="1084">
                  <c:v>290.69963999999999</c:v>
                </c:pt>
                <c:pt idx="1085">
                  <c:v>290.72434999999962</c:v>
                </c:pt>
                <c:pt idx="1086">
                  <c:v>290.75019999999961</c:v>
                </c:pt>
                <c:pt idx="1087">
                  <c:v>290.77515999999861</c:v>
                </c:pt>
                <c:pt idx="1088">
                  <c:v>290.80387999999999</c:v>
                </c:pt>
                <c:pt idx="1089">
                  <c:v>290.83312999999862</c:v>
                </c:pt>
                <c:pt idx="1090">
                  <c:v>290.85721999999993</c:v>
                </c:pt>
                <c:pt idx="1091">
                  <c:v>290.88275999999962</c:v>
                </c:pt>
                <c:pt idx="1092">
                  <c:v>290.90845999999891</c:v>
                </c:pt>
                <c:pt idx="1093">
                  <c:v>290.93335999999829</c:v>
                </c:pt>
                <c:pt idx="1094">
                  <c:v>290.96211999999849</c:v>
                </c:pt>
                <c:pt idx="1095">
                  <c:v>290.99232999999862</c:v>
                </c:pt>
                <c:pt idx="1096">
                  <c:v>291.01664</c:v>
                </c:pt>
                <c:pt idx="1097">
                  <c:v>291.04136</c:v>
                </c:pt>
                <c:pt idx="1098">
                  <c:v>291.06608</c:v>
                </c:pt>
                <c:pt idx="1099">
                  <c:v>291.09127999999862</c:v>
                </c:pt>
                <c:pt idx="1100">
                  <c:v>291.12047000000001</c:v>
                </c:pt>
                <c:pt idx="1101">
                  <c:v>291.15015</c:v>
                </c:pt>
                <c:pt idx="1102">
                  <c:v>291.1755</c:v>
                </c:pt>
                <c:pt idx="1103">
                  <c:v>291.20005999999961</c:v>
                </c:pt>
                <c:pt idx="1104">
                  <c:v>291.2251199999983</c:v>
                </c:pt>
                <c:pt idx="1105">
                  <c:v>291.24953999999991</c:v>
                </c:pt>
                <c:pt idx="1106">
                  <c:v>291.27429999999993</c:v>
                </c:pt>
                <c:pt idx="1107">
                  <c:v>291.30453999999992</c:v>
                </c:pt>
                <c:pt idx="1108">
                  <c:v>291.33301999999861</c:v>
                </c:pt>
                <c:pt idx="1109">
                  <c:v>291.35755999999992</c:v>
                </c:pt>
                <c:pt idx="1110">
                  <c:v>291.38329999999962</c:v>
                </c:pt>
                <c:pt idx="1111">
                  <c:v>291.40763999999962</c:v>
                </c:pt>
                <c:pt idx="1112">
                  <c:v>291.43305999999842</c:v>
                </c:pt>
                <c:pt idx="1113">
                  <c:v>291.46279999999962</c:v>
                </c:pt>
                <c:pt idx="1114">
                  <c:v>291.4912399999983</c:v>
                </c:pt>
                <c:pt idx="1115">
                  <c:v>291.51630999999861</c:v>
                </c:pt>
                <c:pt idx="1116">
                  <c:v>291.54118999999992</c:v>
                </c:pt>
                <c:pt idx="1117">
                  <c:v>291.56662999999992</c:v>
                </c:pt>
                <c:pt idx="1118">
                  <c:v>291.59190999999862</c:v>
                </c:pt>
                <c:pt idx="1119">
                  <c:v>291.62090000000001</c:v>
                </c:pt>
                <c:pt idx="1120">
                  <c:v>291.65010000000001</c:v>
                </c:pt>
                <c:pt idx="1121">
                  <c:v>291.67403000000002</c:v>
                </c:pt>
                <c:pt idx="1122">
                  <c:v>291.69945999999999</c:v>
                </c:pt>
                <c:pt idx="1123">
                  <c:v>291.72481999999991</c:v>
                </c:pt>
                <c:pt idx="1124">
                  <c:v>291.74964</c:v>
                </c:pt>
                <c:pt idx="1125">
                  <c:v>291.77550999999892</c:v>
                </c:pt>
                <c:pt idx="1126">
                  <c:v>291.80482999999998</c:v>
                </c:pt>
                <c:pt idx="1127">
                  <c:v>291.83393999999862</c:v>
                </c:pt>
                <c:pt idx="1128">
                  <c:v>291.85775000000001</c:v>
                </c:pt>
                <c:pt idx="1129">
                  <c:v>291.88327999999962</c:v>
                </c:pt>
                <c:pt idx="1130">
                  <c:v>291.90853999999842</c:v>
                </c:pt>
                <c:pt idx="1131">
                  <c:v>291.9333199999981</c:v>
                </c:pt>
                <c:pt idx="1132">
                  <c:v>291.96299999999991</c:v>
                </c:pt>
                <c:pt idx="1133">
                  <c:v>291.99120999999849</c:v>
                </c:pt>
                <c:pt idx="1134">
                  <c:v>292.01602999999892</c:v>
                </c:pt>
                <c:pt idx="1135">
                  <c:v>292.04167999999999</c:v>
                </c:pt>
                <c:pt idx="1136">
                  <c:v>292.06707</c:v>
                </c:pt>
                <c:pt idx="1137">
                  <c:v>292.09160999999921</c:v>
                </c:pt>
                <c:pt idx="1138">
                  <c:v>292.12025</c:v>
                </c:pt>
                <c:pt idx="1139">
                  <c:v>292.15075000000002</c:v>
                </c:pt>
                <c:pt idx="1140">
                  <c:v>292.17529999999999</c:v>
                </c:pt>
                <c:pt idx="1141">
                  <c:v>292.20038999999991</c:v>
                </c:pt>
                <c:pt idx="1142">
                  <c:v>292.22577999999862</c:v>
                </c:pt>
                <c:pt idx="1143">
                  <c:v>292.24965999999989</c:v>
                </c:pt>
                <c:pt idx="1144">
                  <c:v>292.2749</c:v>
                </c:pt>
                <c:pt idx="1145">
                  <c:v>292.3048</c:v>
                </c:pt>
                <c:pt idx="1146">
                  <c:v>292.33380999999991</c:v>
                </c:pt>
                <c:pt idx="1147">
                  <c:v>292.35832999999991</c:v>
                </c:pt>
                <c:pt idx="1148">
                  <c:v>292.38385999999991</c:v>
                </c:pt>
                <c:pt idx="1149">
                  <c:v>292.40895999999861</c:v>
                </c:pt>
                <c:pt idx="1150">
                  <c:v>292.43373999999829</c:v>
                </c:pt>
                <c:pt idx="1151">
                  <c:v>292.46319999999861</c:v>
                </c:pt>
                <c:pt idx="1152">
                  <c:v>292.49275999999861</c:v>
                </c:pt>
                <c:pt idx="1153">
                  <c:v>292.51697999999891</c:v>
                </c:pt>
                <c:pt idx="1154">
                  <c:v>292.54233999999991</c:v>
                </c:pt>
                <c:pt idx="1155">
                  <c:v>292.56675999999891</c:v>
                </c:pt>
                <c:pt idx="1156">
                  <c:v>292.59264999999999</c:v>
                </c:pt>
                <c:pt idx="1157">
                  <c:v>292.62196</c:v>
                </c:pt>
                <c:pt idx="1158">
                  <c:v>292.65165999999999</c:v>
                </c:pt>
                <c:pt idx="1159">
                  <c:v>292.67591999999962</c:v>
                </c:pt>
                <c:pt idx="1160">
                  <c:v>292.702</c:v>
                </c:pt>
                <c:pt idx="1161">
                  <c:v>292.72555999999861</c:v>
                </c:pt>
                <c:pt idx="1162">
                  <c:v>292.75067999999999</c:v>
                </c:pt>
                <c:pt idx="1163">
                  <c:v>292.77613999999829</c:v>
                </c:pt>
                <c:pt idx="1164">
                  <c:v>292.80511999999891</c:v>
                </c:pt>
                <c:pt idx="1165">
                  <c:v>292.83409999999992</c:v>
                </c:pt>
                <c:pt idx="1166">
                  <c:v>292.86050999999992</c:v>
                </c:pt>
                <c:pt idx="1167">
                  <c:v>292.88540999999992</c:v>
                </c:pt>
                <c:pt idx="1168">
                  <c:v>292.90965999999992</c:v>
                </c:pt>
                <c:pt idx="1169">
                  <c:v>292.93508999999892</c:v>
                </c:pt>
                <c:pt idx="1170">
                  <c:v>292.96415999999891</c:v>
                </c:pt>
                <c:pt idx="1171">
                  <c:v>292.99351999999828</c:v>
                </c:pt>
                <c:pt idx="1172">
                  <c:v>293.01835999999861</c:v>
                </c:pt>
                <c:pt idx="1173">
                  <c:v>293.04293999999999</c:v>
                </c:pt>
                <c:pt idx="1174">
                  <c:v>293.06725999999992</c:v>
                </c:pt>
                <c:pt idx="1175">
                  <c:v>293.09279999999961</c:v>
                </c:pt>
                <c:pt idx="1176">
                  <c:v>293.12243999999993</c:v>
                </c:pt>
                <c:pt idx="1177">
                  <c:v>293.15125</c:v>
                </c:pt>
                <c:pt idx="1178">
                  <c:v>293.17642000000001</c:v>
                </c:pt>
                <c:pt idx="1179">
                  <c:v>293.20185999999961</c:v>
                </c:pt>
                <c:pt idx="1180">
                  <c:v>293.22711999999842</c:v>
                </c:pt>
                <c:pt idx="1181">
                  <c:v>293.25150999999892</c:v>
                </c:pt>
                <c:pt idx="1182">
                  <c:v>293.27655999999843</c:v>
                </c:pt>
                <c:pt idx="1183">
                  <c:v>293.30545999999993</c:v>
                </c:pt>
                <c:pt idx="1184">
                  <c:v>293.33485999999999</c:v>
                </c:pt>
                <c:pt idx="1185">
                  <c:v>293.36041999999992</c:v>
                </c:pt>
                <c:pt idx="1186">
                  <c:v>293.38600999999892</c:v>
                </c:pt>
                <c:pt idx="1187">
                  <c:v>293.41041999999891</c:v>
                </c:pt>
                <c:pt idx="1188">
                  <c:v>293.43633999999793</c:v>
                </c:pt>
                <c:pt idx="1189">
                  <c:v>293.46470999999991</c:v>
                </c:pt>
                <c:pt idx="1190">
                  <c:v>293.49392999999861</c:v>
                </c:pt>
                <c:pt idx="1191">
                  <c:v>293.51961</c:v>
                </c:pt>
                <c:pt idx="1192">
                  <c:v>293.54424999999998</c:v>
                </c:pt>
                <c:pt idx="1193">
                  <c:v>293.56945999999999</c:v>
                </c:pt>
                <c:pt idx="1194">
                  <c:v>293.59441999999962</c:v>
                </c:pt>
                <c:pt idx="1195">
                  <c:v>293.62397999999962</c:v>
                </c:pt>
                <c:pt idx="1196">
                  <c:v>293.65366</c:v>
                </c:pt>
                <c:pt idx="1197">
                  <c:v>293.67800999999992</c:v>
                </c:pt>
                <c:pt idx="1198">
                  <c:v>293.70230999999961</c:v>
                </c:pt>
                <c:pt idx="1199">
                  <c:v>293.72765999999962</c:v>
                </c:pt>
                <c:pt idx="1200">
                  <c:v>293.75209999999993</c:v>
                </c:pt>
                <c:pt idx="1201">
                  <c:v>293.77729999999991</c:v>
                </c:pt>
                <c:pt idx="1202">
                  <c:v>293.80665999999991</c:v>
                </c:pt>
                <c:pt idx="1203">
                  <c:v>293.83649999999892</c:v>
                </c:pt>
                <c:pt idx="1204">
                  <c:v>293.86189000000002</c:v>
                </c:pt>
                <c:pt idx="1205">
                  <c:v>293.88649999999961</c:v>
                </c:pt>
                <c:pt idx="1206">
                  <c:v>293.91072999999892</c:v>
                </c:pt>
                <c:pt idx="1207">
                  <c:v>293.93612999999829</c:v>
                </c:pt>
                <c:pt idx="1208">
                  <c:v>293.96420999999992</c:v>
                </c:pt>
                <c:pt idx="1209">
                  <c:v>293.99448999999993</c:v>
                </c:pt>
                <c:pt idx="1210">
                  <c:v>294.01912999999962</c:v>
                </c:pt>
                <c:pt idx="1211">
                  <c:v>294.04393999999962</c:v>
                </c:pt>
                <c:pt idx="1212">
                  <c:v>294.06939999999992</c:v>
                </c:pt>
                <c:pt idx="1213">
                  <c:v>294.09472</c:v>
                </c:pt>
                <c:pt idx="1214">
                  <c:v>294.12380999999999</c:v>
                </c:pt>
                <c:pt idx="1215">
                  <c:v>294.15382</c:v>
                </c:pt>
                <c:pt idx="1216">
                  <c:v>294.17757999999992</c:v>
                </c:pt>
                <c:pt idx="1217">
                  <c:v>294.20274999999992</c:v>
                </c:pt>
                <c:pt idx="1218">
                  <c:v>294.22713999999849</c:v>
                </c:pt>
                <c:pt idx="1219">
                  <c:v>294.25286</c:v>
                </c:pt>
                <c:pt idx="1220">
                  <c:v>294.27799999999962</c:v>
                </c:pt>
                <c:pt idx="1221">
                  <c:v>294.30723999999992</c:v>
                </c:pt>
                <c:pt idx="1222">
                  <c:v>294.33653999999842</c:v>
                </c:pt>
                <c:pt idx="1223">
                  <c:v>294.3621</c:v>
                </c:pt>
                <c:pt idx="1224">
                  <c:v>294.38651999999843</c:v>
                </c:pt>
                <c:pt idx="1225">
                  <c:v>294.41137999999842</c:v>
                </c:pt>
                <c:pt idx="1226">
                  <c:v>294.43756999999891</c:v>
                </c:pt>
                <c:pt idx="1227">
                  <c:v>294.46585999999991</c:v>
                </c:pt>
                <c:pt idx="1228">
                  <c:v>294.49549999999891</c:v>
                </c:pt>
                <c:pt idx="1229">
                  <c:v>294.51976999999999</c:v>
                </c:pt>
                <c:pt idx="1230">
                  <c:v>294.54494</c:v>
                </c:pt>
                <c:pt idx="1231">
                  <c:v>294.56897999999961</c:v>
                </c:pt>
                <c:pt idx="1232">
                  <c:v>294.59439999999961</c:v>
                </c:pt>
                <c:pt idx="1233">
                  <c:v>294.62322</c:v>
                </c:pt>
                <c:pt idx="1234">
                  <c:v>294.65357</c:v>
                </c:pt>
                <c:pt idx="1235">
                  <c:v>294.67816999999991</c:v>
                </c:pt>
                <c:pt idx="1236">
                  <c:v>294.70279999999991</c:v>
                </c:pt>
                <c:pt idx="1237">
                  <c:v>294.72811999999828</c:v>
                </c:pt>
                <c:pt idx="1238">
                  <c:v>294.75322999999992</c:v>
                </c:pt>
                <c:pt idx="1239">
                  <c:v>294.77819999999849</c:v>
                </c:pt>
                <c:pt idx="1240">
                  <c:v>294.80771999999962</c:v>
                </c:pt>
                <c:pt idx="1241">
                  <c:v>294.83600999999891</c:v>
                </c:pt>
                <c:pt idx="1242">
                  <c:v>294.86145999999991</c:v>
                </c:pt>
                <c:pt idx="1243">
                  <c:v>294.88704999999999</c:v>
                </c:pt>
                <c:pt idx="1244">
                  <c:v>294.91163999999861</c:v>
                </c:pt>
                <c:pt idx="1245">
                  <c:v>294.93685999999849</c:v>
                </c:pt>
                <c:pt idx="1246">
                  <c:v>294.96604999999892</c:v>
                </c:pt>
                <c:pt idx="1247">
                  <c:v>294.99503999999843</c:v>
                </c:pt>
                <c:pt idx="1248">
                  <c:v>295.01999000000001</c:v>
                </c:pt>
                <c:pt idx="1249">
                  <c:v>295.04466000000002</c:v>
                </c:pt>
                <c:pt idx="1250">
                  <c:v>295.06961000000001</c:v>
                </c:pt>
                <c:pt idx="1251">
                  <c:v>295.09512999999862</c:v>
                </c:pt>
                <c:pt idx="1252">
                  <c:v>295.12490000000008</c:v>
                </c:pt>
                <c:pt idx="1253">
                  <c:v>295.15393999999992</c:v>
                </c:pt>
                <c:pt idx="1254">
                  <c:v>295.17901999999992</c:v>
                </c:pt>
                <c:pt idx="1255">
                  <c:v>295.20344999999992</c:v>
                </c:pt>
                <c:pt idx="1256">
                  <c:v>295.22909999999962</c:v>
                </c:pt>
                <c:pt idx="1257">
                  <c:v>295.25343999999961</c:v>
                </c:pt>
                <c:pt idx="1258">
                  <c:v>295.27870999999891</c:v>
                </c:pt>
                <c:pt idx="1259">
                  <c:v>295.30781000000002</c:v>
                </c:pt>
                <c:pt idx="1260">
                  <c:v>295.33785</c:v>
                </c:pt>
                <c:pt idx="1261">
                  <c:v>295.36158999999992</c:v>
                </c:pt>
                <c:pt idx="1262">
                  <c:v>295.38687999999962</c:v>
                </c:pt>
                <c:pt idx="1263">
                  <c:v>295.41248999999999</c:v>
                </c:pt>
                <c:pt idx="1264">
                  <c:v>295.43719999999843</c:v>
                </c:pt>
                <c:pt idx="1265">
                  <c:v>295.46649999999892</c:v>
                </c:pt>
                <c:pt idx="1266">
                  <c:v>295.49585999999891</c:v>
                </c:pt>
                <c:pt idx="1267">
                  <c:v>295.52034999999961</c:v>
                </c:pt>
                <c:pt idx="1268">
                  <c:v>295.54535999999962</c:v>
                </c:pt>
                <c:pt idx="1269">
                  <c:v>295.57033999999891</c:v>
                </c:pt>
                <c:pt idx="1270">
                  <c:v>295.59582999999992</c:v>
                </c:pt>
                <c:pt idx="1271">
                  <c:v>295.62513999999891</c:v>
                </c:pt>
                <c:pt idx="1272">
                  <c:v>295.65399000000002</c:v>
                </c:pt>
                <c:pt idx="1273">
                  <c:v>295.67913999999962</c:v>
                </c:pt>
                <c:pt idx="1274">
                  <c:v>295.70456999999999</c:v>
                </c:pt>
                <c:pt idx="1275">
                  <c:v>295.72958</c:v>
                </c:pt>
                <c:pt idx="1276">
                  <c:v>295.75461000000001</c:v>
                </c:pt>
                <c:pt idx="1277">
                  <c:v>295.77967999999993</c:v>
                </c:pt>
                <c:pt idx="1278">
                  <c:v>295.80842999999999</c:v>
                </c:pt>
                <c:pt idx="1279">
                  <c:v>295.83769999999993</c:v>
                </c:pt>
                <c:pt idx="1280">
                  <c:v>295.86259999999999</c:v>
                </c:pt>
                <c:pt idx="1281">
                  <c:v>295.88819999999862</c:v>
                </c:pt>
                <c:pt idx="1282">
                  <c:v>295.91221999999891</c:v>
                </c:pt>
                <c:pt idx="1283">
                  <c:v>295.93615999999793</c:v>
                </c:pt>
                <c:pt idx="1284">
                  <c:v>295.96559999999891</c:v>
                </c:pt>
                <c:pt idx="1285">
                  <c:v>295.99593999999843</c:v>
                </c:pt>
                <c:pt idx="1286">
                  <c:v>296.02052999999961</c:v>
                </c:pt>
                <c:pt idx="1287">
                  <c:v>296.04532</c:v>
                </c:pt>
                <c:pt idx="1288">
                  <c:v>296.07069999999999</c:v>
                </c:pt>
                <c:pt idx="1289">
                  <c:v>296.09591999999861</c:v>
                </c:pt>
                <c:pt idx="1290">
                  <c:v>296.12565999999993</c:v>
                </c:pt>
                <c:pt idx="1291">
                  <c:v>296.15402</c:v>
                </c:pt>
                <c:pt idx="1292">
                  <c:v>296.17860999999999</c:v>
                </c:pt>
                <c:pt idx="1293">
                  <c:v>296.20363999999961</c:v>
                </c:pt>
                <c:pt idx="1294">
                  <c:v>296.22904999999992</c:v>
                </c:pt>
                <c:pt idx="1295">
                  <c:v>296.2543</c:v>
                </c:pt>
                <c:pt idx="1296">
                  <c:v>296.279</c:v>
                </c:pt>
                <c:pt idx="1297">
                  <c:v>296.30813999999862</c:v>
                </c:pt>
                <c:pt idx="1298">
                  <c:v>296.33733999999862</c:v>
                </c:pt>
                <c:pt idx="1299">
                  <c:v>296.36210999999992</c:v>
                </c:pt>
                <c:pt idx="1300">
                  <c:v>296.38765999999993</c:v>
                </c:pt>
                <c:pt idx="1301">
                  <c:v>296.41263999999961</c:v>
                </c:pt>
                <c:pt idx="1302">
                  <c:v>296.43729999999891</c:v>
                </c:pt>
                <c:pt idx="1303">
                  <c:v>296.46681999999862</c:v>
                </c:pt>
                <c:pt idx="1304">
                  <c:v>296.49583999999891</c:v>
                </c:pt>
                <c:pt idx="1305">
                  <c:v>296.52091999999891</c:v>
                </c:pt>
                <c:pt idx="1306">
                  <c:v>296.54595999999992</c:v>
                </c:pt>
                <c:pt idx="1307">
                  <c:v>296.57154999999892</c:v>
                </c:pt>
                <c:pt idx="1308">
                  <c:v>296.59584999999993</c:v>
                </c:pt>
                <c:pt idx="1309">
                  <c:v>296.625</c:v>
                </c:pt>
                <c:pt idx="1310">
                  <c:v>296.65444000000002</c:v>
                </c:pt>
                <c:pt idx="1311">
                  <c:v>296.67879999999991</c:v>
                </c:pt>
                <c:pt idx="1312">
                  <c:v>296.70434</c:v>
                </c:pt>
                <c:pt idx="1313">
                  <c:v>296.72845999999862</c:v>
                </c:pt>
                <c:pt idx="1314">
                  <c:v>296.75317999999862</c:v>
                </c:pt>
                <c:pt idx="1315">
                  <c:v>296.77846999999991</c:v>
                </c:pt>
                <c:pt idx="1316">
                  <c:v>296.80847999999992</c:v>
                </c:pt>
                <c:pt idx="1317">
                  <c:v>296.83722</c:v>
                </c:pt>
                <c:pt idx="1318">
                  <c:v>296.86248000000001</c:v>
                </c:pt>
                <c:pt idx="1319">
                  <c:v>296.88862</c:v>
                </c:pt>
                <c:pt idx="1320">
                  <c:v>296.91315999999841</c:v>
                </c:pt>
                <c:pt idx="1321">
                  <c:v>296.9381399999981</c:v>
                </c:pt>
                <c:pt idx="1322">
                  <c:v>296.96689999999961</c:v>
                </c:pt>
                <c:pt idx="1323">
                  <c:v>296.99569999999892</c:v>
                </c:pt>
                <c:pt idx="1324">
                  <c:v>297.02134999999862</c:v>
                </c:pt>
                <c:pt idx="1325">
                  <c:v>297.04548999999997</c:v>
                </c:pt>
                <c:pt idx="1326">
                  <c:v>297.07114999999891</c:v>
                </c:pt>
                <c:pt idx="1327">
                  <c:v>297.09533999999849</c:v>
                </c:pt>
                <c:pt idx="1328">
                  <c:v>297.12505999999962</c:v>
                </c:pt>
                <c:pt idx="1329">
                  <c:v>297.15512999999999</c:v>
                </c:pt>
                <c:pt idx="1330">
                  <c:v>297.17913999999962</c:v>
                </c:pt>
                <c:pt idx="1331">
                  <c:v>297.20434</c:v>
                </c:pt>
                <c:pt idx="1332">
                  <c:v>297.22935999999862</c:v>
                </c:pt>
                <c:pt idx="1333">
                  <c:v>297.25466</c:v>
                </c:pt>
                <c:pt idx="1334">
                  <c:v>297.27969999999999</c:v>
                </c:pt>
                <c:pt idx="1335">
                  <c:v>297.30861999999962</c:v>
                </c:pt>
                <c:pt idx="1336">
                  <c:v>297.33819999999861</c:v>
                </c:pt>
                <c:pt idx="1337">
                  <c:v>297.36284999999998</c:v>
                </c:pt>
                <c:pt idx="1338">
                  <c:v>297.38772</c:v>
                </c:pt>
                <c:pt idx="1339">
                  <c:v>297.41236999999961</c:v>
                </c:pt>
                <c:pt idx="1340">
                  <c:v>297.4382199999983</c:v>
                </c:pt>
                <c:pt idx="1341">
                  <c:v>297.46677999999861</c:v>
                </c:pt>
                <c:pt idx="1342">
                  <c:v>297.49647999999848</c:v>
                </c:pt>
                <c:pt idx="1343">
                  <c:v>297.52171999999842</c:v>
                </c:pt>
                <c:pt idx="1344">
                  <c:v>297.54618999999991</c:v>
                </c:pt>
                <c:pt idx="1345">
                  <c:v>297.57130999999862</c:v>
                </c:pt>
                <c:pt idx="1346">
                  <c:v>297.59548999999993</c:v>
                </c:pt>
                <c:pt idx="1347">
                  <c:v>297.62585000000001</c:v>
                </c:pt>
                <c:pt idx="1348">
                  <c:v>297.65429</c:v>
                </c:pt>
                <c:pt idx="1349">
                  <c:v>297.67893999999961</c:v>
                </c:pt>
                <c:pt idx="1350">
                  <c:v>297.70435999999961</c:v>
                </c:pt>
                <c:pt idx="1351">
                  <c:v>297.72994</c:v>
                </c:pt>
                <c:pt idx="1352">
                  <c:v>297.75457</c:v>
                </c:pt>
                <c:pt idx="1353">
                  <c:v>297.77950999999962</c:v>
                </c:pt>
                <c:pt idx="1354">
                  <c:v>297.8082</c:v>
                </c:pt>
                <c:pt idx="1355">
                  <c:v>297.83696999999961</c:v>
                </c:pt>
                <c:pt idx="1356">
                  <c:v>297.86279999999999</c:v>
                </c:pt>
                <c:pt idx="1357">
                  <c:v>297.88756999999993</c:v>
                </c:pt>
                <c:pt idx="1358">
                  <c:v>297.91285999999991</c:v>
                </c:pt>
                <c:pt idx="1359">
                  <c:v>297.9381299999983</c:v>
                </c:pt>
                <c:pt idx="1360">
                  <c:v>297.96731999999861</c:v>
                </c:pt>
                <c:pt idx="1361">
                  <c:v>297.99615999999787</c:v>
                </c:pt>
                <c:pt idx="1362">
                  <c:v>298.02111999999829</c:v>
                </c:pt>
                <c:pt idx="1363">
                  <c:v>298.04687000000001</c:v>
                </c:pt>
                <c:pt idx="1364">
                  <c:v>298.07134999999892</c:v>
                </c:pt>
                <c:pt idx="1365">
                  <c:v>298.09635999999841</c:v>
                </c:pt>
                <c:pt idx="1366">
                  <c:v>298.12543999999991</c:v>
                </c:pt>
                <c:pt idx="1367">
                  <c:v>298.15431999999993</c:v>
                </c:pt>
                <c:pt idx="1368">
                  <c:v>298.17901999999992</c:v>
                </c:pt>
                <c:pt idx="1369">
                  <c:v>298.20495999999991</c:v>
                </c:pt>
                <c:pt idx="1370">
                  <c:v>298.22981999999962</c:v>
                </c:pt>
                <c:pt idx="1371">
                  <c:v>298.25389999999999</c:v>
                </c:pt>
                <c:pt idx="1372">
                  <c:v>298.27931999999862</c:v>
                </c:pt>
                <c:pt idx="1373">
                  <c:v>298.30887000000001</c:v>
                </c:pt>
                <c:pt idx="1374">
                  <c:v>298.33763999999991</c:v>
                </c:pt>
                <c:pt idx="1375">
                  <c:v>298.36293999999992</c:v>
                </c:pt>
                <c:pt idx="1376">
                  <c:v>298.38761999999991</c:v>
                </c:pt>
                <c:pt idx="1377">
                  <c:v>298.41226</c:v>
                </c:pt>
                <c:pt idx="1378">
                  <c:v>298.43795999999861</c:v>
                </c:pt>
                <c:pt idx="1379">
                  <c:v>298.46779999999961</c:v>
                </c:pt>
                <c:pt idx="1380">
                  <c:v>298.49704999999892</c:v>
                </c:pt>
                <c:pt idx="1381">
                  <c:v>298.52182999999991</c:v>
                </c:pt>
                <c:pt idx="1382">
                  <c:v>298.54602</c:v>
                </c:pt>
                <c:pt idx="1383">
                  <c:v>298.57089999999999</c:v>
                </c:pt>
                <c:pt idx="1384">
                  <c:v>298.59706</c:v>
                </c:pt>
                <c:pt idx="1385">
                  <c:v>298.62559999999962</c:v>
                </c:pt>
                <c:pt idx="1386">
                  <c:v>298.65413000000001</c:v>
                </c:pt>
                <c:pt idx="1387">
                  <c:v>298.68087000000008</c:v>
                </c:pt>
                <c:pt idx="1388">
                  <c:v>298.70572999999962</c:v>
                </c:pt>
                <c:pt idx="1389">
                  <c:v>298.72944999999999</c:v>
                </c:pt>
                <c:pt idx="1390">
                  <c:v>298.75463999999999</c:v>
                </c:pt>
                <c:pt idx="1391">
                  <c:v>298.78049999999962</c:v>
                </c:pt>
                <c:pt idx="1392">
                  <c:v>298.80845999999991</c:v>
                </c:pt>
                <c:pt idx="1393">
                  <c:v>298.83783999999991</c:v>
                </c:pt>
                <c:pt idx="1394">
                  <c:v>298.86297000000002</c:v>
                </c:pt>
                <c:pt idx="1395">
                  <c:v>298.88817999999861</c:v>
                </c:pt>
                <c:pt idx="1396">
                  <c:v>298.91309999999862</c:v>
                </c:pt>
                <c:pt idx="1397">
                  <c:v>298.93855999999829</c:v>
                </c:pt>
                <c:pt idx="1398">
                  <c:v>298.96724</c:v>
                </c:pt>
                <c:pt idx="1399">
                  <c:v>298.99699999999842</c:v>
                </c:pt>
                <c:pt idx="1400">
                  <c:v>299.02196999999961</c:v>
                </c:pt>
                <c:pt idx="1401">
                  <c:v>299.04657999999961</c:v>
                </c:pt>
                <c:pt idx="1402">
                  <c:v>299.07157999999862</c:v>
                </c:pt>
                <c:pt idx="1403">
                  <c:v>299.09655999999842</c:v>
                </c:pt>
                <c:pt idx="1404">
                  <c:v>299.12551999999891</c:v>
                </c:pt>
                <c:pt idx="1405">
                  <c:v>299.15463</c:v>
                </c:pt>
                <c:pt idx="1406">
                  <c:v>299.17977999999999</c:v>
                </c:pt>
                <c:pt idx="1407">
                  <c:v>299.20517999999862</c:v>
                </c:pt>
                <c:pt idx="1408">
                  <c:v>299.23026999999962</c:v>
                </c:pt>
                <c:pt idx="1409">
                  <c:v>299.25556</c:v>
                </c:pt>
                <c:pt idx="1410">
                  <c:v>299.27972</c:v>
                </c:pt>
                <c:pt idx="1411">
                  <c:v>299.30858999999992</c:v>
                </c:pt>
                <c:pt idx="1412">
                  <c:v>299.33803999999861</c:v>
                </c:pt>
                <c:pt idx="1413">
                  <c:v>299.36250000000001</c:v>
                </c:pt>
                <c:pt idx="1414">
                  <c:v>299.3879</c:v>
                </c:pt>
                <c:pt idx="1415">
                  <c:v>299.41314999999861</c:v>
                </c:pt>
                <c:pt idx="1416">
                  <c:v>299.4383199999981</c:v>
                </c:pt>
                <c:pt idx="1417">
                  <c:v>299.46795999999961</c:v>
                </c:pt>
                <c:pt idx="1418">
                  <c:v>299.49758999999892</c:v>
                </c:pt>
                <c:pt idx="1419">
                  <c:v>299.52215999999862</c:v>
                </c:pt>
                <c:pt idx="1420">
                  <c:v>299.54766000000001</c:v>
                </c:pt>
                <c:pt idx="1421">
                  <c:v>299.57234</c:v>
                </c:pt>
                <c:pt idx="1422">
                  <c:v>299.59715999999861</c:v>
                </c:pt>
                <c:pt idx="1423">
                  <c:v>299.62619999999862</c:v>
                </c:pt>
                <c:pt idx="1424">
                  <c:v>299.65581999999989</c:v>
                </c:pt>
                <c:pt idx="1425">
                  <c:v>299.68154999999962</c:v>
                </c:pt>
                <c:pt idx="1426">
                  <c:v>299.70684</c:v>
                </c:pt>
                <c:pt idx="1427">
                  <c:v>299.73093999999861</c:v>
                </c:pt>
                <c:pt idx="1428">
                  <c:v>299.75547</c:v>
                </c:pt>
                <c:pt idx="1429">
                  <c:v>299.78045999999961</c:v>
                </c:pt>
                <c:pt idx="1430">
                  <c:v>299.80998</c:v>
                </c:pt>
                <c:pt idx="1431">
                  <c:v>299.83878999999962</c:v>
                </c:pt>
                <c:pt idx="1432">
                  <c:v>299.86295999999999</c:v>
                </c:pt>
                <c:pt idx="1433">
                  <c:v>299.88878999999991</c:v>
                </c:pt>
                <c:pt idx="1434">
                  <c:v>299.91400999999962</c:v>
                </c:pt>
                <c:pt idx="1435">
                  <c:v>299.93943999999891</c:v>
                </c:pt>
                <c:pt idx="1436">
                  <c:v>299.96874999999892</c:v>
                </c:pt>
                <c:pt idx="1437">
                  <c:v>299.99715999999842</c:v>
                </c:pt>
                <c:pt idx="1438">
                  <c:v>300.02299999999991</c:v>
                </c:pt>
                <c:pt idx="1439">
                  <c:v>300.04733999999962</c:v>
                </c:pt>
                <c:pt idx="1440">
                  <c:v>300.07196999999991</c:v>
                </c:pt>
                <c:pt idx="1441">
                  <c:v>300.09792999999962</c:v>
                </c:pt>
                <c:pt idx="1442">
                  <c:v>300.12632999999892</c:v>
                </c:pt>
                <c:pt idx="1443">
                  <c:v>300.15581999999989</c:v>
                </c:pt>
                <c:pt idx="1444">
                  <c:v>300.18061999999992</c:v>
                </c:pt>
                <c:pt idx="1445">
                  <c:v>300.20596999999992</c:v>
                </c:pt>
                <c:pt idx="1446">
                  <c:v>300.23178999999891</c:v>
                </c:pt>
                <c:pt idx="1447">
                  <c:v>300.25559999999962</c:v>
                </c:pt>
                <c:pt idx="1448">
                  <c:v>300.28075999999862</c:v>
                </c:pt>
                <c:pt idx="1449">
                  <c:v>300.31016</c:v>
                </c:pt>
                <c:pt idx="1450">
                  <c:v>300.33920000000001</c:v>
                </c:pt>
                <c:pt idx="1451">
                  <c:v>300.36446999999998</c:v>
                </c:pt>
                <c:pt idx="1452">
                  <c:v>300.38972999999999</c:v>
                </c:pt>
                <c:pt idx="1453">
                  <c:v>300.41411999999849</c:v>
                </c:pt>
                <c:pt idx="1454">
                  <c:v>300.43919999999861</c:v>
                </c:pt>
                <c:pt idx="1455">
                  <c:v>300.46848</c:v>
                </c:pt>
                <c:pt idx="1456">
                  <c:v>300.49719999999849</c:v>
                </c:pt>
                <c:pt idx="1457">
                  <c:v>300.52272999999991</c:v>
                </c:pt>
                <c:pt idx="1458">
                  <c:v>300.54879999999991</c:v>
                </c:pt>
                <c:pt idx="1459">
                  <c:v>300.5729</c:v>
                </c:pt>
                <c:pt idx="1460">
                  <c:v>300.59811999999829</c:v>
                </c:pt>
                <c:pt idx="1461">
                  <c:v>300.62649999999991</c:v>
                </c:pt>
                <c:pt idx="1462">
                  <c:v>300.65672999999992</c:v>
                </c:pt>
                <c:pt idx="1463">
                  <c:v>300.68152999999961</c:v>
                </c:pt>
                <c:pt idx="1464">
                  <c:v>300.70622999999961</c:v>
                </c:pt>
                <c:pt idx="1465">
                  <c:v>300.73055999999849</c:v>
                </c:pt>
                <c:pt idx="1466">
                  <c:v>300.75609999999921</c:v>
                </c:pt>
                <c:pt idx="1467">
                  <c:v>300.7815199999983</c:v>
                </c:pt>
                <c:pt idx="1468">
                  <c:v>300.81027999999992</c:v>
                </c:pt>
                <c:pt idx="1469">
                  <c:v>300.8399</c:v>
                </c:pt>
                <c:pt idx="1470">
                  <c:v>300.86593999999991</c:v>
                </c:pt>
                <c:pt idx="1471">
                  <c:v>300.88981999999999</c:v>
                </c:pt>
                <c:pt idx="1472">
                  <c:v>300.91422</c:v>
                </c:pt>
                <c:pt idx="1473">
                  <c:v>300.93997999999891</c:v>
                </c:pt>
                <c:pt idx="1474">
                  <c:v>300.96903999999961</c:v>
                </c:pt>
                <c:pt idx="1475">
                  <c:v>300.99835999999829</c:v>
                </c:pt>
                <c:pt idx="1476">
                  <c:v>301.02318999999892</c:v>
                </c:pt>
                <c:pt idx="1477">
                  <c:v>301.04739000000001</c:v>
                </c:pt>
                <c:pt idx="1478">
                  <c:v>301.07239999999962</c:v>
                </c:pt>
                <c:pt idx="1479">
                  <c:v>301.09775999999891</c:v>
                </c:pt>
                <c:pt idx="1480">
                  <c:v>301.12707999999992</c:v>
                </c:pt>
                <c:pt idx="1481">
                  <c:v>301.15632999999991</c:v>
                </c:pt>
                <c:pt idx="1482">
                  <c:v>301.18085000000002</c:v>
                </c:pt>
                <c:pt idx="1483">
                  <c:v>301.20580999999999</c:v>
                </c:pt>
                <c:pt idx="1484">
                  <c:v>301.23092999999892</c:v>
                </c:pt>
                <c:pt idx="1485">
                  <c:v>301.25549999999993</c:v>
                </c:pt>
                <c:pt idx="1486">
                  <c:v>301.28111999999828</c:v>
                </c:pt>
                <c:pt idx="1487">
                  <c:v>301.30921999999993</c:v>
                </c:pt>
                <c:pt idx="1488">
                  <c:v>301.33974999999992</c:v>
                </c:pt>
                <c:pt idx="1489">
                  <c:v>301.36451999999991</c:v>
                </c:pt>
                <c:pt idx="1490">
                  <c:v>301.38903999999991</c:v>
                </c:pt>
                <c:pt idx="1491">
                  <c:v>301.41455999999891</c:v>
                </c:pt>
                <c:pt idx="1492">
                  <c:v>301.43942999999962</c:v>
                </c:pt>
                <c:pt idx="1493">
                  <c:v>301.46841999999862</c:v>
                </c:pt>
                <c:pt idx="1494">
                  <c:v>301.49714999999861</c:v>
                </c:pt>
                <c:pt idx="1495">
                  <c:v>301.52341999999891</c:v>
                </c:pt>
                <c:pt idx="1496">
                  <c:v>301.54819999999961</c:v>
                </c:pt>
                <c:pt idx="1497">
                  <c:v>301.57348999999999</c:v>
                </c:pt>
                <c:pt idx="1498">
                  <c:v>301.59736999999961</c:v>
                </c:pt>
                <c:pt idx="1499">
                  <c:v>301.62702999999999</c:v>
                </c:pt>
                <c:pt idx="1500">
                  <c:v>301.65626999999989</c:v>
                </c:pt>
                <c:pt idx="1501">
                  <c:v>301.68151999999861</c:v>
                </c:pt>
                <c:pt idx="1502">
                  <c:v>301.70679999999891</c:v>
                </c:pt>
                <c:pt idx="1503">
                  <c:v>301.73117999999829</c:v>
                </c:pt>
                <c:pt idx="1504">
                  <c:v>301.75621999999862</c:v>
                </c:pt>
                <c:pt idx="1505">
                  <c:v>301.78169999999892</c:v>
                </c:pt>
                <c:pt idx="1506">
                  <c:v>301.81093999999962</c:v>
                </c:pt>
                <c:pt idx="1507">
                  <c:v>301.83992999999992</c:v>
                </c:pt>
                <c:pt idx="1508">
                  <c:v>301.86455999999993</c:v>
                </c:pt>
                <c:pt idx="1509">
                  <c:v>301.89061999999961</c:v>
                </c:pt>
                <c:pt idx="1510">
                  <c:v>301.91586999999993</c:v>
                </c:pt>
                <c:pt idx="1511">
                  <c:v>301.94039999999961</c:v>
                </c:pt>
                <c:pt idx="1512">
                  <c:v>301.96979999999991</c:v>
                </c:pt>
                <c:pt idx="1513">
                  <c:v>301.99889999999891</c:v>
                </c:pt>
                <c:pt idx="1514">
                  <c:v>302.02385999999962</c:v>
                </c:pt>
                <c:pt idx="1515">
                  <c:v>302.05007000000001</c:v>
                </c:pt>
                <c:pt idx="1516">
                  <c:v>302.07479000000001</c:v>
                </c:pt>
                <c:pt idx="1517">
                  <c:v>302.09969999999993</c:v>
                </c:pt>
                <c:pt idx="1518">
                  <c:v>302.12861999999961</c:v>
                </c:pt>
                <c:pt idx="1519">
                  <c:v>302.15832</c:v>
                </c:pt>
                <c:pt idx="1520">
                  <c:v>302.18209000000002</c:v>
                </c:pt>
                <c:pt idx="1521">
                  <c:v>302.20799999999991</c:v>
                </c:pt>
                <c:pt idx="1522">
                  <c:v>302.23246</c:v>
                </c:pt>
                <c:pt idx="1523">
                  <c:v>302.25856999999962</c:v>
                </c:pt>
                <c:pt idx="1524">
                  <c:v>302.28216999999961</c:v>
                </c:pt>
                <c:pt idx="1525">
                  <c:v>302.31095999999991</c:v>
                </c:pt>
                <c:pt idx="1526">
                  <c:v>302.34096</c:v>
                </c:pt>
                <c:pt idx="1527">
                  <c:v>302.36557999999991</c:v>
                </c:pt>
                <c:pt idx="1528">
                  <c:v>302.39104999999961</c:v>
                </c:pt>
                <c:pt idx="1529">
                  <c:v>302.41619999999841</c:v>
                </c:pt>
                <c:pt idx="1530">
                  <c:v>302.44141999999891</c:v>
                </c:pt>
                <c:pt idx="1531">
                  <c:v>302.46985999999993</c:v>
                </c:pt>
                <c:pt idx="1532">
                  <c:v>302.49863999999849</c:v>
                </c:pt>
                <c:pt idx="1533">
                  <c:v>302.52310999999861</c:v>
                </c:pt>
                <c:pt idx="1534">
                  <c:v>302.54827999999992</c:v>
                </c:pt>
                <c:pt idx="1535">
                  <c:v>302.57344000000001</c:v>
                </c:pt>
                <c:pt idx="1536">
                  <c:v>302.59896999999961</c:v>
                </c:pt>
                <c:pt idx="1537">
                  <c:v>302.62743999999992</c:v>
                </c:pt>
                <c:pt idx="1538">
                  <c:v>302.65677999999991</c:v>
                </c:pt>
                <c:pt idx="1539">
                  <c:v>302.68196</c:v>
                </c:pt>
                <c:pt idx="1540">
                  <c:v>302.70727999999991</c:v>
                </c:pt>
                <c:pt idx="1541">
                  <c:v>302.73198999999892</c:v>
                </c:pt>
                <c:pt idx="1542">
                  <c:v>302.75691999999862</c:v>
                </c:pt>
                <c:pt idx="1543">
                  <c:v>302.78222</c:v>
                </c:pt>
                <c:pt idx="1544">
                  <c:v>302.81134999999921</c:v>
                </c:pt>
                <c:pt idx="1545">
                  <c:v>302.84030999999999</c:v>
                </c:pt>
                <c:pt idx="1546">
                  <c:v>302.86570999999992</c:v>
                </c:pt>
                <c:pt idx="1547">
                  <c:v>302.89019999999891</c:v>
                </c:pt>
                <c:pt idx="1548">
                  <c:v>302.91477999999961</c:v>
                </c:pt>
                <c:pt idx="1549">
                  <c:v>302.94065000000001</c:v>
                </c:pt>
                <c:pt idx="1550">
                  <c:v>302.97014999999891</c:v>
                </c:pt>
                <c:pt idx="1551">
                  <c:v>302.99903999999862</c:v>
                </c:pt>
                <c:pt idx="1552">
                  <c:v>303.02394999999962</c:v>
                </c:pt>
                <c:pt idx="1553">
                  <c:v>303.04873999999961</c:v>
                </c:pt>
                <c:pt idx="1554">
                  <c:v>303.07429999999999</c:v>
                </c:pt>
                <c:pt idx="1555">
                  <c:v>303.09886</c:v>
                </c:pt>
                <c:pt idx="1556">
                  <c:v>303.12894</c:v>
                </c:pt>
                <c:pt idx="1557">
                  <c:v>303.15728999999999</c:v>
                </c:pt>
                <c:pt idx="1558">
                  <c:v>303.18223</c:v>
                </c:pt>
                <c:pt idx="1559">
                  <c:v>303.2079</c:v>
                </c:pt>
                <c:pt idx="1560">
                  <c:v>303.23409999999961</c:v>
                </c:pt>
                <c:pt idx="1561">
                  <c:v>303.25921</c:v>
                </c:pt>
                <c:pt idx="1562">
                  <c:v>303.28315999999842</c:v>
                </c:pt>
                <c:pt idx="1563">
                  <c:v>303.31243999999992</c:v>
                </c:pt>
                <c:pt idx="1564">
                  <c:v>303.34132999999991</c:v>
                </c:pt>
                <c:pt idx="1565">
                  <c:v>303.36601999999891</c:v>
                </c:pt>
                <c:pt idx="1566">
                  <c:v>303.39166</c:v>
                </c:pt>
                <c:pt idx="1567">
                  <c:v>303.41605999999842</c:v>
                </c:pt>
                <c:pt idx="1568">
                  <c:v>303.44074000000001</c:v>
                </c:pt>
                <c:pt idx="1569">
                  <c:v>303.47082</c:v>
                </c:pt>
                <c:pt idx="1570">
                  <c:v>303.49928</c:v>
                </c:pt>
                <c:pt idx="1571">
                  <c:v>303.52404999999999</c:v>
                </c:pt>
                <c:pt idx="1572">
                  <c:v>303.55049000000002</c:v>
                </c:pt>
                <c:pt idx="1573">
                  <c:v>303.57465999999999</c:v>
                </c:pt>
                <c:pt idx="1574">
                  <c:v>303.59963999999991</c:v>
                </c:pt>
                <c:pt idx="1575">
                  <c:v>303.62865999999991</c:v>
                </c:pt>
                <c:pt idx="1576">
                  <c:v>303.65827000000002</c:v>
                </c:pt>
                <c:pt idx="1577">
                  <c:v>303.68270000000001</c:v>
                </c:pt>
                <c:pt idx="1578">
                  <c:v>303.70762999999999</c:v>
                </c:pt>
                <c:pt idx="1579">
                  <c:v>303.73241999999891</c:v>
                </c:pt>
                <c:pt idx="1580">
                  <c:v>303.75747000000001</c:v>
                </c:pt>
                <c:pt idx="1581">
                  <c:v>303.78285999999991</c:v>
                </c:pt>
                <c:pt idx="1582">
                  <c:v>303.81214999999992</c:v>
                </c:pt>
                <c:pt idx="1583">
                  <c:v>303.84134999999992</c:v>
                </c:pt>
                <c:pt idx="1584">
                  <c:v>303.86573999999962</c:v>
                </c:pt>
                <c:pt idx="1585">
                  <c:v>303.89130999999861</c:v>
                </c:pt>
                <c:pt idx="1586">
                  <c:v>303.91711999999842</c:v>
                </c:pt>
                <c:pt idx="1587">
                  <c:v>303.94241</c:v>
                </c:pt>
                <c:pt idx="1588">
                  <c:v>303.97064</c:v>
                </c:pt>
                <c:pt idx="1589">
                  <c:v>303.99964999999992</c:v>
                </c:pt>
                <c:pt idx="1590">
                  <c:v>304.02470999999991</c:v>
                </c:pt>
                <c:pt idx="1591">
                  <c:v>304.04953999999992</c:v>
                </c:pt>
                <c:pt idx="1592">
                  <c:v>304.07488000000001</c:v>
                </c:pt>
                <c:pt idx="1593">
                  <c:v>304.09985</c:v>
                </c:pt>
                <c:pt idx="1594">
                  <c:v>304.12914999999992</c:v>
                </c:pt>
              </c:numCache>
            </c:numRef>
          </c:xVal>
          <c:yVal>
            <c:numRef>
              <c:f>'[200-6 single peak.xlsx]Sheet1'!$D$1:$D$1595</c:f>
              <c:numCache>
                <c:formatCode>General</c:formatCode>
                <c:ptCount val="1595"/>
                <c:pt idx="0">
                  <c:v>9.3984313725489104E-4</c:v>
                </c:pt>
                <c:pt idx="1">
                  <c:v>9.50392156862732E-4</c:v>
                </c:pt>
                <c:pt idx="2">
                  <c:v>9.6101960784312503E-4</c:v>
                </c:pt>
                <c:pt idx="3">
                  <c:v>9.7156862745096696E-4</c:v>
                </c:pt>
                <c:pt idx="4">
                  <c:v>9.8215686274508401E-4</c:v>
                </c:pt>
                <c:pt idx="5">
                  <c:v>9.94588235294113E-4</c:v>
                </c:pt>
                <c:pt idx="6">
                  <c:v>1.0070588235294E-3</c:v>
                </c:pt>
                <c:pt idx="7">
                  <c:v>1.0177254901960601E-3</c:v>
                </c:pt>
                <c:pt idx="8">
                  <c:v>1.02839215686273E-3</c:v>
                </c:pt>
                <c:pt idx="9">
                  <c:v>1.03909803921568E-3</c:v>
                </c:pt>
                <c:pt idx="10">
                  <c:v>1.04980392156862E-3</c:v>
                </c:pt>
                <c:pt idx="11">
                  <c:v>1.06235294117646E-3</c:v>
                </c:pt>
                <c:pt idx="12">
                  <c:v>1.0749803921568601E-3</c:v>
                </c:pt>
                <c:pt idx="13">
                  <c:v>1.0857647058823601E-3</c:v>
                </c:pt>
                <c:pt idx="14">
                  <c:v>1.0965490196078299E-3</c:v>
                </c:pt>
                <c:pt idx="15">
                  <c:v>1.1073725490196001E-3</c:v>
                </c:pt>
                <c:pt idx="16">
                  <c:v>1.11827450980393E-3</c:v>
                </c:pt>
                <c:pt idx="17">
                  <c:v>1.1309803921568599E-3</c:v>
                </c:pt>
                <c:pt idx="18">
                  <c:v>1.1438039215686301E-3</c:v>
                </c:pt>
                <c:pt idx="19">
                  <c:v>1.15482352941175E-3</c:v>
                </c:pt>
                <c:pt idx="20">
                  <c:v>1.16588235294118E-3</c:v>
                </c:pt>
                <c:pt idx="21">
                  <c:v>1.1770196078431301E-3</c:v>
                </c:pt>
                <c:pt idx="22">
                  <c:v>1.1882352941176399E-3</c:v>
                </c:pt>
                <c:pt idx="23">
                  <c:v>1.1994117647058701E-3</c:v>
                </c:pt>
                <c:pt idx="24">
                  <c:v>1.21250980392156E-3</c:v>
                </c:pt>
                <c:pt idx="25">
                  <c:v>1.22568627450981E-3</c:v>
                </c:pt>
                <c:pt idx="26">
                  <c:v>1.2370588235294099E-3</c:v>
                </c:pt>
                <c:pt idx="27">
                  <c:v>1.2484705882353001E-3</c:v>
                </c:pt>
                <c:pt idx="28">
                  <c:v>1.2599999999999901E-3</c:v>
                </c:pt>
                <c:pt idx="29">
                  <c:v>1.2715686274509699E-3</c:v>
                </c:pt>
                <c:pt idx="30">
                  <c:v>1.2850980392156799E-3</c:v>
                </c:pt>
                <c:pt idx="31">
                  <c:v>1.2985882352941E-3</c:v>
                </c:pt>
                <c:pt idx="32">
                  <c:v>1.3101960784313699E-3</c:v>
                </c:pt>
                <c:pt idx="33">
                  <c:v>1.32192156862745E-3</c:v>
                </c:pt>
                <c:pt idx="34">
                  <c:v>1.3335686274509699E-3</c:v>
                </c:pt>
                <c:pt idx="35">
                  <c:v>1.3454117647058901E-3</c:v>
                </c:pt>
                <c:pt idx="36">
                  <c:v>1.3592941176470499E-3</c:v>
                </c:pt>
                <c:pt idx="37">
                  <c:v>1.37329411764706E-3</c:v>
                </c:pt>
                <c:pt idx="38">
                  <c:v>1.38525490196078E-3</c:v>
                </c:pt>
                <c:pt idx="39">
                  <c:v>1.3972549019607801E-3</c:v>
                </c:pt>
                <c:pt idx="40">
                  <c:v>1.4093333333333299E-3</c:v>
                </c:pt>
                <c:pt idx="41">
                  <c:v>1.4213725490195999E-3</c:v>
                </c:pt>
                <c:pt idx="42">
                  <c:v>1.4334901960784199E-3</c:v>
                </c:pt>
                <c:pt idx="43">
                  <c:v>1.44768627450979E-3</c:v>
                </c:pt>
                <c:pt idx="44">
                  <c:v>1.4619607843137301E-3</c:v>
                </c:pt>
                <c:pt idx="45">
                  <c:v>1.4742352941176299E-3</c:v>
                </c:pt>
                <c:pt idx="46">
                  <c:v>1.48658823529411E-3</c:v>
                </c:pt>
                <c:pt idx="47">
                  <c:v>1.4990196078431401E-3</c:v>
                </c:pt>
                <c:pt idx="48">
                  <c:v>1.5115294117647E-3</c:v>
                </c:pt>
                <c:pt idx="49">
                  <c:v>1.52619607843137E-3</c:v>
                </c:pt>
                <c:pt idx="50">
                  <c:v>1.54094117647058E-3</c:v>
                </c:pt>
                <c:pt idx="51">
                  <c:v>1.55368627450979E-3</c:v>
                </c:pt>
                <c:pt idx="52">
                  <c:v>1.56650980392155E-3</c:v>
                </c:pt>
                <c:pt idx="53">
                  <c:v>1.5793725490196101E-3</c:v>
                </c:pt>
                <c:pt idx="54">
                  <c:v>1.5923529411764599E-3</c:v>
                </c:pt>
                <c:pt idx="55">
                  <c:v>1.60760784313725E-3</c:v>
                </c:pt>
                <c:pt idx="56">
                  <c:v>1.62301960784314E-3</c:v>
                </c:pt>
                <c:pt idx="57">
                  <c:v>1.63631372549019E-3</c:v>
                </c:pt>
                <c:pt idx="58">
                  <c:v>1.64972549019608E-3</c:v>
                </c:pt>
                <c:pt idx="59">
                  <c:v>1.66325490196079E-3</c:v>
                </c:pt>
                <c:pt idx="60">
                  <c:v>1.67686274509804E-3</c:v>
                </c:pt>
                <c:pt idx="61">
                  <c:v>1.69054901960785E-3</c:v>
                </c:pt>
                <c:pt idx="62">
                  <c:v>1.7066274509803801E-3</c:v>
                </c:pt>
                <c:pt idx="63">
                  <c:v>1.7228235294117599E-3</c:v>
                </c:pt>
                <c:pt idx="64">
                  <c:v>1.73674509803922E-3</c:v>
                </c:pt>
                <c:pt idx="65">
                  <c:v>1.7507843137254801E-3</c:v>
                </c:pt>
                <c:pt idx="66">
                  <c:v>1.76486274509802E-3</c:v>
                </c:pt>
                <c:pt idx="67">
                  <c:v>1.7790980392156899E-3</c:v>
                </c:pt>
                <c:pt idx="68">
                  <c:v>1.7958039215686299E-3</c:v>
                </c:pt>
                <c:pt idx="69">
                  <c:v>1.81262745098038E-3</c:v>
                </c:pt>
                <c:pt idx="70">
                  <c:v>1.8271764705882301E-3</c:v>
                </c:pt>
                <c:pt idx="71">
                  <c:v>1.8418039215686299E-3</c:v>
                </c:pt>
                <c:pt idx="72">
                  <c:v>1.8565098039215501E-3</c:v>
                </c:pt>
                <c:pt idx="73">
                  <c:v>1.8713333333333301E-3</c:v>
                </c:pt>
                <c:pt idx="74">
                  <c:v>1.88866666666666E-3</c:v>
                </c:pt>
                <c:pt idx="75">
                  <c:v>1.9061568627451E-3</c:v>
                </c:pt>
                <c:pt idx="76">
                  <c:v>1.92125490196078E-3</c:v>
                </c:pt>
                <c:pt idx="77">
                  <c:v>1.9366274509804E-3</c:v>
                </c:pt>
                <c:pt idx="78">
                  <c:v>1.95207843137254E-3</c:v>
                </c:pt>
                <c:pt idx="79">
                  <c:v>1.9677647058823399E-3</c:v>
                </c:pt>
                <c:pt idx="80">
                  <c:v>1.9836470588235101E-3</c:v>
                </c:pt>
                <c:pt idx="81">
                  <c:v>2.0021960784313698E-3</c:v>
                </c:pt>
                <c:pt idx="82">
                  <c:v>2.0209019607843001E-3</c:v>
                </c:pt>
                <c:pt idx="83">
                  <c:v>2.0370196078431302E-3</c:v>
                </c:pt>
                <c:pt idx="84">
                  <c:v>2.0531764705882401E-3</c:v>
                </c:pt>
                <c:pt idx="85">
                  <c:v>2.06956862745098E-3</c:v>
                </c:pt>
                <c:pt idx="86">
                  <c:v>2.0859607843137099E-3</c:v>
                </c:pt>
                <c:pt idx="87">
                  <c:v>2.10521568627451E-3</c:v>
                </c:pt>
                <c:pt idx="88">
                  <c:v>2.12470588235293E-3</c:v>
                </c:pt>
                <c:pt idx="89">
                  <c:v>2.14172549019608E-3</c:v>
                </c:pt>
                <c:pt idx="90">
                  <c:v>2.1589019607843101E-3</c:v>
                </c:pt>
                <c:pt idx="91">
                  <c:v>2.17615686274509E-3</c:v>
                </c:pt>
                <c:pt idx="92">
                  <c:v>2.1934901960784202E-3</c:v>
                </c:pt>
                <c:pt idx="93">
                  <c:v>2.21392156862744E-3</c:v>
                </c:pt>
                <c:pt idx="94">
                  <c:v>2.2344313725490101E-3</c:v>
                </c:pt>
                <c:pt idx="95">
                  <c:v>2.2521568627451001E-3</c:v>
                </c:pt>
                <c:pt idx="96">
                  <c:v>2.2698431372548899E-3</c:v>
                </c:pt>
                <c:pt idx="97">
                  <c:v>2.2876470588235301E-3</c:v>
                </c:pt>
                <c:pt idx="98">
                  <c:v>2.3055294117646898E-3</c:v>
                </c:pt>
                <c:pt idx="99">
                  <c:v>2.32352941176471E-3</c:v>
                </c:pt>
                <c:pt idx="100">
                  <c:v>2.3447058823529501E-3</c:v>
                </c:pt>
                <c:pt idx="101">
                  <c:v>2.36603921568626E-3</c:v>
                </c:pt>
                <c:pt idx="102">
                  <c:v>2.38447058823529E-3</c:v>
                </c:pt>
                <c:pt idx="103">
                  <c:v>2.4029803921568698E-3</c:v>
                </c:pt>
                <c:pt idx="104">
                  <c:v>2.4217254901960799E-3</c:v>
                </c:pt>
                <c:pt idx="105">
                  <c:v>2.4406274509803901E-3</c:v>
                </c:pt>
                <c:pt idx="106">
                  <c:v>2.46298039215685E-3</c:v>
                </c:pt>
                <c:pt idx="107">
                  <c:v>2.4854901960784399E-3</c:v>
                </c:pt>
                <c:pt idx="108">
                  <c:v>2.5049803921568599E-3</c:v>
                </c:pt>
                <c:pt idx="109">
                  <c:v>2.5247450980392201E-3</c:v>
                </c:pt>
                <c:pt idx="110">
                  <c:v>2.5449019607843102E-3</c:v>
                </c:pt>
                <c:pt idx="111">
                  <c:v>2.5652549019607698E-3</c:v>
                </c:pt>
                <c:pt idx="112">
                  <c:v>2.5891372549019598E-3</c:v>
                </c:pt>
                <c:pt idx="113">
                  <c:v>2.6131764705882299E-3</c:v>
                </c:pt>
                <c:pt idx="114">
                  <c:v>2.6338431372549E-3</c:v>
                </c:pt>
                <c:pt idx="115">
                  <c:v>2.6548235294117598E-3</c:v>
                </c:pt>
                <c:pt idx="116">
                  <c:v>2.676E-3</c:v>
                </c:pt>
                <c:pt idx="117">
                  <c:v>2.6972941176470599E-3</c:v>
                </c:pt>
                <c:pt idx="118">
                  <c:v>2.71886274509803E-3</c:v>
                </c:pt>
                <c:pt idx="119">
                  <c:v>2.7441568627451E-3</c:v>
                </c:pt>
                <c:pt idx="120">
                  <c:v>2.7696470588235199E-3</c:v>
                </c:pt>
                <c:pt idx="121">
                  <c:v>2.7916078431372399E-3</c:v>
                </c:pt>
                <c:pt idx="122">
                  <c:v>2.8139607843137302E-3</c:v>
                </c:pt>
                <c:pt idx="123">
                  <c:v>2.83670588235294E-3</c:v>
                </c:pt>
                <c:pt idx="124">
                  <c:v>2.8595686274509699E-3</c:v>
                </c:pt>
                <c:pt idx="125">
                  <c:v>2.8864313725490199E-3</c:v>
                </c:pt>
                <c:pt idx="126">
                  <c:v>2.9133725490196002E-3</c:v>
                </c:pt>
                <c:pt idx="127">
                  <c:v>2.9367058823529502E-3</c:v>
                </c:pt>
                <c:pt idx="128">
                  <c:v>2.9601568627451E-3</c:v>
                </c:pt>
                <c:pt idx="129">
                  <c:v>2.98368627450979E-3</c:v>
                </c:pt>
                <c:pt idx="130">
                  <c:v>3.0073333333333202E-3</c:v>
                </c:pt>
                <c:pt idx="131">
                  <c:v>3.0352156862744899E-3</c:v>
                </c:pt>
                <c:pt idx="132">
                  <c:v>3.06345098039215E-3</c:v>
                </c:pt>
                <c:pt idx="133">
                  <c:v>3.0882352941176299E-3</c:v>
                </c:pt>
                <c:pt idx="134">
                  <c:v>3.1132549019607702E-3</c:v>
                </c:pt>
                <c:pt idx="135">
                  <c:v>3.1385490196078401E-3</c:v>
                </c:pt>
                <c:pt idx="136">
                  <c:v>3.1641960784313701E-3</c:v>
                </c:pt>
                <c:pt idx="137">
                  <c:v>3.1901176470588198E-3</c:v>
                </c:pt>
                <c:pt idx="138">
                  <c:v>3.2209411764705801E-3</c:v>
                </c:pt>
                <c:pt idx="139">
                  <c:v>3.2525490196078301E-3</c:v>
                </c:pt>
                <c:pt idx="140">
                  <c:v>3.2801176470588201E-3</c:v>
                </c:pt>
                <c:pt idx="141">
                  <c:v>3.30862745098038E-3</c:v>
                </c:pt>
                <c:pt idx="142">
                  <c:v>3.3377254901960801E-3</c:v>
                </c:pt>
                <c:pt idx="143">
                  <c:v>3.3673333333333298E-3</c:v>
                </c:pt>
                <c:pt idx="144">
                  <c:v>3.4029411764705899E-3</c:v>
                </c:pt>
                <c:pt idx="145">
                  <c:v>3.4395294117646898E-3</c:v>
                </c:pt>
                <c:pt idx="146">
                  <c:v>3.47176470588235E-3</c:v>
                </c:pt>
                <c:pt idx="147">
                  <c:v>3.5044705882352999E-3</c:v>
                </c:pt>
                <c:pt idx="148">
                  <c:v>3.5374117647058801E-3</c:v>
                </c:pt>
                <c:pt idx="149">
                  <c:v>3.5705098039215599E-3</c:v>
                </c:pt>
                <c:pt idx="150">
                  <c:v>3.6093725490196002E-3</c:v>
                </c:pt>
                <c:pt idx="151">
                  <c:v>3.64862745098038E-3</c:v>
                </c:pt>
                <c:pt idx="152">
                  <c:v>3.6829411764705902E-3</c:v>
                </c:pt>
                <c:pt idx="153">
                  <c:v>3.7176862745097999E-3</c:v>
                </c:pt>
                <c:pt idx="154">
                  <c:v>3.75294117647058E-3</c:v>
                </c:pt>
                <c:pt idx="155">
                  <c:v>3.78839215686275E-3</c:v>
                </c:pt>
                <c:pt idx="156">
                  <c:v>3.8243921568627401E-3</c:v>
                </c:pt>
                <c:pt idx="157">
                  <c:v>3.8674117647058701E-3</c:v>
                </c:pt>
                <c:pt idx="158">
                  <c:v>3.9112941176470501E-3</c:v>
                </c:pt>
                <c:pt idx="159">
                  <c:v>3.94945098039216E-3</c:v>
                </c:pt>
                <c:pt idx="160">
                  <c:v>3.9882352941176501E-3</c:v>
                </c:pt>
                <c:pt idx="161">
                  <c:v>4.0274509803921599E-3</c:v>
                </c:pt>
                <c:pt idx="162">
                  <c:v>4.0670980392156697E-3</c:v>
                </c:pt>
                <c:pt idx="163">
                  <c:v>4.1139607843137102E-3</c:v>
                </c:pt>
                <c:pt idx="164">
                  <c:v>4.1614901960784299E-3</c:v>
                </c:pt>
                <c:pt idx="165">
                  <c:v>4.2029411764705803E-3</c:v>
                </c:pt>
                <c:pt idx="166">
                  <c:v>4.2452549019607799E-3</c:v>
                </c:pt>
                <c:pt idx="167">
                  <c:v>4.2883529411764602E-3</c:v>
                </c:pt>
                <c:pt idx="168">
                  <c:v>4.3319999999999904E-3</c:v>
                </c:pt>
                <c:pt idx="169">
                  <c:v>4.3834509803921404E-3</c:v>
                </c:pt>
                <c:pt idx="170">
                  <c:v>4.4357647058823396E-3</c:v>
                </c:pt>
                <c:pt idx="171">
                  <c:v>4.4809803921568702E-3</c:v>
                </c:pt>
                <c:pt idx="172">
                  <c:v>4.5261568627450897E-3</c:v>
                </c:pt>
                <c:pt idx="173">
                  <c:v>4.5714117647058699E-3</c:v>
                </c:pt>
                <c:pt idx="174">
                  <c:v>4.6170980392156802E-3</c:v>
                </c:pt>
                <c:pt idx="175">
                  <c:v>4.66356862745096E-3</c:v>
                </c:pt>
                <c:pt idx="176">
                  <c:v>4.7193725490196096E-3</c:v>
                </c:pt>
                <c:pt idx="177">
                  <c:v>4.7765882352941097E-3</c:v>
                </c:pt>
                <c:pt idx="178">
                  <c:v>4.82635294117645E-3</c:v>
                </c:pt>
                <c:pt idx="179">
                  <c:v>4.8767843137254904E-3</c:v>
                </c:pt>
                <c:pt idx="180">
                  <c:v>4.9276862745098104E-3</c:v>
                </c:pt>
                <c:pt idx="181">
                  <c:v>4.9792941176470496E-3</c:v>
                </c:pt>
                <c:pt idx="182">
                  <c:v>5.0395294117647101E-3</c:v>
                </c:pt>
                <c:pt idx="183">
                  <c:v>5.0999215686274397E-3</c:v>
                </c:pt>
                <c:pt idx="184">
                  <c:v>5.1522745098039197E-3</c:v>
                </c:pt>
                <c:pt idx="185">
                  <c:v>5.2052941176470597E-3</c:v>
                </c:pt>
                <c:pt idx="186">
                  <c:v>5.2588627450980297E-3</c:v>
                </c:pt>
                <c:pt idx="187">
                  <c:v>5.3125490196078299E-3</c:v>
                </c:pt>
                <c:pt idx="188">
                  <c:v>5.3750588235294099E-3</c:v>
                </c:pt>
                <c:pt idx="189">
                  <c:v>5.4379215686274499E-3</c:v>
                </c:pt>
                <c:pt idx="190">
                  <c:v>5.4927843137254802E-3</c:v>
                </c:pt>
                <c:pt idx="191">
                  <c:v>5.5490980392156903E-3</c:v>
                </c:pt>
                <c:pt idx="192">
                  <c:v>5.6067058823529399E-3</c:v>
                </c:pt>
                <c:pt idx="193">
                  <c:v>5.6644705882352804E-3</c:v>
                </c:pt>
                <c:pt idx="194">
                  <c:v>5.7226666666666502E-3</c:v>
                </c:pt>
                <c:pt idx="195">
                  <c:v>5.7913725490196096E-3</c:v>
                </c:pt>
                <c:pt idx="196">
                  <c:v>5.8609019607843097E-3</c:v>
                </c:pt>
                <c:pt idx="197">
                  <c:v>5.9209411764705898E-3</c:v>
                </c:pt>
                <c:pt idx="198">
                  <c:v>5.9815686274509701E-3</c:v>
                </c:pt>
                <c:pt idx="199">
                  <c:v>6.0432156862745097E-3</c:v>
                </c:pt>
                <c:pt idx="200">
                  <c:v>6.1052549019607804E-3</c:v>
                </c:pt>
                <c:pt idx="201">
                  <c:v>6.1783529411764699E-3</c:v>
                </c:pt>
                <c:pt idx="202">
                  <c:v>6.2518431372548897E-3</c:v>
                </c:pt>
                <c:pt idx="203">
                  <c:v>6.3155686274509702E-3</c:v>
                </c:pt>
                <c:pt idx="204">
                  <c:v>6.3809019607843102E-3</c:v>
                </c:pt>
                <c:pt idx="205">
                  <c:v>6.4483921568627397E-3</c:v>
                </c:pt>
                <c:pt idx="206">
                  <c:v>6.5169411764705804E-3</c:v>
                </c:pt>
                <c:pt idx="207">
                  <c:v>6.59788235294116E-3</c:v>
                </c:pt>
                <c:pt idx="208">
                  <c:v>6.6793725490196104E-3</c:v>
                </c:pt>
                <c:pt idx="209">
                  <c:v>6.7504705882352901E-3</c:v>
                </c:pt>
                <c:pt idx="210">
                  <c:v>6.8226666666666496E-3</c:v>
                </c:pt>
                <c:pt idx="211">
                  <c:v>6.8957647058823504E-3</c:v>
                </c:pt>
                <c:pt idx="212">
                  <c:v>6.9694901960784201E-3</c:v>
                </c:pt>
                <c:pt idx="213">
                  <c:v>7.0436862745097903E-3</c:v>
                </c:pt>
                <c:pt idx="214">
                  <c:v>7.1310196078431297E-3</c:v>
                </c:pt>
                <c:pt idx="215">
                  <c:v>7.2203921568627398E-3</c:v>
                </c:pt>
                <c:pt idx="216">
                  <c:v>7.2980392156862597E-3</c:v>
                </c:pt>
                <c:pt idx="217">
                  <c:v>7.3763921568627397E-3</c:v>
                </c:pt>
                <c:pt idx="218">
                  <c:v>7.4549019607843001E-3</c:v>
                </c:pt>
                <c:pt idx="219">
                  <c:v>7.5336862745097903E-3</c:v>
                </c:pt>
                <c:pt idx="220">
                  <c:v>7.6280784313725496E-3</c:v>
                </c:pt>
                <c:pt idx="221">
                  <c:v>7.7243137254901801E-3</c:v>
                </c:pt>
                <c:pt idx="222">
                  <c:v>7.8080784313725501E-3</c:v>
                </c:pt>
                <c:pt idx="223">
                  <c:v>7.8921568627451002E-3</c:v>
                </c:pt>
                <c:pt idx="224">
                  <c:v>7.9767058823529396E-3</c:v>
                </c:pt>
                <c:pt idx="225">
                  <c:v>8.0623137254901903E-3</c:v>
                </c:pt>
                <c:pt idx="226">
                  <c:v>8.1632156862745092E-3</c:v>
                </c:pt>
                <c:pt idx="227">
                  <c:v>8.2649803921568503E-3</c:v>
                </c:pt>
                <c:pt idx="228">
                  <c:v>8.3528627450980292E-3</c:v>
                </c:pt>
                <c:pt idx="229">
                  <c:v>8.4411764705882193E-3</c:v>
                </c:pt>
                <c:pt idx="230">
                  <c:v>8.5309803921568596E-3</c:v>
                </c:pt>
                <c:pt idx="231">
                  <c:v>8.6218823529411806E-3</c:v>
                </c:pt>
                <c:pt idx="232">
                  <c:v>8.7134901960784304E-3</c:v>
                </c:pt>
                <c:pt idx="233">
                  <c:v>8.8219215686274593E-3</c:v>
                </c:pt>
                <c:pt idx="234">
                  <c:v>8.9316078431372608E-3</c:v>
                </c:pt>
                <c:pt idx="235">
                  <c:v>9.0264705882352799E-3</c:v>
                </c:pt>
                <c:pt idx="236">
                  <c:v>9.1227058823529304E-3</c:v>
                </c:pt>
                <c:pt idx="237">
                  <c:v>9.2201568627450804E-3</c:v>
                </c:pt>
                <c:pt idx="238">
                  <c:v>9.3182352941176497E-3</c:v>
                </c:pt>
                <c:pt idx="239">
                  <c:v>9.4329803921568492E-3</c:v>
                </c:pt>
                <c:pt idx="240">
                  <c:v>9.5473725490195904E-3</c:v>
                </c:pt>
                <c:pt idx="241">
                  <c:v>9.6456862745097904E-3</c:v>
                </c:pt>
                <c:pt idx="242">
                  <c:v>9.7443137254901706E-3</c:v>
                </c:pt>
                <c:pt idx="243">
                  <c:v>9.8429411764705804E-3</c:v>
                </c:pt>
                <c:pt idx="244">
                  <c:v>9.9416078431372405E-3</c:v>
                </c:pt>
                <c:pt idx="245">
                  <c:v>1.0057725490196101E-2</c:v>
                </c:pt>
                <c:pt idx="246">
                  <c:v>1.0175137254902E-2</c:v>
                </c:pt>
                <c:pt idx="247">
                  <c:v>1.02764705882353E-2</c:v>
                </c:pt>
                <c:pt idx="248">
                  <c:v>1.0378549019607801E-2</c:v>
                </c:pt>
                <c:pt idx="249">
                  <c:v>1.0481294117647101E-2</c:v>
                </c:pt>
                <c:pt idx="250">
                  <c:v>1.0584470588235299E-2</c:v>
                </c:pt>
                <c:pt idx="251">
                  <c:v>1.0687921568627501E-2</c:v>
                </c:pt>
                <c:pt idx="252">
                  <c:v>1.0809411764705901E-2</c:v>
                </c:pt>
                <c:pt idx="253">
                  <c:v>1.0931921568627399E-2</c:v>
                </c:pt>
                <c:pt idx="254">
                  <c:v>1.1038470588235301E-2</c:v>
                </c:pt>
                <c:pt idx="255">
                  <c:v>1.11460392156863E-2</c:v>
                </c:pt>
                <c:pt idx="256">
                  <c:v>1.12553333333333E-2</c:v>
                </c:pt>
                <c:pt idx="257">
                  <c:v>1.1365490196078401E-2</c:v>
                </c:pt>
                <c:pt idx="258">
                  <c:v>1.14952156862745E-2</c:v>
                </c:pt>
                <c:pt idx="259">
                  <c:v>1.16267058823529E-2</c:v>
                </c:pt>
                <c:pt idx="260">
                  <c:v>1.17406666666667E-2</c:v>
                </c:pt>
                <c:pt idx="261">
                  <c:v>1.18548235294118E-2</c:v>
                </c:pt>
                <c:pt idx="262">
                  <c:v>1.1969450980392199E-2</c:v>
                </c:pt>
                <c:pt idx="263">
                  <c:v>1.20843137254902E-2</c:v>
                </c:pt>
                <c:pt idx="264">
                  <c:v>1.22188235294117E-2</c:v>
                </c:pt>
                <c:pt idx="265">
                  <c:v>1.2353882352941201E-2</c:v>
                </c:pt>
                <c:pt idx="266">
                  <c:v>1.24700784313726E-2</c:v>
                </c:pt>
                <c:pt idx="267">
                  <c:v>1.2587176470588201E-2</c:v>
                </c:pt>
                <c:pt idx="268">
                  <c:v>1.27056470588235E-2</c:v>
                </c:pt>
                <c:pt idx="269">
                  <c:v>1.2825019607843101E-2</c:v>
                </c:pt>
                <c:pt idx="270">
                  <c:v>1.2945098039215701E-2</c:v>
                </c:pt>
                <c:pt idx="271">
                  <c:v>1.3084901960784301E-2</c:v>
                </c:pt>
                <c:pt idx="272">
                  <c:v>1.32246274509804E-2</c:v>
                </c:pt>
                <c:pt idx="273">
                  <c:v>1.3344784313725501E-2</c:v>
                </c:pt>
                <c:pt idx="274">
                  <c:v>1.3465921568627401E-2</c:v>
                </c:pt>
                <c:pt idx="275">
                  <c:v>1.35876862745098E-2</c:v>
                </c:pt>
                <c:pt idx="276">
                  <c:v>1.37097647058824E-2</c:v>
                </c:pt>
                <c:pt idx="277">
                  <c:v>1.3852470588235299E-2</c:v>
                </c:pt>
                <c:pt idx="278">
                  <c:v>1.39959215686274E-2</c:v>
                </c:pt>
                <c:pt idx="279">
                  <c:v>1.41187450980392E-2</c:v>
                </c:pt>
                <c:pt idx="280">
                  <c:v>1.42414117647059E-2</c:v>
                </c:pt>
                <c:pt idx="281">
                  <c:v>1.43649019607843E-2</c:v>
                </c:pt>
                <c:pt idx="282">
                  <c:v>1.4488862745098001E-2</c:v>
                </c:pt>
                <c:pt idx="283">
                  <c:v>1.46338039215686E-2</c:v>
                </c:pt>
                <c:pt idx="284">
                  <c:v>1.47790588235294E-2</c:v>
                </c:pt>
                <c:pt idx="285">
                  <c:v>1.4904862745098E-2</c:v>
                </c:pt>
                <c:pt idx="286">
                  <c:v>1.5031764705882401E-2</c:v>
                </c:pt>
                <c:pt idx="287">
                  <c:v>1.51598823529412E-2</c:v>
                </c:pt>
                <c:pt idx="288">
                  <c:v>1.5288470588235299E-2</c:v>
                </c:pt>
                <c:pt idx="289">
                  <c:v>1.54174117647059E-2</c:v>
                </c:pt>
                <c:pt idx="290">
                  <c:v>1.55686274509804E-2</c:v>
                </c:pt>
                <c:pt idx="291">
                  <c:v>1.5719921568627501E-2</c:v>
                </c:pt>
                <c:pt idx="292">
                  <c:v>1.5849960784313701E-2</c:v>
                </c:pt>
                <c:pt idx="293">
                  <c:v>1.59802745098039E-2</c:v>
                </c:pt>
                <c:pt idx="294">
                  <c:v>1.6111137254902E-2</c:v>
                </c:pt>
                <c:pt idx="295">
                  <c:v>1.6242588235294099E-2</c:v>
                </c:pt>
                <c:pt idx="296">
                  <c:v>1.63970588235294E-2</c:v>
                </c:pt>
                <c:pt idx="297">
                  <c:v>1.6552352941176501E-2</c:v>
                </c:pt>
                <c:pt idx="298">
                  <c:v>1.6686470588235299E-2</c:v>
                </c:pt>
                <c:pt idx="299">
                  <c:v>1.6821607843137201E-2</c:v>
                </c:pt>
                <c:pt idx="300">
                  <c:v>1.6957882352941201E-2</c:v>
                </c:pt>
                <c:pt idx="301">
                  <c:v>1.7094901960784298E-2</c:v>
                </c:pt>
                <c:pt idx="302">
                  <c:v>1.7255019607843099E-2</c:v>
                </c:pt>
                <c:pt idx="303">
                  <c:v>1.7414352941176499E-2</c:v>
                </c:pt>
                <c:pt idx="304">
                  <c:v>1.7551568627451001E-2</c:v>
                </c:pt>
                <c:pt idx="305">
                  <c:v>1.76894509803922E-2</c:v>
                </c:pt>
                <c:pt idx="306">
                  <c:v>1.78274509803922E-2</c:v>
                </c:pt>
                <c:pt idx="307">
                  <c:v>1.7966352941176499E-2</c:v>
                </c:pt>
                <c:pt idx="308">
                  <c:v>1.8106196078431398E-2</c:v>
                </c:pt>
                <c:pt idx="309">
                  <c:v>1.82700392156863E-2</c:v>
                </c:pt>
                <c:pt idx="310">
                  <c:v>1.8433803921568601E-2</c:v>
                </c:pt>
                <c:pt idx="311">
                  <c:v>1.8574039215686299E-2</c:v>
                </c:pt>
                <c:pt idx="312">
                  <c:v>1.8714470588235301E-2</c:v>
                </c:pt>
                <c:pt idx="313">
                  <c:v>1.8855215686274501E-2</c:v>
                </c:pt>
                <c:pt idx="314">
                  <c:v>1.8995999999999999E-2</c:v>
                </c:pt>
                <c:pt idx="315">
                  <c:v>1.9161568627451001E-2</c:v>
                </c:pt>
                <c:pt idx="316">
                  <c:v>1.93281568627451E-2</c:v>
                </c:pt>
                <c:pt idx="317">
                  <c:v>1.94709803921569E-2</c:v>
                </c:pt>
                <c:pt idx="318">
                  <c:v>1.9614431372549E-2</c:v>
                </c:pt>
                <c:pt idx="319">
                  <c:v>1.9758980392156799E-2</c:v>
                </c:pt>
                <c:pt idx="320">
                  <c:v>1.9904784313725499E-2</c:v>
                </c:pt>
                <c:pt idx="321">
                  <c:v>2.0074823529411801E-2</c:v>
                </c:pt>
                <c:pt idx="322">
                  <c:v>2.0245960784313701E-2</c:v>
                </c:pt>
                <c:pt idx="323">
                  <c:v>2.0393764705882399E-2</c:v>
                </c:pt>
                <c:pt idx="324">
                  <c:v>2.0541411764705898E-2</c:v>
                </c:pt>
                <c:pt idx="325">
                  <c:v>2.0688823529411801E-2</c:v>
                </c:pt>
                <c:pt idx="326">
                  <c:v>2.0836392156862699E-2</c:v>
                </c:pt>
                <c:pt idx="327">
                  <c:v>2.09840784313725E-2</c:v>
                </c:pt>
                <c:pt idx="328">
                  <c:v>2.11566274509804E-2</c:v>
                </c:pt>
                <c:pt idx="329">
                  <c:v>2.13302745098039E-2</c:v>
                </c:pt>
                <c:pt idx="330">
                  <c:v>2.1480078431372601E-2</c:v>
                </c:pt>
                <c:pt idx="331">
                  <c:v>2.1630509803921599E-2</c:v>
                </c:pt>
                <c:pt idx="332">
                  <c:v>2.1780784313725501E-2</c:v>
                </c:pt>
                <c:pt idx="333">
                  <c:v>2.19314509803922E-2</c:v>
                </c:pt>
                <c:pt idx="334">
                  <c:v>2.2108235294117599E-2</c:v>
                </c:pt>
                <c:pt idx="335">
                  <c:v>2.22852156862745E-2</c:v>
                </c:pt>
                <c:pt idx="336">
                  <c:v>2.2436980392156899E-2</c:v>
                </c:pt>
                <c:pt idx="337">
                  <c:v>2.2588862745097998E-2</c:v>
                </c:pt>
                <c:pt idx="338">
                  <c:v>2.2740823529411799E-2</c:v>
                </c:pt>
                <c:pt idx="339">
                  <c:v>2.2892705882352898E-2</c:v>
                </c:pt>
                <c:pt idx="340">
                  <c:v>2.3070509803921599E-2</c:v>
                </c:pt>
                <c:pt idx="341">
                  <c:v>2.32494117647059E-2</c:v>
                </c:pt>
                <c:pt idx="342">
                  <c:v>2.3403372549019599E-2</c:v>
                </c:pt>
                <c:pt idx="343">
                  <c:v>2.3558901960784299E-2</c:v>
                </c:pt>
                <c:pt idx="344">
                  <c:v>2.3715607843137199E-2</c:v>
                </c:pt>
                <c:pt idx="345">
                  <c:v>2.3871882352941201E-2</c:v>
                </c:pt>
                <c:pt idx="346">
                  <c:v>2.4027843137254899E-2</c:v>
                </c:pt>
                <c:pt idx="347">
                  <c:v>2.4209647058823499E-2</c:v>
                </c:pt>
                <c:pt idx="348">
                  <c:v>2.4391568627451E-2</c:v>
                </c:pt>
                <c:pt idx="349">
                  <c:v>2.4547686274509799E-2</c:v>
                </c:pt>
                <c:pt idx="350">
                  <c:v>2.4703921568627399E-2</c:v>
                </c:pt>
                <c:pt idx="351">
                  <c:v>2.4860156862745099E-2</c:v>
                </c:pt>
                <c:pt idx="352">
                  <c:v>2.5017294117646999E-2</c:v>
                </c:pt>
                <c:pt idx="353">
                  <c:v>2.52013725490196E-2</c:v>
                </c:pt>
                <c:pt idx="354">
                  <c:v>2.5385647058823499E-2</c:v>
                </c:pt>
                <c:pt idx="355">
                  <c:v>2.55438039215686E-2</c:v>
                </c:pt>
                <c:pt idx="356">
                  <c:v>2.57027843137255E-2</c:v>
                </c:pt>
                <c:pt idx="357">
                  <c:v>2.5863490196078399E-2</c:v>
                </c:pt>
                <c:pt idx="358">
                  <c:v>2.6024431372548999E-2</c:v>
                </c:pt>
                <c:pt idx="359">
                  <c:v>2.6212156862745101E-2</c:v>
                </c:pt>
                <c:pt idx="360">
                  <c:v>2.64004705882353E-2</c:v>
                </c:pt>
                <c:pt idx="361">
                  <c:v>2.65626666666667E-2</c:v>
                </c:pt>
                <c:pt idx="362">
                  <c:v>2.6725803921568599E-2</c:v>
                </c:pt>
                <c:pt idx="363">
                  <c:v>2.6889725490196099E-2</c:v>
                </c:pt>
                <c:pt idx="364">
                  <c:v>2.70540784313726E-2</c:v>
                </c:pt>
                <c:pt idx="365">
                  <c:v>2.72189803921568E-2</c:v>
                </c:pt>
                <c:pt idx="366">
                  <c:v>2.7411647058823499E-2</c:v>
                </c:pt>
                <c:pt idx="367">
                  <c:v>2.7605333333333301E-2</c:v>
                </c:pt>
                <c:pt idx="368">
                  <c:v>2.7771411764705899E-2</c:v>
                </c:pt>
                <c:pt idx="369">
                  <c:v>2.7936823529411799E-2</c:v>
                </c:pt>
                <c:pt idx="370">
                  <c:v>2.81023921568627E-2</c:v>
                </c:pt>
                <c:pt idx="371">
                  <c:v>2.8269725490196101E-2</c:v>
                </c:pt>
                <c:pt idx="372">
                  <c:v>2.8465294117647099E-2</c:v>
                </c:pt>
                <c:pt idx="373">
                  <c:v>2.8660784313725499E-2</c:v>
                </c:pt>
                <c:pt idx="374">
                  <c:v>2.8827764705882299E-2</c:v>
                </c:pt>
                <c:pt idx="375">
                  <c:v>2.89946666666667E-2</c:v>
                </c:pt>
                <c:pt idx="376">
                  <c:v>2.9162156862745099E-2</c:v>
                </c:pt>
                <c:pt idx="377">
                  <c:v>2.9331058823529401E-2</c:v>
                </c:pt>
                <c:pt idx="378">
                  <c:v>2.95290980392157E-2</c:v>
                </c:pt>
                <c:pt idx="379">
                  <c:v>2.97273333333333E-2</c:v>
                </c:pt>
                <c:pt idx="380">
                  <c:v>2.98985882352941E-2</c:v>
                </c:pt>
                <c:pt idx="381">
                  <c:v>3.0071411764705899E-2</c:v>
                </c:pt>
                <c:pt idx="382">
                  <c:v>3.0245411764705899E-2</c:v>
                </c:pt>
                <c:pt idx="383">
                  <c:v>3.0420078431372601E-2</c:v>
                </c:pt>
                <c:pt idx="384">
                  <c:v>3.0595176470588199E-2</c:v>
                </c:pt>
                <c:pt idx="385">
                  <c:v>3.0799607843137199E-2</c:v>
                </c:pt>
                <c:pt idx="386">
                  <c:v>3.1003921568627399E-2</c:v>
                </c:pt>
                <c:pt idx="387">
                  <c:v>3.11788235294118E-2</c:v>
                </c:pt>
                <c:pt idx="388">
                  <c:v>3.13536470588235E-2</c:v>
                </c:pt>
                <c:pt idx="389">
                  <c:v>3.1529411764705903E-2</c:v>
                </c:pt>
                <c:pt idx="390">
                  <c:v>3.17062745098039E-2</c:v>
                </c:pt>
                <c:pt idx="391">
                  <c:v>3.19142745098039E-2</c:v>
                </c:pt>
                <c:pt idx="392">
                  <c:v>3.2123686274509802E-2</c:v>
                </c:pt>
                <c:pt idx="393">
                  <c:v>3.2308235294117603E-2</c:v>
                </c:pt>
                <c:pt idx="394">
                  <c:v>3.2495294117646997E-2</c:v>
                </c:pt>
                <c:pt idx="395">
                  <c:v>3.26764705882353E-2</c:v>
                </c:pt>
                <c:pt idx="396">
                  <c:v>3.2857764705882399E-2</c:v>
                </c:pt>
                <c:pt idx="397">
                  <c:v>3.30696078431372E-2</c:v>
                </c:pt>
                <c:pt idx="398">
                  <c:v>3.3281647058823499E-2</c:v>
                </c:pt>
                <c:pt idx="399">
                  <c:v>3.3463607843137198E-2</c:v>
                </c:pt>
                <c:pt idx="400">
                  <c:v>3.36466666666667E-2</c:v>
                </c:pt>
                <c:pt idx="401">
                  <c:v>3.3829568627450998E-2</c:v>
                </c:pt>
                <c:pt idx="402">
                  <c:v>3.4011647058823501E-2</c:v>
                </c:pt>
                <c:pt idx="403">
                  <c:v>3.4194039215686298E-2</c:v>
                </c:pt>
                <c:pt idx="404">
                  <c:v>3.4408117647058797E-2</c:v>
                </c:pt>
                <c:pt idx="405">
                  <c:v>3.4622549019607797E-2</c:v>
                </c:pt>
                <c:pt idx="406">
                  <c:v>3.4806980392156898E-2</c:v>
                </c:pt>
                <c:pt idx="407">
                  <c:v>3.4992352941176502E-2</c:v>
                </c:pt>
                <c:pt idx="408">
                  <c:v>3.5177960784313698E-2</c:v>
                </c:pt>
                <c:pt idx="409">
                  <c:v>3.53661568627451E-2</c:v>
                </c:pt>
                <c:pt idx="410">
                  <c:v>3.5601176470588199E-2</c:v>
                </c:pt>
                <c:pt idx="411">
                  <c:v>3.58476078431373E-2</c:v>
                </c:pt>
                <c:pt idx="412">
                  <c:v>3.6053764705882403E-2</c:v>
                </c:pt>
                <c:pt idx="413">
                  <c:v>3.6248392156862701E-2</c:v>
                </c:pt>
                <c:pt idx="414">
                  <c:v>3.6437176470588202E-2</c:v>
                </c:pt>
                <c:pt idx="415">
                  <c:v>3.6627843137254902E-2</c:v>
                </c:pt>
                <c:pt idx="416">
                  <c:v>3.68608235294118E-2</c:v>
                </c:pt>
                <c:pt idx="417">
                  <c:v>3.7108862745097997E-2</c:v>
                </c:pt>
                <c:pt idx="418">
                  <c:v>3.7339411764705899E-2</c:v>
                </c:pt>
                <c:pt idx="419">
                  <c:v>3.7584705882352902E-2</c:v>
                </c:pt>
                <c:pt idx="420">
                  <c:v>3.7823294117646997E-2</c:v>
                </c:pt>
                <c:pt idx="421">
                  <c:v>3.8049803921568599E-2</c:v>
                </c:pt>
                <c:pt idx="422">
                  <c:v>3.8278352941176499E-2</c:v>
                </c:pt>
                <c:pt idx="423">
                  <c:v>3.8540784313725499E-2</c:v>
                </c:pt>
                <c:pt idx="424">
                  <c:v>3.8807450980392101E-2</c:v>
                </c:pt>
                <c:pt idx="425">
                  <c:v>3.9053725490196103E-2</c:v>
                </c:pt>
                <c:pt idx="426">
                  <c:v>3.9305019607843099E-2</c:v>
                </c:pt>
                <c:pt idx="427">
                  <c:v>3.9558078431372497E-2</c:v>
                </c:pt>
                <c:pt idx="428">
                  <c:v>3.98137254901961E-2</c:v>
                </c:pt>
                <c:pt idx="429">
                  <c:v>4.0109137254901998E-2</c:v>
                </c:pt>
                <c:pt idx="430">
                  <c:v>4.0399450980392201E-2</c:v>
                </c:pt>
                <c:pt idx="431">
                  <c:v>4.0646039215686297E-2</c:v>
                </c:pt>
                <c:pt idx="432">
                  <c:v>4.0877176470588202E-2</c:v>
                </c:pt>
                <c:pt idx="433">
                  <c:v>4.1089176470588198E-2</c:v>
                </c:pt>
                <c:pt idx="434">
                  <c:v>4.1286392156862702E-2</c:v>
                </c:pt>
                <c:pt idx="435">
                  <c:v>4.1512705882352903E-2</c:v>
                </c:pt>
                <c:pt idx="436">
                  <c:v>4.1737921568627399E-2</c:v>
                </c:pt>
                <c:pt idx="437">
                  <c:v>4.1932784313725498E-2</c:v>
                </c:pt>
                <c:pt idx="438">
                  <c:v>4.2140313725490201E-2</c:v>
                </c:pt>
                <c:pt idx="439">
                  <c:v>4.2376156862745103E-2</c:v>
                </c:pt>
                <c:pt idx="440">
                  <c:v>4.26383137254902E-2</c:v>
                </c:pt>
                <c:pt idx="441">
                  <c:v>4.2893490196078403E-2</c:v>
                </c:pt>
                <c:pt idx="442">
                  <c:v>4.3198117647058797E-2</c:v>
                </c:pt>
                <c:pt idx="443">
                  <c:v>4.3505137254902002E-2</c:v>
                </c:pt>
                <c:pt idx="444">
                  <c:v>4.3755137254902002E-2</c:v>
                </c:pt>
                <c:pt idx="445">
                  <c:v>4.4002823529411803E-2</c:v>
                </c:pt>
                <c:pt idx="446">
                  <c:v>4.4258313725490203E-2</c:v>
                </c:pt>
                <c:pt idx="447">
                  <c:v>4.4514431372548999E-2</c:v>
                </c:pt>
                <c:pt idx="448">
                  <c:v>4.4798509803921603E-2</c:v>
                </c:pt>
                <c:pt idx="449">
                  <c:v>4.5064392156862802E-2</c:v>
                </c:pt>
                <c:pt idx="450">
                  <c:v>4.5294039215686303E-2</c:v>
                </c:pt>
                <c:pt idx="451">
                  <c:v>4.5524117647058798E-2</c:v>
                </c:pt>
                <c:pt idx="452">
                  <c:v>4.5767843137254897E-2</c:v>
                </c:pt>
                <c:pt idx="453">
                  <c:v>4.6020392156862697E-2</c:v>
                </c:pt>
                <c:pt idx="454">
                  <c:v>4.6322588235294102E-2</c:v>
                </c:pt>
                <c:pt idx="455">
                  <c:v>4.6632156862745099E-2</c:v>
                </c:pt>
                <c:pt idx="456">
                  <c:v>4.6896745098039198E-2</c:v>
                </c:pt>
                <c:pt idx="457">
                  <c:v>4.7150117647058801E-2</c:v>
                </c:pt>
                <c:pt idx="458">
                  <c:v>4.7394156862745097E-2</c:v>
                </c:pt>
                <c:pt idx="459">
                  <c:v>4.7638156862745099E-2</c:v>
                </c:pt>
                <c:pt idx="460">
                  <c:v>4.7887725490196098E-2</c:v>
                </c:pt>
                <c:pt idx="461">
                  <c:v>4.8166901960784297E-2</c:v>
                </c:pt>
                <c:pt idx="462">
                  <c:v>4.8433999999999998E-2</c:v>
                </c:pt>
                <c:pt idx="463">
                  <c:v>4.86675294117647E-2</c:v>
                </c:pt>
                <c:pt idx="464">
                  <c:v>4.8909411764705903E-2</c:v>
                </c:pt>
                <c:pt idx="465">
                  <c:v>4.9175137254902003E-2</c:v>
                </c:pt>
                <c:pt idx="466">
                  <c:v>4.94682745098039E-2</c:v>
                </c:pt>
                <c:pt idx="467">
                  <c:v>4.9813411764705898E-2</c:v>
                </c:pt>
                <c:pt idx="468">
                  <c:v>5.0157647058823501E-2</c:v>
                </c:pt>
                <c:pt idx="469">
                  <c:v>5.0456980392156903E-2</c:v>
                </c:pt>
                <c:pt idx="470">
                  <c:v>5.07627450980392E-2</c:v>
                </c:pt>
                <c:pt idx="471">
                  <c:v>5.1072705882352902E-2</c:v>
                </c:pt>
                <c:pt idx="472">
                  <c:v>5.1374862745097997E-2</c:v>
                </c:pt>
                <c:pt idx="473">
                  <c:v>5.1700705882352899E-2</c:v>
                </c:pt>
                <c:pt idx="474">
                  <c:v>5.20249411764706E-2</c:v>
                </c:pt>
                <c:pt idx="475">
                  <c:v>5.2322039215686303E-2</c:v>
                </c:pt>
                <c:pt idx="476">
                  <c:v>5.2618352941176498E-2</c:v>
                </c:pt>
                <c:pt idx="477">
                  <c:v>5.2934549019607903E-2</c:v>
                </c:pt>
                <c:pt idx="478">
                  <c:v>5.3266823529411797E-2</c:v>
                </c:pt>
                <c:pt idx="479">
                  <c:v>5.35919215686275E-2</c:v>
                </c:pt>
                <c:pt idx="480">
                  <c:v>5.3944549019607803E-2</c:v>
                </c:pt>
                <c:pt idx="481">
                  <c:v>5.4285490196078402E-2</c:v>
                </c:pt>
                <c:pt idx="482">
                  <c:v>5.45664705882353E-2</c:v>
                </c:pt>
                <c:pt idx="483">
                  <c:v>5.4862901960784298E-2</c:v>
                </c:pt>
                <c:pt idx="484">
                  <c:v>5.5167764705882298E-2</c:v>
                </c:pt>
                <c:pt idx="485">
                  <c:v>5.5484156862745097E-2</c:v>
                </c:pt>
                <c:pt idx="486">
                  <c:v>5.5858509803921597E-2</c:v>
                </c:pt>
                <c:pt idx="487">
                  <c:v>5.6241372549019598E-2</c:v>
                </c:pt>
                <c:pt idx="488">
                  <c:v>5.6574235294117599E-2</c:v>
                </c:pt>
                <c:pt idx="489">
                  <c:v>5.6925058823529398E-2</c:v>
                </c:pt>
                <c:pt idx="490">
                  <c:v>5.7288941176470598E-2</c:v>
                </c:pt>
                <c:pt idx="491">
                  <c:v>5.76480392156863E-2</c:v>
                </c:pt>
                <c:pt idx="492">
                  <c:v>5.8039411764705902E-2</c:v>
                </c:pt>
                <c:pt idx="493">
                  <c:v>5.8429372549019601E-2</c:v>
                </c:pt>
                <c:pt idx="494">
                  <c:v>5.8765725490196097E-2</c:v>
                </c:pt>
                <c:pt idx="495">
                  <c:v>5.9102431372549002E-2</c:v>
                </c:pt>
                <c:pt idx="496">
                  <c:v>5.9457215686274503E-2</c:v>
                </c:pt>
                <c:pt idx="497">
                  <c:v>5.9831647058823503E-2</c:v>
                </c:pt>
                <c:pt idx="498">
                  <c:v>6.0191921568627502E-2</c:v>
                </c:pt>
                <c:pt idx="499">
                  <c:v>6.0620862745098002E-2</c:v>
                </c:pt>
                <c:pt idx="500">
                  <c:v>6.1058588235294101E-2</c:v>
                </c:pt>
                <c:pt idx="501">
                  <c:v>6.1427372549019602E-2</c:v>
                </c:pt>
                <c:pt idx="502">
                  <c:v>6.1778627450980401E-2</c:v>
                </c:pt>
                <c:pt idx="503">
                  <c:v>6.21364705882353E-2</c:v>
                </c:pt>
                <c:pt idx="504">
                  <c:v>6.2511960784313703E-2</c:v>
                </c:pt>
                <c:pt idx="505">
                  <c:v>6.2968313725490194E-2</c:v>
                </c:pt>
                <c:pt idx="506">
                  <c:v>6.3443058823529394E-2</c:v>
                </c:pt>
                <c:pt idx="507">
                  <c:v>6.3888313725490198E-2</c:v>
                </c:pt>
                <c:pt idx="508">
                  <c:v>6.4328705882352899E-2</c:v>
                </c:pt>
                <c:pt idx="509">
                  <c:v>6.4762784313725494E-2</c:v>
                </c:pt>
                <c:pt idx="510">
                  <c:v>6.5175725490196096E-2</c:v>
                </c:pt>
                <c:pt idx="511">
                  <c:v>6.5663764705882394E-2</c:v>
                </c:pt>
                <c:pt idx="512">
                  <c:v>6.6142156862745105E-2</c:v>
                </c:pt>
                <c:pt idx="513">
                  <c:v>6.6542039215686299E-2</c:v>
                </c:pt>
                <c:pt idx="514">
                  <c:v>6.6932980392156893E-2</c:v>
                </c:pt>
                <c:pt idx="515">
                  <c:v>6.7315921568627493E-2</c:v>
                </c:pt>
                <c:pt idx="516">
                  <c:v>6.7701647058823505E-2</c:v>
                </c:pt>
                <c:pt idx="517">
                  <c:v>6.8096705882352906E-2</c:v>
                </c:pt>
                <c:pt idx="518">
                  <c:v>6.8508196078431394E-2</c:v>
                </c:pt>
                <c:pt idx="519">
                  <c:v>6.8895372549019604E-2</c:v>
                </c:pt>
                <c:pt idx="520">
                  <c:v>6.9233921568627496E-2</c:v>
                </c:pt>
                <c:pt idx="521">
                  <c:v>6.9572862745097996E-2</c:v>
                </c:pt>
                <c:pt idx="522">
                  <c:v>6.9898980392156904E-2</c:v>
                </c:pt>
                <c:pt idx="523">
                  <c:v>7.0245490196078397E-2</c:v>
                </c:pt>
                <c:pt idx="524">
                  <c:v>7.0650588235294104E-2</c:v>
                </c:pt>
                <c:pt idx="525">
                  <c:v>7.1078666666666707E-2</c:v>
                </c:pt>
                <c:pt idx="526">
                  <c:v>7.1487450980392206E-2</c:v>
                </c:pt>
                <c:pt idx="527">
                  <c:v>7.1895803921568593E-2</c:v>
                </c:pt>
                <c:pt idx="528">
                  <c:v>7.2293019607843095E-2</c:v>
                </c:pt>
                <c:pt idx="529">
                  <c:v>7.2697764705882406E-2</c:v>
                </c:pt>
                <c:pt idx="530">
                  <c:v>7.3176392156862696E-2</c:v>
                </c:pt>
                <c:pt idx="531">
                  <c:v>7.3678117647058797E-2</c:v>
                </c:pt>
                <c:pt idx="532">
                  <c:v>7.4168705882352901E-2</c:v>
                </c:pt>
                <c:pt idx="533">
                  <c:v>7.4688588235294104E-2</c:v>
                </c:pt>
                <c:pt idx="534">
                  <c:v>7.5213254901960805E-2</c:v>
                </c:pt>
                <c:pt idx="535">
                  <c:v>7.5731411764705894E-2</c:v>
                </c:pt>
                <c:pt idx="536">
                  <c:v>7.6214666666666694E-2</c:v>
                </c:pt>
                <c:pt idx="537">
                  <c:v>7.6760901960784306E-2</c:v>
                </c:pt>
                <c:pt idx="538">
                  <c:v>7.7292E-2</c:v>
                </c:pt>
                <c:pt idx="539">
                  <c:v>7.7726784313725497E-2</c:v>
                </c:pt>
                <c:pt idx="540">
                  <c:v>7.8172549019607906E-2</c:v>
                </c:pt>
                <c:pt idx="541">
                  <c:v>7.8605215686274502E-2</c:v>
                </c:pt>
                <c:pt idx="542">
                  <c:v>7.9009490196078405E-2</c:v>
                </c:pt>
                <c:pt idx="543">
                  <c:v>7.9443333333333394E-2</c:v>
                </c:pt>
                <c:pt idx="544">
                  <c:v>7.9874901960784297E-2</c:v>
                </c:pt>
                <c:pt idx="545">
                  <c:v>8.0247647058823507E-2</c:v>
                </c:pt>
                <c:pt idx="546">
                  <c:v>8.0659372549019698E-2</c:v>
                </c:pt>
                <c:pt idx="547">
                  <c:v>8.1088901960784304E-2</c:v>
                </c:pt>
                <c:pt idx="548">
                  <c:v>8.1508627450980406E-2</c:v>
                </c:pt>
                <c:pt idx="549">
                  <c:v>8.2025803921568594E-2</c:v>
                </c:pt>
                <c:pt idx="550">
                  <c:v>8.2595372549019594E-2</c:v>
                </c:pt>
                <c:pt idx="551">
                  <c:v>8.3085725490196105E-2</c:v>
                </c:pt>
                <c:pt idx="552">
                  <c:v>8.3554000000000003E-2</c:v>
                </c:pt>
                <c:pt idx="553">
                  <c:v>8.4007490196078505E-2</c:v>
                </c:pt>
                <c:pt idx="554">
                  <c:v>8.4466235294117606E-2</c:v>
                </c:pt>
                <c:pt idx="555">
                  <c:v>8.4934862745098094E-2</c:v>
                </c:pt>
                <c:pt idx="556">
                  <c:v>8.5466745098039199E-2</c:v>
                </c:pt>
                <c:pt idx="557">
                  <c:v>8.5998274509803893E-2</c:v>
                </c:pt>
                <c:pt idx="558">
                  <c:v>8.6460980392156897E-2</c:v>
                </c:pt>
                <c:pt idx="559">
                  <c:v>8.6955411764705906E-2</c:v>
                </c:pt>
                <c:pt idx="560">
                  <c:v>8.7507098039215706E-2</c:v>
                </c:pt>
                <c:pt idx="561">
                  <c:v>8.8086509803921506E-2</c:v>
                </c:pt>
                <c:pt idx="562">
                  <c:v>8.8764352941176503E-2</c:v>
                </c:pt>
                <c:pt idx="563">
                  <c:v>8.9411529411764695E-2</c:v>
                </c:pt>
                <c:pt idx="564">
                  <c:v>8.9954078431372597E-2</c:v>
                </c:pt>
                <c:pt idx="565">
                  <c:v>9.0484627450980404E-2</c:v>
                </c:pt>
                <c:pt idx="566">
                  <c:v>9.1015294117647E-2</c:v>
                </c:pt>
                <c:pt idx="567">
                  <c:v>9.1528784313725506E-2</c:v>
                </c:pt>
                <c:pt idx="568">
                  <c:v>9.2073254901960694E-2</c:v>
                </c:pt>
                <c:pt idx="569">
                  <c:v>9.25963921568628E-2</c:v>
                </c:pt>
                <c:pt idx="570">
                  <c:v>9.3081568627450997E-2</c:v>
                </c:pt>
                <c:pt idx="571">
                  <c:v>9.3607764705882404E-2</c:v>
                </c:pt>
                <c:pt idx="572">
                  <c:v>9.4154549019607806E-2</c:v>
                </c:pt>
                <c:pt idx="573">
                  <c:v>9.4638666666666704E-2</c:v>
                </c:pt>
                <c:pt idx="574">
                  <c:v>9.5123921568627506E-2</c:v>
                </c:pt>
                <c:pt idx="575">
                  <c:v>9.5700313725490205E-2</c:v>
                </c:pt>
                <c:pt idx="576">
                  <c:v>9.6308823529411697E-2</c:v>
                </c:pt>
                <c:pt idx="577">
                  <c:v>9.6835568627451005E-2</c:v>
                </c:pt>
                <c:pt idx="578">
                  <c:v>9.7327372549019603E-2</c:v>
                </c:pt>
                <c:pt idx="579">
                  <c:v>9.7799686274509801E-2</c:v>
                </c:pt>
                <c:pt idx="580">
                  <c:v>9.8299294117647096E-2</c:v>
                </c:pt>
                <c:pt idx="581">
                  <c:v>9.8906274509803896E-2</c:v>
                </c:pt>
                <c:pt idx="582">
                  <c:v>9.9510901960784298E-2</c:v>
                </c:pt>
                <c:pt idx="583">
                  <c:v>0.10001160784313699</c:v>
                </c:pt>
                <c:pt idx="584">
                  <c:v>0.10051882352941199</c:v>
                </c:pt>
                <c:pt idx="585">
                  <c:v>0.101050980392157</c:v>
                </c:pt>
                <c:pt idx="586">
                  <c:v>0.10158807843137301</c:v>
                </c:pt>
                <c:pt idx="587">
                  <c:v>0.102300584313725</c:v>
                </c:pt>
                <c:pt idx="588">
                  <c:v>0.102957062745098</c:v>
                </c:pt>
                <c:pt idx="589">
                  <c:v>0.10346317254902</c:v>
                </c:pt>
                <c:pt idx="590">
                  <c:v>0.103953517647059</c:v>
                </c:pt>
                <c:pt idx="591">
                  <c:v>0.10442417647058801</c:v>
                </c:pt>
                <c:pt idx="592">
                  <c:v>0.104887741176471</c:v>
                </c:pt>
                <c:pt idx="593">
                  <c:v>0.105366007843137</c:v>
                </c:pt>
                <c:pt idx="594">
                  <c:v>0.106021474509804</c:v>
                </c:pt>
                <c:pt idx="595">
                  <c:v>0.106692725490196</c:v>
                </c:pt>
                <c:pt idx="596">
                  <c:v>0.10725192941176501</c:v>
                </c:pt>
                <c:pt idx="597">
                  <c:v>0.107780466666667</c:v>
                </c:pt>
                <c:pt idx="598">
                  <c:v>0.108349525490196</c:v>
                </c:pt>
                <c:pt idx="599">
                  <c:v>0.10895693333333301</c:v>
                </c:pt>
                <c:pt idx="600">
                  <c:v>0.10967628627451</c:v>
                </c:pt>
                <c:pt idx="601">
                  <c:v>0.110394458823529</c:v>
                </c:pt>
                <c:pt idx="602">
                  <c:v>0.11096129019607801</c:v>
                </c:pt>
                <c:pt idx="603">
                  <c:v>0.111507890196078</c:v>
                </c:pt>
                <c:pt idx="604">
                  <c:v>0.11209225490196099</c:v>
                </c:pt>
                <c:pt idx="605">
                  <c:v>0.11273038039215701</c:v>
                </c:pt>
                <c:pt idx="606">
                  <c:v>0.113459145098039</c:v>
                </c:pt>
                <c:pt idx="607">
                  <c:v>0.114160698039216</c:v>
                </c:pt>
                <c:pt idx="608">
                  <c:v>0.114761003921569</c:v>
                </c:pt>
                <c:pt idx="609">
                  <c:v>0.115360054901961</c:v>
                </c:pt>
                <c:pt idx="610">
                  <c:v>0.115953607843137</c:v>
                </c:pt>
                <c:pt idx="611">
                  <c:v>0.116520764705882</c:v>
                </c:pt>
                <c:pt idx="612">
                  <c:v>0.117102454901961</c:v>
                </c:pt>
                <c:pt idx="613">
                  <c:v>0.11782718431372501</c:v>
                </c:pt>
                <c:pt idx="614">
                  <c:v>0.11846266666666699</c:v>
                </c:pt>
                <c:pt idx="615">
                  <c:v>0.118998823529412</c:v>
                </c:pt>
                <c:pt idx="616">
                  <c:v>0.11953362745098001</c:v>
                </c:pt>
                <c:pt idx="617">
                  <c:v>0.120139168627451</c:v>
                </c:pt>
                <c:pt idx="618">
                  <c:v>0.120766862745098</c:v>
                </c:pt>
                <c:pt idx="619">
                  <c:v>0.12146530196078401</c:v>
                </c:pt>
                <c:pt idx="620">
                  <c:v>0.122160219607843</c:v>
                </c:pt>
                <c:pt idx="621">
                  <c:v>0.122774031372549</c:v>
                </c:pt>
                <c:pt idx="622">
                  <c:v>0.12342237254902</c:v>
                </c:pt>
                <c:pt idx="623">
                  <c:v>0.124033819607843</c:v>
                </c:pt>
                <c:pt idx="624">
                  <c:v>0.124575529411765</c:v>
                </c:pt>
                <c:pt idx="625">
                  <c:v>0.125271803921569</c:v>
                </c:pt>
                <c:pt idx="626">
                  <c:v>0.12611152941176501</c:v>
                </c:pt>
                <c:pt idx="627">
                  <c:v>0.126752341176471</c:v>
                </c:pt>
                <c:pt idx="628">
                  <c:v>0.127326909803922</c:v>
                </c:pt>
                <c:pt idx="629">
                  <c:v>0.12790784313725501</c:v>
                </c:pt>
                <c:pt idx="630">
                  <c:v>0.128489192156863</c:v>
                </c:pt>
                <c:pt idx="631">
                  <c:v>0.129093247058824</c:v>
                </c:pt>
                <c:pt idx="632">
                  <c:v>0.129812584313725</c:v>
                </c:pt>
                <c:pt idx="633">
                  <c:v>0.13052843529411801</c:v>
                </c:pt>
                <c:pt idx="634">
                  <c:v>0.131174149019608</c:v>
                </c:pt>
                <c:pt idx="635">
                  <c:v>0.131800329411765</c:v>
                </c:pt>
                <c:pt idx="636">
                  <c:v>0.13246221176470599</c:v>
                </c:pt>
                <c:pt idx="637">
                  <c:v>0.13314329019607801</c:v>
                </c:pt>
                <c:pt idx="638">
                  <c:v>0.13388748235294101</c:v>
                </c:pt>
                <c:pt idx="639">
                  <c:v>0.13458162745098001</c:v>
                </c:pt>
                <c:pt idx="640">
                  <c:v>0.13525012941176501</c:v>
                </c:pt>
                <c:pt idx="641">
                  <c:v>0.13589614509803899</c:v>
                </c:pt>
                <c:pt idx="642">
                  <c:v>0.136588545098039</c:v>
                </c:pt>
                <c:pt idx="643">
                  <c:v>0.13724302745097999</c:v>
                </c:pt>
                <c:pt idx="644">
                  <c:v>0.13791780392156899</c:v>
                </c:pt>
                <c:pt idx="645">
                  <c:v>0.13857415686274499</c:v>
                </c:pt>
                <c:pt idx="646">
                  <c:v>0.139179764705882</c:v>
                </c:pt>
                <c:pt idx="647">
                  <c:v>0.13981705882352899</c:v>
                </c:pt>
                <c:pt idx="648">
                  <c:v>0.140416196078431</c:v>
                </c:pt>
                <c:pt idx="649">
                  <c:v>0.141008749019608</c:v>
                </c:pt>
                <c:pt idx="650">
                  <c:v>0.14162712470588201</c:v>
                </c:pt>
                <c:pt idx="651">
                  <c:v>0.14234931019607799</c:v>
                </c:pt>
                <c:pt idx="652">
                  <c:v>0.14309257058823499</c:v>
                </c:pt>
                <c:pt idx="653">
                  <c:v>0.14370549333333299</c:v>
                </c:pt>
                <c:pt idx="654">
                  <c:v>0.14430187137254899</c:v>
                </c:pt>
                <c:pt idx="655">
                  <c:v>0.144890903137255</c:v>
                </c:pt>
                <c:pt idx="656">
                  <c:v>0.14555290196078399</c:v>
                </c:pt>
                <c:pt idx="657">
                  <c:v>0.14637296470588201</c:v>
                </c:pt>
                <c:pt idx="658">
                  <c:v>0.14716741176470599</c:v>
                </c:pt>
                <c:pt idx="659">
                  <c:v>0.147787305882353</c:v>
                </c:pt>
                <c:pt idx="660">
                  <c:v>0.14843144313725501</c:v>
                </c:pt>
                <c:pt idx="661">
                  <c:v>0.149083741176471</c:v>
                </c:pt>
                <c:pt idx="662">
                  <c:v>0.14978573725490199</c:v>
                </c:pt>
                <c:pt idx="663">
                  <c:v>0.15059520784313701</c:v>
                </c:pt>
                <c:pt idx="664">
                  <c:v>0.151344356862745</c:v>
                </c:pt>
                <c:pt idx="665">
                  <c:v>0.151974580392157</c:v>
                </c:pt>
                <c:pt idx="666">
                  <c:v>0.15264405490196101</c:v>
                </c:pt>
                <c:pt idx="667">
                  <c:v>0.15332130588235299</c:v>
                </c:pt>
                <c:pt idx="668">
                  <c:v>0.153982937254902</c:v>
                </c:pt>
                <c:pt idx="669">
                  <c:v>0.15470017254901999</c:v>
                </c:pt>
                <c:pt idx="670">
                  <c:v>0.1556034</c:v>
                </c:pt>
                <c:pt idx="671">
                  <c:v>0.15645069019607799</c:v>
                </c:pt>
                <c:pt idx="672">
                  <c:v>0.157191635294118</c:v>
                </c:pt>
                <c:pt idx="673">
                  <c:v>0.157903294117647</c:v>
                </c:pt>
                <c:pt idx="674">
                  <c:v>0.15855025490196101</c:v>
                </c:pt>
                <c:pt idx="675">
                  <c:v>0.15925257254902001</c:v>
                </c:pt>
                <c:pt idx="676">
                  <c:v>0.159980196078431</c:v>
                </c:pt>
                <c:pt idx="677">
                  <c:v>0.16072994901960799</c:v>
                </c:pt>
                <c:pt idx="678">
                  <c:v>0.16144808627450999</c:v>
                </c:pt>
                <c:pt idx="679">
                  <c:v>0.16219178039215701</c:v>
                </c:pt>
                <c:pt idx="680">
                  <c:v>0.162985407843137</c:v>
                </c:pt>
                <c:pt idx="681">
                  <c:v>0.16371520784313701</c:v>
                </c:pt>
                <c:pt idx="682">
                  <c:v>0.16455216078431401</c:v>
                </c:pt>
                <c:pt idx="683">
                  <c:v>0.165408152941177</c:v>
                </c:pt>
                <c:pt idx="684">
                  <c:v>0.166100549019608</c:v>
                </c:pt>
                <c:pt idx="685">
                  <c:v>0.16682958039215701</c:v>
                </c:pt>
                <c:pt idx="686">
                  <c:v>0.16753102745098</c:v>
                </c:pt>
                <c:pt idx="687">
                  <c:v>0.16823552156862701</c:v>
                </c:pt>
                <c:pt idx="688">
                  <c:v>0.169019945098039</c:v>
                </c:pt>
                <c:pt idx="689">
                  <c:v>0.16986032941176499</c:v>
                </c:pt>
                <c:pt idx="690">
                  <c:v>0.170802180392157</c:v>
                </c:pt>
                <c:pt idx="691">
                  <c:v>0.171623466666667</c:v>
                </c:pt>
                <c:pt idx="692">
                  <c:v>0.17243510980392199</c:v>
                </c:pt>
                <c:pt idx="693">
                  <c:v>0.17320008627451</c:v>
                </c:pt>
                <c:pt idx="694">
                  <c:v>0.17399346666666701</c:v>
                </c:pt>
                <c:pt idx="695">
                  <c:v>0.17489808235294099</c:v>
                </c:pt>
                <c:pt idx="696">
                  <c:v>0.175734258823529</c:v>
                </c:pt>
                <c:pt idx="697">
                  <c:v>0.17659946666666701</c:v>
                </c:pt>
                <c:pt idx="698">
                  <c:v>0.177436035294118</c:v>
                </c:pt>
                <c:pt idx="699">
                  <c:v>0.178185050980392</c:v>
                </c:pt>
                <c:pt idx="700">
                  <c:v>0.178960729411765</c:v>
                </c:pt>
                <c:pt idx="701">
                  <c:v>0.17988148235294099</c:v>
                </c:pt>
                <c:pt idx="702">
                  <c:v>0.18097101960784301</c:v>
                </c:pt>
                <c:pt idx="703">
                  <c:v>0.181777215686275</c:v>
                </c:pt>
                <c:pt idx="704">
                  <c:v>0.18250211764705901</c:v>
                </c:pt>
                <c:pt idx="705">
                  <c:v>0.18324419607843101</c:v>
                </c:pt>
                <c:pt idx="706">
                  <c:v>0.18389494117647101</c:v>
                </c:pt>
                <c:pt idx="707">
                  <c:v>0.184599607843137</c:v>
                </c:pt>
                <c:pt idx="708">
                  <c:v>0.18559172549019601</c:v>
                </c:pt>
                <c:pt idx="709">
                  <c:v>0.186541333333333</c:v>
                </c:pt>
                <c:pt idx="710">
                  <c:v>0.18739556862745099</c:v>
                </c:pt>
                <c:pt idx="711">
                  <c:v>0.188275490196078</c:v>
                </c:pt>
                <c:pt idx="712">
                  <c:v>0.18908333333333299</c:v>
                </c:pt>
                <c:pt idx="713">
                  <c:v>0.18986156862745099</c:v>
                </c:pt>
                <c:pt idx="714">
                  <c:v>0.190737764705882</c:v>
                </c:pt>
                <c:pt idx="715">
                  <c:v>0.19161552941176499</c:v>
                </c:pt>
                <c:pt idx="716">
                  <c:v>0.192415137254902</c:v>
                </c:pt>
                <c:pt idx="717">
                  <c:v>0.193203882352941</c:v>
                </c:pt>
                <c:pt idx="718">
                  <c:v>0.193951058823529</c:v>
                </c:pt>
                <c:pt idx="719">
                  <c:v>0.19468847058823499</c:v>
                </c:pt>
                <c:pt idx="720">
                  <c:v>0.19551866666666701</c:v>
                </c:pt>
                <c:pt idx="721">
                  <c:v>0.19638862745098001</c:v>
                </c:pt>
                <c:pt idx="722">
                  <c:v>0.197146352941176</c:v>
                </c:pt>
                <c:pt idx="723">
                  <c:v>0.19791835294117699</c:v>
                </c:pt>
                <c:pt idx="724">
                  <c:v>0.198792078431373</c:v>
                </c:pt>
                <c:pt idx="725">
                  <c:v>0.19965419607843099</c:v>
                </c:pt>
                <c:pt idx="726">
                  <c:v>0.20042427450980399</c:v>
                </c:pt>
                <c:pt idx="727">
                  <c:v>0.20139286274509799</c:v>
                </c:pt>
                <c:pt idx="728">
                  <c:v>0.20240721568627501</c:v>
                </c:pt>
                <c:pt idx="729">
                  <c:v>0.20328862745098</c:v>
                </c:pt>
                <c:pt idx="730">
                  <c:v>0.204253215686275</c:v>
                </c:pt>
                <c:pt idx="731">
                  <c:v>0.20515149019607801</c:v>
                </c:pt>
                <c:pt idx="732">
                  <c:v>0.205960470588235</c:v>
                </c:pt>
                <c:pt idx="733">
                  <c:v>0.20694925490196101</c:v>
                </c:pt>
                <c:pt idx="734">
                  <c:v>0.207924862745098</c:v>
                </c:pt>
                <c:pt idx="735">
                  <c:v>0.20873329411764699</c:v>
                </c:pt>
                <c:pt idx="736">
                  <c:v>0.20966388235294101</c:v>
                </c:pt>
                <c:pt idx="737">
                  <c:v>0.210683882352941</c:v>
                </c:pt>
                <c:pt idx="738">
                  <c:v>0.21158258823529399</c:v>
                </c:pt>
                <c:pt idx="739">
                  <c:v>0.212563450980392</c:v>
                </c:pt>
                <c:pt idx="740">
                  <c:v>0.21362329411764699</c:v>
                </c:pt>
                <c:pt idx="741">
                  <c:v>0.21442243137254899</c:v>
                </c:pt>
                <c:pt idx="742">
                  <c:v>0.21540227450980401</c:v>
                </c:pt>
                <c:pt idx="743">
                  <c:v>0.21635878431372599</c:v>
                </c:pt>
                <c:pt idx="744">
                  <c:v>0.217155843137255</c:v>
                </c:pt>
                <c:pt idx="745">
                  <c:v>0.21794031372549</c:v>
                </c:pt>
                <c:pt idx="746">
                  <c:v>0.21886980392156899</c:v>
                </c:pt>
                <c:pt idx="747">
                  <c:v>0.21983101960784299</c:v>
                </c:pt>
                <c:pt idx="748">
                  <c:v>0.22069658823529401</c:v>
                </c:pt>
                <c:pt idx="749">
                  <c:v>0.22157788235294101</c:v>
                </c:pt>
                <c:pt idx="750">
                  <c:v>0.222416509803922</c:v>
                </c:pt>
                <c:pt idx="751">
                  <c:v>0.223200235294118</c:v>
                </c:pt>
                <c:pt idx="752">
                  <c:v>0.22420741176470599</c:v>
                </c:pt>
                <c:pt idx="753">
                  <c:v>0.225373254901961</c:v>
                </c:pt>
                <c:pt idx="754">
                  <c:v>0.22627552941176499</c:v>
                </c:pt>
                <c:pt idx="755">
                  <c:v>0.22713156862745101</c:v>
                </c:pt>
                <c:pt idx="756">
                  <c:v>0.22804419607843099</c:v>
                </c:pt>
                <c:pt idx="757">
                  <c:v>0.228955254901961</c:v>
                </c:pt>
                <c:pt idx="758">
                  <c:v>0.230113882352941</c:v>
                </c:pt>
                <c:pt idx="759">
                  <c:v>0.23123921568627501</c:v>
                </c:pt>
                <c:pt idx="760">
                  <c:v>0.23228007843137299</c:v>
                </c:pt>
                <c:pt idx="761">
                  <c:v>0.233223843137255</c:v>
                </c:pt>
                <c:pt idx="762">
                  <c:v>0.23412082352941199</c:v>
                </c:pt>
                <c:pt idx="763">
                  <c:v>0.234916666666667</c:v>
                </c:pt>
                <c:pt idx="764">
                  <c:v>0.235744705882353</c:v>
                </c:pt>
                <c:pt idx="765">
                  <c:v>0.236848509803922</c:v>
                </c:pt>
                <c:pt idx="766">
                  <c:v>0.237977450980392</c:v>
                </c:pt>
                <c:pt idx="767">
                  <c:v>0.23890549019607801</c:v>
                </c:pt>
                <c:pt idx="768">
                  <c:v>0.23992360784313699</c:v>
                </c:pt>
                <c:pt idx="769">
                  <c:v>0.24084305882352899</c:v>
                </c:pt>
                <c:pt idx="770">
                  <c:v>0.24171901960784301</c:v>
                </c:pt>
                <c:pt idx="771">
                  <c:v>0.242795294117647</c:v>
                </c:pt>
                <c:pt idx="772">
                  <c:v>0.243871411764706</c:v>
                </c:pt>
                <c:pt idx="773">
                  <c:v>0.24483196078431399</c:v>
                </c:pt>
                <c:pt idx="774">
                  <c:v>0.245735058823529</c:v>
                </c:pt>
                <c:pt idx="775">
                  <c:v>0.24663741176470599</c:v>
                </c:pt>
                <c:pt idx="776">
                  <c:v>0.247585411764706</c:v>
                </c:pt>
                <c:pt idx="777">
                  <c:v>0.24872380392156901</c:v>
                </c:pt>
                <c:pt idx="778">
                  <c:v>0.24981745098039199</c:v>
                </c:pt>
                <c:pt idx="779">
                  <c:v>0.250781098039216</c:v>
                </c:pt>
                <c:pt idx="780">
                  <c:v>0.251813882352941</c:v>
                </c:pt>
                <c:pt idx="781">
                  <c:v>0.25286764705882397</c:v>
                </c:pt>
                <c:pt idx="782">
                  <c:v>0.25382541176470602</c:v>
                </c:pt>
                <c:pt idx="783">
                  <c:v>0.25476596078431402</c:v>
                </c:pt>
                <c:pt idx="784">
                  <c:v>0.25587011764705903</c:v>
                </c:pt>
                <c:pt idx="785">
                  <c:v>0.25699176470588198</c:v>
                </c:pt>
                <c:pt idx="786">
                  <c:v>0.25797976470588202</c:v>
                </c:pt>
                <c:pt idx="787">
                  <c:v>0.25888803921568598</c:v>
                </c:pt>
                <c:pt idx="788">
                  <c:v>0.25978937254902001</c:v>
                </c:pt>
                <c:pt idx="789">
                  <c:v>0.26064717647058799</c:v>
                </c:pt>
                <c:pt idx="790">
                  <c:v>0.26175756862745098</c:v>
                </c:pt>
                <c:pt idx="791">
                  <c:v>0.262918431372549</c:v>
                </c:pt>
                <c:pt idx="792">
                  <c:v>0.26393984313725499</c:v>
                </c:pt>
                <c:pt idx="793">
                  <c:v>0.264915607843137</c:v>
                </c:pt>
                <c:pt idx="794">
                  <c:v>0.26576925490196102</c:v>
                </c:pt>
                <c:pt idx="795">
                  <c:v>0.26679996078431401</c:v>
                </c:pt>
                <c:pt idx="796">
                  <c:v>0.26797356862745098</c:v>
                </c:pt>
                <c:pt idx="797">
                  <c:v>0.26898737254902</c:v>
                </c:pt>
                <c:pt idx="798">
                  <c:v>0.26990188235294099</c:v>
                </c:pt>
                <c:pt idx="799">
                  <c:v>0.27096768627451001</c:v>
                </c:pt>
                <c:pt idx="800">
                  <c:v>0.27209960784313703</c:v>
                </c:pt>
                <c:pt idx="801">
                  <c:v>0.27314733333333302</c:v>
                </c:pt>
                <c:pt idx="802">
                  <c:v>0.27418466666666702</c:v>
                </c:pt>
                <c:pt idx="803">
                  <c:v>0.27539498039215698</c:v>
                </c:pt>
                <c:pt idx="804">
                  <c:v>0.27648545098039201</c:v>
                </c:pt>
                <c:pt idx="805">
                  <c:v>0.27751431372549001</c:v>
                </c:pt>
                <c:pt idx="806">
                  <c:v>0.27857678431372601</c:v>
                </c:pt>
                <c:pt idx="807">
                  <c:v>0.27959254901960801</c:v>
                </c:pt>
                <c:pt idx="808">
                  <c:v>0.28059494117647099</c:v>
                </c:pt>
                <c:pt idx="809">
                  <c:v>0.28178019607843102</c:v>
                </c:pt>
                <c:pt idx="810">
                  <c:v>0.28300901960784303</c:v>
                </c:pt>
                <c:pt idx="811">
                  <c:v>0.28402733333333302</c:v>
                </c:pt>
                <c:pt idx="812">
                  <c:v>0.28519752941176502</c:v>
                </c:pt>
                <c:pt idx="813">
                  <c:v>0.28645666666666703</c:v>
                </c:pt>
                <c:pt idx="814">
                  <c:v>0.28762333333333301</c:v>
                </c:pt>
                <c:pt idx="815">
                  <c:v>0.28878799999999999</c:v>
                </c:pt>
                <c:pt idx="816">
                  <c:v>0.29012137254901998</c:v>
                </c:pt>
                <c:pt idx="817">
                  <c:v>0.29129019607843099</c:v>
                </c:pt>
                <c:pt idx="818">
                  <c:v>0.29231341176470599</c:v>
                </c:pt>
                <c:pt idx="819">
                  <c:v>0.29327670588235299</c:v>
                </c:pt>
                <c:pt idx="820">
                  <c:v>0.29430203921568598</c:v>
                </c:pt>
                <c:pt idx="821">
                  <c:v>0.29535235294117601</c:v>
                </c:pt>
                <c:pt idx="822">
                  <c:v>0.29660149019607801</c:v>
                </c:pt>
                <c:pt idx="823">
                  <c:v>0.29782882352941198</c:v>
                </c:pt>
                <c:pt idx="824">
                  <c:v>0.29900768627451002</c:v>
                </c:pt>
                <c:pt idx="825">
                  <c:v>0.30014552941176498</c:v>
                </c:pt>
                <c:pt idx="826">
                  <c:v>0.30136847058823502</c:v>
                </c:pt>
                <c:pt idx="827">
                  <c:v>0.30239403921568597</c:v>
                </c:pt>
                <c:pt idx="828">
                  <c:v>0.303515019607843</c:v>
                </c:pt>
                <c:pt idx="829">
                  <c:v>0.304763607843137</c:v>
                </c:pt>
                <c:pt idx="830">
                  <c:v>0.30587094117647101</c:v>
                </c:pt>
                <c:pt idx="831">
                  <c:v>0.30697282352941202</c:v>
                </c:pt>
                <c:pt idx="832">
                  <c:v>0.30806862745098001</c:v>
                </c:pt>
                <c:pt idx="833">
                  <c:v>0.30915321568627402</c:v>
                </c:pt>
                <c:pt idx="834">
                  <c:v>0.31044956862745099</c:v>
                </c:pt>
                <c:pt idx="835">
                  <c:v>0.31179372549019602</c:v>
                </c:pt>
                <c:pt idx="836">
                  <c:v>0.31303823529411801</c:v>
                </c:pt>
                <c:pt idx="837">
                  <c:v>0.31430945098039198</c:v>
                </c:pt>
                <c:pt idx="838">
                  <c:v>0.31555611764705899</c:v>
                </c:pt>
                <c:pt idx="839">
                  <c:v>0.31695733333333298</c:v>
                </c:pt>
                <c:pt idx="840">
                  <c:v>0.31814462745097999</c:v>
                </c:pt>
                <c:pt idx="841">
                  <c:v>0.319511490196078</c:v>
                </c:pt>
                <c:pt idx="842">
                  <c:v>0.32088643137254902</c:v>
                </c:pt>
                <c:pt idx="843">
                  <c:v>0.32214062745097999</c:v>
                </c:pt>
                <c:pt idx="844">
                  <c:v>0.32324929411764702</c:v>
                </c:pt>
                <c:pt idx="845">
                  <c:v>0.32440262745097997</c:v>
                </c:pt>
                <c:pt idx="846">
                  <c:v>0.32556380392156897</c:v>
                </c:pt>
                <c:pt idx="847">
                  <c:v>0.32699654901960801</c:v>
                </c:pt>
                <c:pt idx="848">
                  <c:v>0.32854258823529398</c:v>
                </c:pt>
                <c:pt idx="849">
                  <c:v>0.32986792156862799</c:v>
                </c:pt>
                <c:pt idx="850">
                  <c:v>0.33103349019607797</c:v>
                </c:pt>
                <c:pt idx="851">
                  <c:v>0.33230313725490201</c:v>
                </c:pt>
                <c:pt idx="852">
                  <c:v>0.33355945098039202</c:v>
                </c:pt>
                <c:pt idx="853">
                  <c:v>0.33496199999999998</c:v>
                </c:pt>
                <c:pt idx="854">
                  <c:v>0.336475176470588</c:v>
                </c:pt>
                <c:pt idx="855">
                  <c:v>0.33770011764705898</c:v>
                </c:pt>
                <c:pt idx="856">
                  <c:v>0.33887603921568599</c:v>
                </c:pt>
                <c:pt idx="857">
                  <c:v>0.34015764705882401</c:v>
                </c:pt>
                <c:pt idx="858">
                  <c:v>0.341420274509804</c:v>
                </c:pt>
                <c:pt idx="859">
                  <c:v>0.34286407843137301</c:v>
                </c:pt>
                <c:pt idx="860">
                  <c:v>0.34440886274509802</c:v>
                </c:pt>
                <c:pt idx="861">
                  <c:v>0.34592227450980401</c:v>
                </c:pt>
                <c:pt idx="862">
                  <c:v>0.347233607843137</c:v>
                </c:pt>
                <c:pt idx="863">
                  <c:v>0.34863749019607798</c:v>
                </c:pt>
                <c:pt idx="864">
                  <c:v>0.35015741176470599</c:v>
                </c:pt>
                <c:pt idx="865">
                  <c:v>0.35156847058823498</c:v>
                </c:pt>
                <c:pt idx="866">
                  <c:v>0.35316545098039198</c:v>
                </c:pt>
                <c:pt idx="867">
                  <c:v>0.35473309803921599</c:v>
                </c:pt>
                <c:pt idx="868">
                  <c:v>0.35596058823529397</c:v>
                </c:pt>
                <c:pt idx="869">
                  <c:v>0.35733741176470601</c:v>
                </c:pt>
                <c:pt idx="870">
                  <c:v>0.35875772549019602</c:v>
                </c:pt>
                <c:pt idx="871">
                  <c:v>0.360042588235294</c:v>
                </c:pt>
                <c:pt idx="872">
                  <c:v>0.36161074509803898</c:v>
                </c:pt>
                <c:pt idx="873">
                  <c:v>0.36340623529411797</c:v>
                </c:pt>
                <c:pt idx="874">
                  <c:v>0.36463427450980401</c:v>
                </c:pt>
                <c:pt idx="875">
                  <c:v>0.36596745098039202</c:v>
                </c:pt>
                <c:pt idx="876">
                  <c:v>0.36740858823529399</c:v>
                </c:pt>
                <c:pt idx="877">
                  <c:v>0.36884870588235302</c:v>
                </c:pt>
                <c:pt idx="878">
                  <c:v>0.37038901960784298</c:v>
                </c:pt>
                <c:pt idx="879">
                  <c:v>0.37211796078431397</c:v>
                </c:pt>
                <c:pt idx="880">
                  <c:v>0.37374874509803901</c:v>
                </c:pt>
                <c:pt idx="881">
                  <c:v>0.37523964705882401</c:v>
                </c:pt>
                <c:pt idx="882">
                  <c:v>0.37659423529411801</c:v>
                </c:pt>
                <c:pt idx="883">
                  <c:v>0.37785694117647101</c:v>
                </c:pt>
                <c:pt idx="884">
                  <c:v>0.37928764705882401</c:v>
                </c:pt>
                <c:pt idx="885">
                  <c:v>0.38104188235294101</c:v>
                </c:pt>
                <c:pt idx="886">
                  <c:v>0.38294188235294102</c:v>
                </c:pt>
                <c:pt idx="887">
                  <c:v>0.38441282352941197</c:v>
                </c:pt>
                <c:pt idx="888">
                  <c:v>0.38597043137254899</c:v>
                </c:pt>
                <c:pt idx="889">
                  <c:v>0.387371254901961</c:v>
                </c:pt>
                <c:pt idx="890">
                  <c:v>0.388863607843137</c:v>
                </c:pt>
                <c:pt idx="891">
                  <c:v>0.39061196078431398</c:v>
                </c:pt>
                <c:pt idx="892">
                  <c:v>0.39246745098039199</c:v>
                </c:pt>
                <c:pt idx="893">
                  <c:v>0.39395952941176499</c:v>
                </c:pt>
                <c:pt idx="894">
                  <c:v>0.395725490196078</c:v>
                </c:pt>
                <c:pt idx="895">
                  <c:v>0.39735098039215699</c:v>
                </c:pt>
                <c:pt idx="896">
                  <c:v>0.39890772549019599</c:v>
                </c:pt>
                <c:pt idx="897">
                  <c:v>0.400302901960784</c:v>
                </c:pt>
                <c:pt idx="898">
                  <c:v>0.40191878431372602</c:v>
                </c:pt>
                <c:pt idx="899">
                  <c:v>0.40353733333333303</c:v>
                </c:pt>
                <c:pt idx="900">
                  <c:v>0.40500372549019598</c:v>
                </c:pt>
                <c:pt idx="901">
                  <c:v>0.40668823529411802</c:v>
                </c:pt>
                <c:pt idx="902">
                  <c:v>0.40836431372548998</c:v>
                </c:pt>
                <c:pt idx="903">
                  <c:v>0.41000901960784297</c:v>
                </c:pt>
                <c:pt idx="904">
                  <c:v>0.41200878431372601</c:v>
                </c:pt>
                <c:pt idx="905">
                  <c:v>0.41388862745098098</c:v>
                </c:pt>
                <c:pt idx="906">
                  <c:v>0.41546533333333302</c:v>
                </c:pt>
                <c:pt idx="907">
                  <c:v>0.41696321568627498</c:v>
                </c:pt>
                <c:pt idx="908">
                  <c:v>0.41866596078431401</c:v>
                </c:pt>
                <c:pt idx="909">
                  <c:v>0.42038619607843097</c:v>
                </c:pt>
                <c:pt idx="910">
                  <c:v>0.42240862745098001</c:v>
                </c:pt>
                <c:pt idx="911">
                  <c:v>0.42444862745098</c:v>
                </c:pt>
                <c:pt idx="912">
                  <c:v>0.42628556862745098</c:v>
                </c:pt>
                <c:pt idx="913">
                  <c:v>0.42797050980392198</c:v>
                </c:pt>
                <c:pt idx="914">
                  <c:v>0.429479411764706</c:v>
                </c:pt>
                <c:pt idx="915">
                  <c:v>0.431111529411765</c:v>
                </c:pt>
                <c:pt idx="916">
                  <c:v>0.43296541176470599</c:v>
                </c:pt>
                <c:pt idx="917">
                  <c:v>0.43488482352941199</c:v>
                </c:pt>
                <c:pt idx="918">
                  <c:v>0.43694674509803899</c:v>
                </c:pt>
                <c:pt idx="919">
                  <c:v>0.438808784313726</c:v>
                </c:pt>
                <c:pt idx="920">
                  <c:v>0.44064066666666701</c:v>
                </c:pt>
                <c:pt idx="921">
                  <c:v>0.44256533333333298</c:v>
                </c:pt>
                <c:pt idx="922">
                  <c:v>0.44429623529411799</c:v>
                </c:pt>
                <c:pt idx="923">
                  <c:v>0.44651050980392198</c:v>
                </c:pt>
                <c:pt idx="924">
                  <c:v>0.44876568627451002</c:v>
                </c:pt>
                <c:pt idx="925">
                  <c:v>0.450507215686275</c:v>
                </c:pt>
                <c:pt idx="926">
                  <c:v>0.45245615686274498</c:v>
                </c:pt>
                <c:pt idx="927">
                  <c:v>0.45437513725490197</c:v>
                </c:pt>
                <c:pt idx="928">
                  <c:v>0.45634901960784302</c:v>
                </c:pt>
                <c:pt idx="929">
                  <c:v>0.45853803921568598</c:v>
                </c:pt>
                <c:pt idx="930">
                  <c:v>0.46083898039215698</c:v>
                </c:pt>
                <c:pt idx="931">
                  <c:v>0.46265254901960801</c:v>
                </c:pt>
                <c:pt idx="932">
                  <c:v>0.464348705882353</c:v>
                </c:pt>
                <c:pt idx="933">
                  <c:v>0.46648949019607799</c:v>
                </c:pt>
                <c:pt idx="934">
                  <c:v>0.46857694117647097</c:v>
                </c:pt>
                <c:pt idx="935">
                  <c:v>0.47068925490196101</c:v>
                </c:pt>
                <c:pt idx="936">
                  <c:v>0.47294682352941197</c:v>
                </c:pt>
                <c:pt idx="937">
                  <c:v>0.47541588235294102</c:v>
                </c:pt>
                <c:pt idx="938">
                  <c:v>0.477591019607843</c:v>
                </c:pt>
                <c:pt idx="939">
                  <c:v>0.47956564705882399</c:v>
                </c:pt>
                <c:pt idx="940">
                  <c:v>0.48188427450980398</c:v>
                </c:pt>
                <c:pt idx="941">
                  <c:v>0.48402925490196103</c:v>
                </c:pt>
                <c:pt idx="942">
                  <c:v>0.486500705882353</c:v>
                </c:pt>
                <c:pt idx="943">
                  <c:v>0.488457098039216</c:v>
                </c:pt>
                <c:pt idx="944">
                  <c:v>0.490508823529412</c:v>
                </c:pt>
                <c:pt idx="945">
                  <c:v>0.49288529411764698</c:v>
                </c:pt>
                <c:pt idx="946">
                  <c:v>0.49523780392156902</c:v>
                </c:pt>
                <c:pt idx="947">
                  <c:v>0.49724474509803901</c:v>
                </c:pt>
                <c:pt idx="948">
                  <c:v>0.49956505882352897</c:v>
                </c:pt>
                <c:pt idx="949">
                  <c:v>0.502121921568628</c:v>
                </c:pt>
                <c:pt idx="950">
                  <c:v>0.50460168627450996</c:v>
                </c:pt>
                <c:pt idx="951">
                  <c:v>0.50678231372548999</c:v>
                </c:pt>
                <c:pt idx="952">
                  <c:v>0.50905062745098095</c:v>
                </c:pt>
                <c:pt idx="953">
                  <c:v>0.51141537254902003</c:v>
                </c:pt>
                <c:pt idx="954">
                  <c:v>0.513667019607843</c:v>
                </c:pt>
                <c:pt idx="955">
                  <c:v>0.51617705882352904</c:v>
                </c:pt>
                <c:pt idx="956">
                  <c:v>0.51911466666666695</c:v>
                </c:pt>
                <c:pt idx="957">
                  <c:v>0.52166709803921596</c:v>
                </c:pt>
                <c:pt idx="958">
                  <c:v>0.52380062745098099</c:v>
                </c:pt>
                <c:pt idx="959">
                  <c:v>0.52606192156862797</c:v>
                </c:pt>
                <c:pt idx="960">
                  <c:v>0.52856494117647101</c:v>
                </c:pt>
                <c:pt idx="961">
                  <c:v>0.531238431372549</c:v>
                </c:pt>
                <c:pt idx="962">
                  <c:v>0.53393490196078397</c:v>
                </c:pt>
                <c:pt idx="963">
                  <c:v>0.53609843137254898</c:v>
                </c:pt>
                <c:pt idx="964">
                  <c:v>0.53852980392156902</c:v>
                </c:pt>
                <c:pt idx="965">
                  <c:v>0.54156313725490202</c:v>
                </c:pt>
                <c:pt idx="966">
                  <c:v>0.544200392156863</c:v>
                </c:pt>
                <c:pt idx="967">
                  <c:v>0.54725450980392099</c:v>
                </c:pt>
                <c:pt idx="968">
                  <c:v>0.55007450980392103</c:v>
                </c:pt>
                <c:pt idx="969">
                  <c:v>0.55231803921568601</c:v>
                </c:pt>
                <c:pt idx="970">
                  <c:v>0.55489490196078395</c:v>
                </c:pt>
                <c:pt idx="971">
                  <c:v>0.55735215686274497</c:v>
                </c:pt>
                <c:pt idx="972">
                  <c:v>0.55979294117647105</c:v>
                </c:pt>
                <c:pt idx="973">
                  <c:v>0.56272784313725499</c:v>
                </c:pt>
                <c:pt idx="974">
                  <c:v>0.56579803921568705</c:v>
                </c:pt>
                <c:pt idx="975">
                  <c:v>0.56897372549019598</c:v>
                </c:pt>
                <c:pt idx="976">
                  <c:v>0.57116352941176496</c:v>
                </c:pt>
                <c:pt idx="977">
                  <c:v>0.57373372549019597</c:v>
                </c:pt>
                <c:pt idx="978">
                  <c:v>0.57666235294117696</c:v>
                </c:pt>
                <c:pt idx="979">
                  <c:v>0.57920901960784299</c:v>
                </c:pt>
                <c:pt idx="980">
                  <c:v>0.58184705882353005</c:v>
                </c:pt>
                <c:pt idx="981">
                  <c:v>0.58473921568627496</c:v>
                </c:pt>
                <c:pt idx="982">
                  <c:v>0.58720470588235296</c:v>
                </c:pt>
                <c:pt idx="983">
                  <c:v>0.590124705882353</c:v>
                </c:pt>
                <c:pt idx="984">
                  <c:v>0.59262980392156905</c:v>
                </c:pt>
                <c:pt idx="985">
                  <c:v>0.59550705882353006</c:v>
                </c:pt>
                <c:pt idx="986">
                  <c:v>0.59863137254901999</c:v>
                </c:pt>
                <c:pt idx="987">
                  <c:v>0.601938039215686</c:v>
                </c:pt>
                <c:pt idx="988">
                  <c:v>0.60438235294117704</c:v>
                </c:pt>
                <c:pt idx="989">
                  <c:v>0.607209411764706</c:v>
                </c:pt>
                <c:pt idx="990">
                  <c:v>0.61008235294117696</c:v>
                </c:pt>
                <c:pt idx="991">
                  <c:v>0.61324549019607899</c:v>
                </c:pt>
                <c:pt idx="992">
                  <c:v>0.6159</c:v>
                </c:pt>
                <c:pt idx="993">
                  <c:v>0.61893176470588196</c:v>
                </c:pt>
                <c:pt idx="994">
                  <c:v>0.62192627450980398</c:v>
                </c:pt>
                <c:pt idx="995">
                  <c:v>0.62446862745097997</c:v>
                </c:pt>
                <c:pt idx="996">
                  <c:v>0.62720823529411796</c:v>
                </c:pt>
                <c:pt idx="997">
                  <c:v>0.63016823529411803</c:v>
                </c:pt>
                <c:pt idx="998">
                  <c:v>0.63316666666666699</c:v>
                </c:pt>
                <c:pt idx="999">
                  <c:v>0.63662274509803896</c:v>
                </c:pt>
                <c:pt idx="1000">
                  <c:v>0.63961686274509799</c:v>
                </c:pt>
                <c:pt idx="1001">
                  <c:v>0.64246941176470596</c:v>
                </c:pt>
                <c:pt idx="1002">
                  <c:v>0.64522784313725501</c:v>
                </c:pt>
                <c:pt idx="1003">
                  <c:v>0.647788235294118</c:v>
                </c:pt>
                <c:pt idx="1004">
                  <c:v>0.65091490196078405</c:v>
                </c:pt>
                <c:pt idx="1005">
                  <c:v>0.654130980392157</c:v>
                </c:pt>
                <c:pt idx="1006">
                  <c:v>0.65734352941176499</c:v>
                </c:pt>
                <c:pt idx="1007">
                  <c:v>0.66049960784313699</c:v>
                </c:pt>
                <c:pt idx="1008">
                  <c:v>0.66365921568627495</c:v>
                </c:pt>
                <c:pt idx="1009">
                  <c:v>0.66652196078431403</c:v>
                </c:pt>
                <c:pt idx="1010">
                  <c:v>0.66972235294117699</c:v>
                </c:pt>
                <c:pt idx="1011">
                  <c:v>0.67264196078431404</c:v>
                </c:pt>
                <c:pt idx="1012">
                  <c:v>0.67567921568627498</c:v>
                </c:pt>
                <c:pt idx="1013">
                  <c:v>0.67929568627450998</c:v>
                </c:pt>
                <c:pt idx="1014">
                  <c:v>0.68261333333333296</c:v>
                </c:pt>
                <c:pt idx="1015">
                  <c:v>0.68557960784313698</c:v>
                </c:pt>
                <c:pt idx="1016">
                  <c:v>0.68856862745098102</c:v>
                </c:pt>
                <c:pt idx="1017">
                  <c:v>0.69156705882352898</c:v>
                </c:pt>
                <c:pt idx="1018">
                  <c:v>0.69530470588235305</c:v>
                </c:pt>
                <c:pt idx="1019">
                  <c:v>0.69876901960784299</c:v>
                </c:pt>
                <c:pt idx="1020">
                  <c:v>0.70213568627450995</c:v>
                </c:pt>
                <c:pt idx="1021">
                  <c:v>0.70524156862745102</c:v>
                </c:pt>
                <c:pt idx="1022">
                  <c:v>0.70843098039215702</c:v>
                </c:pt>
                <c:pt idx="1023">
                  <c:v>0.71141725490196095</c:v>
                </c:pt>
                <c:pt idx="1024">
                  <c:v>0.71538509803921602</c:v>
                </c:pt>
                <c:pt idx="1025">
                  <c:v>0.71886000000000005</c:v>
                </c:pt>
                <c:pt idx="1026">
                  <c:v>0.72202588235294096</c:v>
                </c:pt>
                <c:pt idx="1027">
                  <c:v>0.72510117647058803</c:v>
                </c:pt>
                <c:pt idx="1028">
                  <c:v>0.72850705882352895</c:v>
                </c:pt>
                <c:pt idx="1029">
                  <c:v>0.73185529411764705</c:v>
                </c:pt>
                <c:pt idx="1030">
                  <c:v>0.73537450980392105</c:v>
                </c:pt>
                <c:pt idx="1031">
                  <c:v>0.73939960784313696</c:v>
                </c:pt>
                <c:pt idx="1032">
                  <c:v>0.74320627450980403</c:v>
                </c:pt>
                <c:pt idx="1033">
                  <c:v>0.74654705882352901</c:v>
                </c:pt>
                <c:pt idx="1034">
                  <c:v>0.74979647058823495</c:v>
                </c:pt>
                <c:pt idx="1035">
                  <c:v>0.753156078431373</c:v>
                </c:pt>
                <c:pt idx="1036">
                  <c:v>0.75658509803921603</c:v>
                </c:pt>
                <c:pt idx="1037">
                  <c:v>0.76059647058823499</c:v>
                </c:pt>
                <c:pt idx="1038">
                  <c:v>0.76442705882352902</c:v>
                </c:pt>
                <c:pt idx="1039">
                  <c:v>0.76823764705882402</c:v>
                </c:pt>
                <c:pt idx="1040">
                  <c:v>0.77168470588235305</c:v>
                </c:pt>
                <c:pt idx="1041">
                  <c:v>0.77484156862745102</c:v>
                </c:pt>
                <c:pt idx="1042">
                  <c:v>0.77856156862745096</c:v>
                </c:pt>
                <c:pt idx="1043">
                  <c:v>0.78266901960784296</c:v>
                </c:pt>
                <c:pt idx="1044">
                  <c:v>0.78669529411764705</c:v>
                </c:pt>
                <c:pt idx="1045">
                  <c:v>0.79038862745098004</c:v>
                </c:pt>
                <c:pt idx="1046">
                  <c:v>0.79397607843137297</c:v>
                </c:pt>
                <c:pt idx="1047">
                  <c:v>0.79774039215686299</c:v>
                </c:pt>
                <c:pt idx="1048">
                  <c:v>0.80149333333333295</c:v>
                </c:pt>
                <c:pt idx="1049">
                  <c:v>0.80485058823529398</c:v>
                </c:pt>
                <c:pt idx="1050">
                  <c:v>0.80927411764705903</c:v>
                </c:pt>
                <c:pt idx="1051">
                  <c:v>0.81333098039215701</c:v>
                </c:pt>
                <c:pt idx="1052">
                  <c:v>0.81767019607843205</c:v>
                </c:pt>
                <c:pt idx="1053">
                  <c:v>0.82091215686274499</c:v>
                </c:pt>
                <c:pt idx="1054">
                  <c:v>0.82473019607843201</c:v>
                </c:pt>
                <c:pt idx="1055">
                  <c:v>0.82866117647058901</c:v>
                </c:pt>
                <c:pt idx="1056">
                  <c:v>0.83321254901960795</c:v>
                </c:pt>
                <c:pt idx="1057">
                  <c:v>0.83760156862745105</c:v>
                </c:pt>
                <c:pt idx="1058">
                  <c:v>0.84159803921568599</c:v>
                </c:pt>
                <c:pt idx="1059">
                  <c:v>0.84534862745098105</c:v>
                </c:pt>
                <c:pt idx="1060">
                  <c:v>0.84936039215686299</c:v>
                </c:pt>
                <c:pt idx="1061">
                  <c:v>0.85328627450980399</c:v>
                </c:pt>
                <c:pt idx="1062">
                  <c:v>0.85809372549019602</c:v>
                </c:pt>
                <c:pt idx="1063">
                  <c:v>0.86231921568627501</c:v>
                </c:pt>
                <c:pt idx="1064">
                  <c:v>0.86661647058823499</c:v>
                </c:pt>
                <c:pt idx="1065">
                  <c:v>0.87044941176470603</c:v>
                </c:pt>
                <c:pt idx="1066">
                  <c:v>0.87478352941176496</c:v>
                </c:pt>
                <c:pt idx="1067">
                  <c:v>0.87897803921568696</c:v>
                </c:pt>
                <c:pt idx="1068">
                  <c:v>0.88293411764705898</c:v>
                </c:pt>
                <c:pt idx="1069">
                  <c:v>0.88717294117647105</c:v>
                </c:pt>
                <c:pt idx="1070">
                  <c:v>0.89191647058823498</c:v>
                </c:pt>
                <c:pt idx="1071">
                  <c:v>0.89646431372548996</c:v>
                </c:pt>
                <c:pt idx="1072">
                  <c:v>0.90072705882352999</c:v>
                </c:pt>
                <c:pt idx="1073">
                  <c:v>0.90447137254901999</c:v>
                </c:pt>
                <c:pt idx="1074">
                  <c:v>0.90842431372549004</c:v>
                </c:pt>
                <c:pt idx="1075">
                  <c:v>0.91307882352941205</c:v>
                </c:pt>
                <c:pt idx="1076">
                  <c:v>0.91739647058823504</c:v>
                </c:pt>
                <c:pt idx="1077">
                  <c:v>0.92153490196078403</c:v>
                </c:pt>
                <c:pt idx="1078">
                  <c:v>0.92552235294117702</c:v>
                </c:pt>
                <c:pt idx="1079">
                  <c:v>0.92963450980392204</c:v>
                </c:pt>
                <c:pt idx="1080">
                  <c:v>0.93379686274509799</c:v>
                </c:pt>
                <c:pt idx="1081">
                  <c:v>0.938308235294118</c:v>
                </c:pt>
                <c:pt idx="1082">
                  <c:v>0.94265529411764704</c:v>
                </c:pt>
                <c:pt idx="1083">
                  <c:v>0.94628705882352904</c:v>
                </c:pt>
                <c:pt idx="1084">
                  <c:v>0.95044823529411804</c:v>
                </c:pt>
                <c:pt idx="1085">
                  <c:v>0.95448117647058806</c:v>
                </c:pt>
                <c:pt idx="1086">
                  <c:v>0.95820196078431397</c:v>
                </c:pt>
                <c:pt idx="1087">
                  <c:v>0.961705098039216</c:v>
                </c:pt>
                <c:pt idx="1088">
                  <c:v>0.96539529411764702</c:v>
                </c:pt>
                <c:pt idx="1089">
                  <c:v>0.96966117647058903</c:v>
                </c:pt>
                <c:pt idx="1090">
                  <c:v>0.97328470588235305</c:v>
                </c:pt>
                <c:pt idx="1091">
                  <c:v>0.97610431372549</c:v>
                </c:pt>
                <c:pt idx="1092">
                  <c:v>0.97900862745098005</c:v>
                </c:pt>
                <c:pt idx="1093">
                  <c:v>0.98219529411764706</c:v>
                </c:pt>
                <c:pt idx="1094">
                  <c:v>0.98561568627451002</c:v>
                </c:pt>
                <c:pt idx="1095">
                  <c:v>0.98853725490195998</c:v>
                </c:pt>
                <c:pt idx="1096">
                  <c:v>0.99036941176470605</c:v>
                </c:pt>
                <c:pt idx="1097">
                  <c:v>0.99148039215686301</c:v>
                </c:pt>
                <c:pt idx="1098">
                  <c:v>0.99252549019607805</c:v>
                </c:pt>
                <c:pt idx="1099">
                  <c:v>0.99292745098039203</c:v>
                </c:pt>
                <c:pt idx="1100">
                  <c:v>0.99300549019607798</c:v>
                </c:pt>
                <c:pt idx="1101">
                  <c:v>0.99202196078431404</c:v>
                </c:pt>
                <c:pt idx="1102">
                  <c:v>0.99050235294117595</c:v>
                </c:pt>
                <c:pt idx="1103">
                  <c:v>0.98782862745098099</c:v>
                </c:pt>
                <c:pt idx="1104">
                  <c:v>0.98126666666666595</c:v>
                </c:pt>
                <c:pt idx="1105">
                  <c:v>0.97593843137254899</c:v>
                </c:pt>
                <c:pt idx="1106">
                  <c:v>0.97119529411764705</c:v>
                </c:pt>
                <c:pt idx="1107">
                  <c:v>0.96157529411764697</c:v>
                </c:pt>
                <c:pt idx="1108">
                  <c:v>0.94676509803921605</c:v>
                </c:pt>
                <c:pt idx="1109">
                  <c:v>0.93191529411764695</c:v>
                </c:pt>
                <c:pt idx="1110">
                  <c:v>0.91781372549019602</c:v>
                </c:pt>
                <c:pt idx="1111">
                  <c:v>0.90301411764705897</c:v>
                </c:pt>
                <c:pt idx="1112">
                  <c:v>0.88689176470588305</c:v>
                </c:pt>
                <c:pt idx="1113">
                  <c:v>0.86728862745098101</c:v>
                </c:pt>
                <c:pt idx="1114">
                  <c:v>0.84594901960784297</c:v>
                </c:pt>
                <c:pt idx="1115">
                  <c:v>0.82707607843137299</c:v>
                </c:pt>
                <c:pt idx="1116">
                  <c:v>0.80769568627451005</c:v>
                </c:pt>
                <c:pt idx="1117">
                  <c:v>0.78783019607843197</c:v>
                </c:pt>
                <c:pt idx="1118">
                  <c:v>0.76767764705882402</c:v>
                </c:pt>
                <c:pt idx="1119">
                  <c:v>0.74397098039215703</c:v>
                </c:pt>
                <c:pt idx="1120">
                  <c:v>0.71978588235294105</c:v>
                </c:pt>
                <c:pt idx="1121">
                  <c:v>0.69945725490196098</c:v>
                </c:pt>
                <c:pt idx="1122">
                  <c:v>0.67861254901960799</c:v>
                </c:pt>
                <c:pt idx="1123">
                  <c:v>0.65875411764705905</c:v>
                </c:pt>
                <c:pt idx="1124">
                  <c:v>0.63914431372548997</c:v>
                </c:pt>
                <c:pt idx="1125">
                  <c:v>0.62008549019607895</c:v>
                </c:pt>
                <c:pt idx="1126">
                  <c:v>0.59877215686274499</c:v>
                </c:pt>
                <c:pt idx="1127">
                  <c:v>0.577674117647059</c:v>
                </c:pt>
                <c:pt idx="1128">
                  <c:v>0.56035999999999997</c:v>
                </c:pt>
                <c:pt idx="1129">
                  <c:v>0.544054509803922</c:v>
                </c:pt>
                <c:pt idx="1130">
                  <c:v>0.52767121568627495</c:v>
                </c:pt>
                <c:pt idx="1131">
                  <c:v>0.51207062745098098</c:v>
                </c:pt>
                <c:pt idx="1132">
                  <c:v>0.49432705882352901</c:v>
                </c:pt>
                <c:pt idx="1133">
                  <c:v>0.477617607843137</c:v>
                </c:pt>
                <c:pt idx="1134">
                  <c:v>0.46340149019607801</c:v>
                </c:pt>
                <c:pt idx="1135">
                  <c:v>0.45005733333333298</c:v>
                </c:pt>
                <c:pt idx="1136">
                  <c:v>0.43707764705882401</c:v>
                </c:pt>
                <c:pt idx="1137">
                  <c:v>0.42449772549019599</c:v>
                </c:pt>
                <c:pt idx="1138">
                  <c:v>0.410192549019608</c:v>
                </c:pt>
                <c:pt idx="1139">
                  <c:v>0.39601239215686301</c:v>
                </c:pt>
                <c:pt idx="1140">
                  <c:v>0.38441282352941197</c:v>
                </c:pt>
                <c:pt idx="1141">
                  <c:v>0.37340254901960801</c:v>
                </c:pt>
                <c:pt idx="1142">
                  <c:v>0.36279498039215702</c:v>
                </c:pt>
                <c:pt idx="1143">
                  <c:v>0.35266215686274499</c:v>
                </c:pt>
                <c:pt idx="1144">
                  <c:v>0.34275827450980401</c:v>
                </c:pt>
                <c:pt idx="1145">
                  <c:v>0.33122933333333299</c:v>
                </c:pt>
                <c:pt idx="1146">
                  <c:v>0.32044019607843099</c:v>
                </c:pt>
                <c:pt idx="1147">
                  <c:v>0.31131607843137299</c:v>
                </c:pt>
                <c:pt idx="1148">
                  <c:v>0.30316294117647102</c:v>
                </c:pt>
                <c:pt idx="1149">
                  <c:v>0.29464078431372498</c:v>
                </c:pt>
                <c:pt idx="1150">
                  <c:v>0.28643227450980402</c:v>
                </c:pt>
                <c:pt idx="1151">
                  <c:v>0.27734713725490201</c:v>
                </c:pt>
                <c:pt idx="1152">
                  <c:v>0.26844207843137202</c:v>
                </c:pt>
                <c:pt idx="1153">
                  <c:v>0.26083823529411798</c:v>
                </c:pt>
                <c:pt idx="1154">
                  <c:v>0.25363576470588201</c:v>
                </c:pt>
                <c:pt idx="1155">
                  <c:v>0.246874196078431</c:v>
                </c:pt>
                <c:pt idx="1156">
                  <c:v>0.239986823529412</c:v>
                </c:pt>
                <c:pt idx="1157">
                  <c:v>0.23263435294117599</c:v>
                </c:pt>
                <c:pt idx="1158">
                  <c:v>0.22560972549019601</c:v>
                </c:pt>
                <c:pt idx="1159">
                  <c:v>0.219570156862745</c:v>
                </c:pt>
                <c:pt idx="1160">
                  <c:v>0.21381607843137301</c:v>
                </c:pt>
                <c:pt idx="1161">
                  <c:v>0.20827396078431401</c:v>
                </c:pt>
                <c:pt idx="1162">
                  <c:v>0.20278262745098</c:v>
                </c:pt>
                <c:pt idx="1163">
                  <c:v>0.197571176470588</c:v>
                </c:pt>
                <c:pt idx="1164">
                  <c:v>0.19178294117647099</c:v>
                </c:pt>
                <c:pt idx="1165">
                  <c:v>0.18562992156862701</c:v>
                </c:pt>
                <c:pt idx="1166">
                  <c:v>0.18099501960784301</c:v>
                </c:pt>
                <c:pt idx="1167">
                  <c:v>0.176273811764706</c:v>
                </c:pt>
                <c:pt idx="1168">
                  <c:v>0.171729247058824</c:v>
                </c:pt>
                <c:pt idx="1169">
                  <c:v>0.167456054901961</c:v>
                </c:pt>
                <c:pt idx="1170">
                  <c:v>0.16229682745098001</c:v>
                </c:pt>
                <c:pt idx="1171">
                  <c:v>0.15804015294117599</c:v>
                </c:pt>
                <c:pt idx="1172">
                  <c:v>0.15413999607843101</c:v>
                </c:pt>
                <c:pt idx="1173">
                  <c:v>0.150126705882353</c:v>
                </c:pt>
                <c:pt idx="1174">
                  <c:v>0.146227870588235</c:v>
                </c:pt>
                <c:pt idx="1175">
                  <c:v>0.14253115294117599</c:v>
                </c:pt>
                <c:pt idx="1176">
                  <c:v>0.138117294117647</c:v>
                </c:pt>
                <c:pt idx="1177">
                  <c:v>0.13433460392156901</c:v>
                </c:pt>
                <c:pt idx="1178">
                  <c:v>0.131071749019608</c:v>
                </c:pt>
                <c:pt idx="1179">
                  <c:v>0.12783430588235301</c:v>
                </c:pt>
                <c:pt idx="1180">
                  <c:v>0.124489384313725</c:v>
                </c:pt>
                <c:pt idx="1181">
                  <c:v>0.12158691764705901</c:v>
                </c:pt>
                <c:pt idx="1182">
                  <c:v>0.11814862352941199</c:v>
                </c:pt>
                <c:pt idx="1183">
                  <c:v>0.114814878431373</c:v>
                </c:pt>
                <c:pt idx="1184">
                  <c:v>0.11151078039215701</c:v>
                </c:pt>
                <c:pt idx="1185">
                  <c:v>0.10891070980392201</c:v>
                </c:pt>
                <c:pt idx="1186">
                  <c:v>0.10620741176470599</c:v>
                </c:pt>
                <c:pt idx="1187">
                  <c:v>0.10357478039215701</c:v>
                </c:pt>
                <c:pt idx="1188">
                  <c:v>0.10123756862745099</c:v>
                </c:pt>
                <c:pt idx="1189">
                  <c:v>9.8617215686274504E-2</c:v>
                </c:pt>
                <c:pt idx="1190">
                  <c:v>9.5884431372548998E-2</c:v>
                </c:pt>
                <c:pt idx="1191">
                  <c:v>9.3605098039215698E-2</c:v>
                </c:pt>
                <c:pt idx="1192">
                  <c:v>9.1502509803921495E-2</c:v>
                </c:pt>
                <c:pt idx="1193">
                  <c:v>8.9358862745098105E-2</c:v>
                </c:pt>
                <c:pt idx="1194">
                  <c:v>8.7451333333333298E-2</c:v>
                </c:pt>
                <c:pt idx="1195">
                  <c:v>8.5030156862745093E-2</c:v>
                </c:pt>
                <c:pt idx="1196">
                  <c:v>8.3019607843137194E-2</c:v>
                </c:pt>
                <c:pt idx="1197">
                  <c:v>8.1397607843137196E-2</c:v>
                </c:pt>
                <c:pt idx="1198">
                  <c:v>7.9769960784313698E-2</c:v>
                </c:pt>
                <c:pt idx="1199">
                  <c:v>7.7935803921568597E-2</c:v>
                </c:pt>
                <c:pt idx="1200">
                  <c:v>7.6674901960784303E-2</c:v>
                </c:pt>
                <c:pt idx="1201">
                  <c:v>7.4941098039215698E-2</c:v>
                </c:pt>
                <c:pt idx="1202">
                  <c:v>7.3363529411764702E-2</c:v>
                </c:pt>
                <c:pt idx="1203">
                  <c:v>7.1781098039215702E-2</c:v>
                </c:pt>
                <c:pt idx="1204">
                  <c:v>7.0118745098039198E-2</c:v>
                </c:pt>
                <c:pt idx="1205">
                  <c:v>6.9311764705882295E-2</c:v>
                </c:pt>
                <c:pt idx="1206">
                  <c:v>6.8097254901960794E-2</c:v>
                </c:pt>
                <c:pt idx="1207">
                  <c:v>6.6953882352941196E-2</c:v>
                </c:pt>
                <c:pt idx="1208">
                  <c:v>6.5635058823529394E-2</c:v>
                </c:pt>
                <c:pt idx="1209">
                  <c:v>6.4290627450980395E-2</c:v>
                </c:pt>
                <c:pt idx="1210">
                  <c:v>6.3116156862745104E-2</c:v>
                </c:pt>
                <c:pt idx="1211">
                  <c:v>6.2172117647058801E-2</c:v>
                </c:pt>
                <c:pt idx="1212">
                  <c:v>6.13026666666667E-2</c:v>
                </c:pt>
                <c:pt idx="1213">
                  <c:v>6.0361529411764703E-2</c:v>
                </c:pt>
                <c:pt idx="1214">
                  <c:v>5.9315529411764698E-2</c:v>
                </c:pt>
                <c:pt idx="1215">
                  <c:v>5.8305215686274503E-2</c:v>
                </c:pt>
                <c:pt idx="1216">
                  <c:v>5.7432745098039202E-2</c:v>
                </c:pt>
                <c:pt idx="1217">
                  <c:v>5.6686274509803902E-2</c:v>
                </c:pt>
                <c:pt idx="1218">
                  <c:v>5.58569019607843E-2</c:v>
                </c:pt>
                <c:pt idx="1219">
                  <c:v>5.5135999999999998E-2</c:v>
                </c:pt>
                <c:pt idx="1220">
                  <c:v>5.44529411764706E-2</c:v>
                </c:pt>
                <c:pt idx="1221">
                  <c:v>5.35782352941176E-2</c:v>
                </c:pt>
                <c:pt idx="1222">
                  <c:v>5.2738078431372501E-2</c:v>
                </c:pt>
                <c:pt idx="1223">
                  <c:v>5.20774117647059E-2</c:v>
                </c:pt>
                <c:pt idx="1224">
                  <c:v>5.1441960784313699E-2</c:v>
                </c:pt>
                <c:pt idx="1225">
                  <c:v>5.0859176470588199E-2</c:v>
                </c:pt>
                <c:pt idx="1226">
                  <c:v>5.0335568627450998E-2</c:v>
                </c:pt>
                <c:pt idx="1227">
                  <c:v>4.9674862745097997E-2</c:v>
                </c:pt>
                <c:pt idx="1228">
                  <c:v>4.9178431372549E-2</c:v>
                </c:pt>
                <c:pt idx="1229">
                  <c:v>4.87026666666667E-2</c:v>
                </c:pt>
                <c:pt idx="1230">
                  <c:v>4.82041176470588E-2</c:v>
                </c:pt>
                <c:pt idx="1231">
                  <c:v>4.7741294117647097E-2</c:v>
                </c:pt>
                <c:pt idx="1232">
                  <c:v>4.7263098039215697E-2</c:v>
                </c:pt>
                <c:pt idx="1233">
                  <c:v>4.67603137254902E-2</c:v>
                </c:pt>
                <c:pt idx="1234">
                  <c:v>4.6322980392156897E-2</c:v>
                </c:pt>
                <c:pt idx="1235">
                  <c:v>4.5939333333333297E-2</c:v>
                </c:pt>
                <c:pt idx="1236">
                  <c:v>4.5585607843137303E-2</c:v>
                </c:pt>
                <c:pt idx="1237">
                  <c:v>4.5203333333333297E-2</c:v>
                </c:pt>
                <c:pt idx="1238">
                  <c:v>4.4930588235294097E-2</c:v>
                </c:pt>
                <c:pt idx="1239">
                  <c:v>4.4646549019607802E-2</c:v>
                </c:pt>
                <c:pt idx="1240">
                  <c:v>4.4312784313725498E-2</c:v>
                </c:pt>
                <c:pt idx="1241">
                  <c:v>4.3969529411764699E-2</c:v>
                </c:pt>
                <c:pt idx="1242">
                  <c:v>4.3625019607843103E-2</c:v>
                </c:pt>
                <c:pt idx="1243">
                  <c:v>4.3344274509803903E-2</c:v>
                </c:pt>
                <c:pt idx="1244">
                  <c:v>4.3102549019607798E-2</c:v>
                </c:pt>
                <c:pt idx="1245">
                  <c:v>4.2874000000000002E-2</c:v>
                </c:pt>
                <c:pt idx="1246">
                  <c:v>4.2638823529411798E-2</c:v>
                </c:pt>
                <c:pt idx="1247">
                  <c:v>4.24040392156863E-2</c:v>
                </c:pt>
                <c:pt idx="1248">
                  <c:v>4.2219764705882401E-2</c:v>
                </c:pt>
                <c:pt idx="1249">
                  <c:v>4.2052941176470598E-2</c:v>
                </c:pt>
                <c:pt idx="1250">
                  <c:v>4.18867843137255E-2</c:v>
                </c:pt>
                <c:pt idx="1251">
                  <c:v>4.1692509803921599E-2</c:v>
                </c:pt>
                <c:pt idx="1252">
                  <c:v>4.1472156862745101E-2</c:v>
                </c:pt>
                <c:pt idx="1253">
                  <c:v>4.12717647058823E-2</c:v>
                </c:pt>
                <c:pt idx="1254">
                  <c:v>4.1124823529411797E-2</c:v>
                </c:pt>
                <c:pt idx="1255">
                  <c:v>4.0993333333333298E-2</c:v>
                </c:pt>
                <c:pt idx="1256">
                  <c:v>4.0860784313725501E-2</c:v>
                </c:pt>
                <c:pt idx="1257">
                  <c:v>4.0735411764705902E-2</c:v>
                </c:pt>
                <c:pt idx="1258">
                  <c:v>4.0625450980392101E-2</c:v>
                </c:pt>
                <c:pt idx="1259">
                  <c:v>4.0514235294117698E-2</c:v>
                </c:pt>
                <c:pt idx="1260">
                  <c:v>4.0402666666666698E-2</c:v>
                </c:pt>
                <c:pt idx="1261">
                  <c:v>4.0301058823529398E-2</c:v>
                </c:pt>
                <c:pt idx="1262">
                  <c:v>4.0204862745097998E-2</c:v>
                </c:pt>
                <c:pt idx="1263">
                  <c:v>4.01127450980392E-2</c:v>
                </c:pt>
                <c:pt idx="1264">
                  <c:v>4.0027843137254902E-2</c:v>
                </c:pt>
                <c:pt idx="1265">
                  <c:v>3.9936705882352902E-2</c:v>
                </c:pt>
                <c:pt idx="1266">
                  <c:v>3.9850352941176503E-2</c:v>
                </c:pt>
                <c:pt idx="1267">
                  <c:v>3.97796078431372E-2</c:v>
                </c:pt>
                <c:pt idx="1268">
                  <c:v>3.9710901960784299E-2</c:v>
                </c:pt>
                <c:pt idx="1269">
                  <c:v>3.9646666666666698E-2</c:v>
                </c:pt>
                <c:pt idx="1270">
                  <c:v>3.9587058823529399E-2</c:v>
                </c:pt>
                <c:pt idx="1271">
                  <c:v>3.9517607843137202E-2</c:v>
                </c:pt>
                <c:pt idx="1272">
                  <c:v>3.94481176470588E-2</c:v>
                </c:pt>
                <c:pt idx="1273">
                  <c:v>3.9388470588235303E-2</c:v>
                </c:pt>
                <c:pt idx="1274">
                  <c:v>3.9327764705882298E-2</c:v>
                </c:pt>
                <c:pt idx="1275">
                  <c:v>3.9265843137254897E-2</c:v>
                </c:pt>
                <c:pt idx="1276">
                  <c:v>3.9203490196078397E-2</c:v>
                </c:pt>
                <c:pt idx="1277">
                  <c:v>3.9141490196078398E-2</c:v>
                </c:pt>
                <c:pt idx="1278">
                  <c:v>3.9069529411764697E-2</c:v>
                </c:pt>
                <c:pt idx="1279">
                  <c:v>3.8997333333333301E-2</c:v>
                </c:pt>
                <c:pt idx="1280">
                  <c:v>3.8934941176470603E-2</c:v>
                </c:pt>
                <c:pt idx="1281">
                  <c:v>3.8872156862745103E-2</c:v>
                </c:pt>
                <c:pt idx="1282">
                  <c:v>3.8809490196078399E-2</c:v>
                </c:pt>
                <c:pt idx="1283">
                  <c:v>3.87466666666667E-2</c:v>
                </c:pt>
                <c:pt idx="1284">
                  <c:v>3.8673607843137198E-2</c:v>
                </c:pt>
                <c:pt idx="1285">
                  <c:v>3.8600941176470602E-2</c:v>
                </c:pt>
                <c:pt idx="1286">
                  <c:v>3.8538823529411799E-2</c:v>
                </c:pt>
                <c:pt idx="1287">
                  <c:v>3.8476784313725497E-2</c:v>
                </c:pt>
                <c:pt idx="1288">
                  <c:v>3.8415058823529399E-2</c:v>
                </c:pt>
                <c:pt idx="1289">
                  <c:v>3.8353529411764703E-2</c:v>
                </c:pt>
                <c:pt idx="1290">
                  <c:v>3.8281803921568602E-2</c:v>
                </c:pt>
                <c:pt idx="1291">
                  <c:v>3.8210196078431402E-2</c:v>
                </c:pt>
                <c:pt idx="1292">
                  <c:v>3.8148627450980403E-2</c:v>
                </c:pt>
                <c:pt idx="1293">
                  <c:v>3.8087058823529397E-2</c:v>
                </c:pt>
                <c:pt idx="1294">
                  <c:v>3.8025490196078399E-2</c:v>
                </c:pt>
                <c:pt idx="1295">
                  <c:v>3.79642745098039E-2</c:v>
                </c:pt>
                <c:pt idx="1296">
                  <c:v>3.7902392156862703E-2</c:v>
                </c:pt>
                <c:pt idx="1297">
                  <c:v>3.78305490196078E-2</c:v>
                </c:pt>
                <c:pt idx="1298">
                  <c:v>3.7759215686274501E-2</c:v>
                </c:pt>
                <c:pt idx="1299">
                  <c:v>3.7698117647058799E-2</c:v>
                </c:pt>
                <c:pt idx="1300">
                  <c:v>3.7637411764705898E-2</c:v>
                </c:pt>
                <c:pt idx="1301">
                  <c:v>3.7577098039215703E-2</c:v>
                </c:pt>
                <c:pt idx="1302">
                  <c:v>3.7517098039215699E-2</c:v>
                </c:pt>
                <c:pt idx="1303">
                  <c:v>3.7447137254902001E-2</c:v>
                </c:pt>
                <c:pt idx="1304">
                  <c:v>3.7377254901960803E-2</c:v>
                </c:pt>
                <c:pt idx="1305">
                  <c:v>3.7317999999999997E-2</c:v>
                </c:pt>
                <c:pt idx="1306">
                  <c:v>3.72590196078431E-2</c:v>
                </c:pt>
                <c:pt idx="1307">
                  <c:v>3.7200196078431398E-2</c:v>
                </c:pt>
                <c:pt idx="1308">
                  <c:v>3.7141176470588198E-2</c:v>
                </c:pt>
                <c:pt idx="1309">
                  <c:v>3.7072549019607798E-2</c:v>
                </c:pt>
                <c:pt idx="1310">
                  <c:v>3.7004627450980397E-2</c:v>
                </c:pt>
                <c:pt idx="1311">
                  <c:v>3.6946901960784297E-2</c:v>
                </c:pt>
                <c:pt idx="1312">
                  <c:v>3.6889725490196097E-2</c:v>
                </c:pt>
                <c:pt idx="1313">
                  <c:v>3.6832705882352899E-2</c:v>
                </c:pt>
                <c:pt idx="1314">
                  <c:v>3.6776000000000003E-2</c:v>
                </c:pt>
                <c:pt idx="1315">
                  <c:v>3.67196078431372E-2</c:v>
                </c:pt>
                <c:pt idx="1316">
                  <c:v>3.6654470588235302E-2</c:v>
                </c:pt>
                <c:pt idx="1317">
                  <c:v>3.6589960784313702E-2</c:v>
                </c:pt>
                <c:pt idx="1318">
                  <c:v>3.65350588235294E-2</c:v>
                </c:pt>
                <c:pt idx="1319">
                  <c:v>3.6480549019607802E-2</c:v>
                </c:pt>
                <c:pt idx="1320">
                  <c:v>3.6426431372549001E-2</c:v>
                </c:pt>
                <c:pt idx="1321">
                  <c:v>3.6372705882352897E-2</c:v>
                </c:pt>
                <c:pt idx="1322">
                  <c:v>3.63103921568627E-2</c:v>
                </c:pt>
                <c:pt idx="1323">
                  <c:v>3.6248549019607799E-2</c:v>
                </c:pt>
                <c:pt idx="1324">
                  <c:v>3.6195999999999999E-2</c:v>
                </c:pt>
                <c:pt idx="1325">
                  <c:v>3.6143882352941199E-2</c:v>
                </c:pt>
                <c:pt idx="1326">
                  <c:v>3.60921960784314E-2</c:v>
                </c:pt>
                <c:pt idx="1327">
                  <c:v>3.6040705882352898E-2</c:v>
                </c:pt>
                <c:pt idx="1328">
                  <c:v>3.5981176470588197E-2</c:v>
                </c:pt>
                <c:pt idx="1329">
                  <c:v>3.5922117647058799E-2</c:v>
                </c:pt>
                <c:pt idx="1330">
                  <c:v>3.58719215686275E-2</c:v>
                </c:pt>
                <c:pt idx="1331">
                  <c:v>3.5822117647058803E-2</c:v>
                </c:pt>
                <c:pt idx="1332">
                  <c:v>3.5772705882352901E-2</c:v>
                </c:pt>
                <c:pt idx="1333">
                  <c:v>3.5723686274509801E-2</c:v>
                </c:pt>
                <c:pt idx="1334">
                  <c:v>3.56750588235294E-2</c:v>
                </c:pt>
                <c:pt idx="1335">
                  <c:v>3.5618862745097998E-2</c:v>
                </c:pt>
                <c:pt idx="1336">
                  <c:v>3.5563058823529399E-2</c:v>
                </c:pt>
                <c:pt idx="1337">
                  <c:v>3.5515686274509801E-2</c:v>
                </c:pt>
                <c:pt idx="1338">
                  <c:v>3.5468666666666697E-2</c:v>
                </c:pt>
                <c:pt idx="1339">
                  <c:v>3.5422039215686298E-2</c:v>
                </c:pt>
                <c:pt idx="1340">
                  <c:v>3.5375843137254899E-2</c:v>
                </c:pt>
                <c:pt idx="1341">
                  <c:v>3.5322352941176499E-2</c:v>
                </c:pt>
                <c:pt idx="1342">
                  <c:v>3.5269333333333298E-2</c:v>
                </c:pt>
                <c:pt idx="1343">
                  <c:v>3.5224313725490203E-2</c:v>
                </c:pt>
                <c:pt idx="1344">
                  <c:v>3.5179607843137298E-2</c:v>
                </c:pt>
                <c:pt idx="1345">
                  <c:v>3.5135333333333303E-2</c:v>
                </c:pt>
                <c:pt idx="1346">
                  <c:v>3.5091333333333301E-2</c:v>
                </c:pt>
                <c:pt idx="1347">
                  <c:v>3.5040470588235298E-2</c:v>
                </c:pt>
                <c:pt idx="1348">
                  <c:v>3.4990117647058797E-2</c:v>
                </c:pt>
                <c:pt idx="1349">
                  <c:v>3.4947254901960802E-2</c:v>
                </c:pt>
                <c:pt idx="1350">
                  <c:v>3.4904745098039203E-2</c:v>
                </c:pt>
                <c:pt idx="1351">
                  <c:v>3.4862549019607801E-2</c:v>
                </c:pt>
                <c:pt idx="1352">
                  <c:v>3.4820666666666701E-2</c:v>
                </c:pt>
                <c:pt idx="1353">
                  <c:v>3.4779019607843097E-2</c:v>
                </c:pt>
                <c:pt idx="1354">
                  <c:v>3.4730901960784301E-2</c:v>
                </c:pt>
                <c:pt idx="1355">
                  <c:v>3.4683215686274499E-2</c:v>
                </c:pt>
                <c:pt idx="1356">
                  <c:v>3.4642705882352902E-2</c:v>
                </c:pt>
                <c:pt idx="1357">
                  <c:v>3.4602509803921599E-2</c:v>
                </c:pt>
                <c:pt idx="1358">
                  <c:v>3.4562627450980397E-2</c:v>
                </c:pt>
                <c:pt idx="1359">
                  <c:v>3.45230588235294E-2</c:v>
                </c:pt>
                <c:pt idx="1360">
                  <c:v>3.4477333333333297E-2</c:v>
                </c:pt>
                <c:pt idx="1361">
                  <c:v>3.4431999999999997E-2</c:v>
                </c:pt>
                <c:pt idx="1362">
                  <c:v>3.4393607843137199E-2</c:v>
                </c:pt>
                <c:pt idx="1363">
                  <c:v>3.4355490196078399E-2</c:v>
                </c:pt>
                <c:pt idx="1364">
                  <c:v>3.4317647058823501E-2</c:v>
                </c:pt>
                <c:pt idx="1365">
                  <c:v>3.4280156862745097E-2</c:v>
                </c:pt>
                <c:pt idx="1366">
                  <c:v>3.4236745098039201E-2</c:v>
                </c:pt>
                <c:pt idx="1367">
                  <c:v>3.4193764705882299E-2</c:v>
                </c:pt>
                <c:pt idx="1368">
                  <c:v>3.41572156862745E-2</c:v>
                </c:pt>
                <c:pt idx="1369">
                  <c:v>3.4120901960784301E-2</c:v>
                </c:pt>
                <c:pt idx="1370">
                  <c:v>3.40849019607843E-2</c:v>
                </c:pt>
                <c:pt idx="1371">
                  <c:v>3.4049176470588201E-2</c:v>
                </c:pt>
                <c:pt idx="1372">
                  <c:v>3.4013725490196101E-2</c:v>
                </c:pt>
                <c:pt idx="1373">
                  <c:v>3.3972784313725503E-2</c:v>
                </c:pt>
                <c:pt idx="1374">
                  <c:v>3.3932156862745103E-2</c:v>
                </c:pt>
                <c:pt idx="1375">
                  <c:v>3.3897607843137202E-2</c:v>
                </c:pt>
                <c:pt idx="1376">
                  <c:v>3.3863333333333301E-2</c:v>
                </c:pt>
                <c:pt idx="1377">
                  <c:v>3.3829254901960801E-2</c:v>
                </c:pt>
                <c:pt idx="1378">
                  <c:v>3.3795450980392099E-2</c:v>
                </c:pt>
                <c:pt idx="1379">
                  <c:v>3.3756313725490199E-2</c:v>
                </c:pt>
                <c:pt idx="1380">
                  <c:v>3.3717490196078399E-2</c:v>
                </c:pt>
                <c:pt idx="1381">
                  <c:v>3.3684509803921597E-2</c:v>
                </c:pt>
                <c:pt idx="1382">
                  <c:v>3.3651764705882298E-2</c:v>
                </c:pt>
                <c:pt idx="1383">
                  <c:v>3.3619294117647101E-2</c:v>
                </c:pt>
                <c:pt idx="1384">
                  <c:v>3.3587019607843098E-2</c:v>
                </c:pt>
                <c:pt idx="1385">
                  <c:v>3.3549647058823497E-2</c:v>
                </c:pt>
                <c:pt idx="1386">
                  <c:v>3.3512549019607797E-2</c:v>
                </c:pt>
                <c:pt idx="1387">
                  <c:v>3.3481058823529398E-2</c:v>
                </c:pt>
                <c:pt idx="1388">
                  <c:v>3.3449843137254902E-2</c:v>
                </c:pt>
                <c:pt idx="1389">
                  <c:v>3.3418862745097998E-2</c:v>
                </c:pt>
                <c:pt idx="1390">
                  <c:v>3.33881568627451E-2</c:v>
                </c:pt>
                <c:pt idx="1391">
                  <c:v>3.3357647058823499E-2</c:v>
                </c:pt>
                <c:pt idx="1392">
                  <c:v>3.3322431372548998E-2</c:v>
                </c:pt>
                <c:pt idx="1393">
                  <c:v>3.3287450980392201E-2</c:v>
                </c:pt>
                <c:pt idx="1394">
                  <c:v>3.3257725490196101E-2</c:v>
                </c:pt>
                <c:pt idx="1395">
                  <c:v>3.32282352941176E-2</c:v>
                </c:pt>
                <c:pt idx="1396">
                  <c:v>3.31989803921569E-2</c:v>
                </c:pt>
                <c:pt idx="1397">
                  <c:v>3.3169960784313703E-2</c:v>
                </c:pt>
                <c:pt idx="1398">
                  <c:v>3.3136392156862801E-2</c:v>
                </c:pt>
                <c:pt idx="1399">
                  <c:v>3.3103215686274501E-2</c:v>
                </c:pt>
                <c:pt idx="1400">
                  <c:v>3.3075058823529402E-2</c:v>
                </c:pt>
                <c:pt idx="1401">
                  <c:v>3.3047058823529402E-2</c:v>
                </c:pt>
                <c:pt idx="1402">
                  <c:v>3.3019294117647001E-2</c:v>
                </c:pt>
                <c:pt idx="1403">
                  <c:v>3.2991764705882401E-2</c:v>
                </c:pt>
                <c:pt idx="1404">
                  <c:v>3.2959921568627502E-2</c:v>
                </c:pt>
                <c:pt idx="1405">
                  <c:v>3.2928313725490203E-2</c:v>
                </c:pt>
                <c:pt idx="1406">
                  <c:v>3.2901529411764698E-2</c:v>
                </c:pt>
                <c:pt idx="1407">
                  <c:v>3.2874901960784297E-2</c:v>
                </c:pt>
                <c:pt idx="1408">
                  <c:v>3.2848470588235298E-2</c:v>
                </c:pt>
                <c:pt idx="1409">
                  <c:v>3.2822313725490201E-2</c:v>
                </c:pt>
                <c:pt idx="1410">
                  <c:v>3.2796392156862801E-2</c:v>
                </c:pt>
                <c:pt idx="1411">
                  <c:v>3.2766509803921602E-2</c:v>
                </c:pt>
                <c:pt idx="1412">
                  <c:v>3.2736901960784298E-2</c:v>
                </c:pt>
                <c:pt idx="1413">
                  <c:v>3.2711764705882301E-2</c:v>
                </c:pt>
                <c:pt idx="1414">
                  <c:v>3.2686901960784297E-2</c:v>
                </c:pt>
                <c:pt idx="1415">
                  <c:v>3.2662235294117603E-2</c:v>
                </c:pt>
                <c:pt idx="1416">
                  <c:v>3.2637803921568599E-2</c:v>
                </c:pt>
                <c:pt idx="1417">
                  <c:v>3.26096470588235E-2</c:v>
                </c:pt>
                <c:pt idx="1418">
                  <c:v>3.2581725490196098E-2</c:v>
                </c:pt>
                <c:pt idx="1419">
                  <c:v>3.2558039215686299E-2</c:v>
                </c:pt>
                <c:pt idx="1420">
                  <c:v>3.2534549019607902E-2</c:v>
                </c:pt>
                <c:pt idx="1421">
                  <c:v>3.2511294117646999E-2</c:v>
                </c:pt>
                <c:pt idx="1422">
                  <c:v>3.2488156862745102E-2</c:v>
                </c:pt>
                <c:pt idx="1423">
                  <c:v>3.2461411764705898E-2</c:v>
                </c:pt>
                <c:pt idx="1424">
                  <c:v>3.2434901960784301E-2</c:v>
                </c:pt>
                <c:pt idx="1425">
                  <c:v>3.2412392156862799E-2</c:v>
                </c:pt>
                <c:pt idx="1426">
                  <c:v>3.2390078431372503E-2</c:v>
                </c:pt>
                <c:pt idx="1427">
                  <c:v>3.23679215686275E-2</c:v>
                </c:pt>
                <c:pt idx="1428">
                  <c:v>3.2345960784313697E-2</c:v>
                </c:pt>
                <c:pt idx="1429">
                  <c:v>3.2324156862745097E-2</c:v>
                </c:pt>
                <c:pt idx="1430">
                  <c:v>3.22989411764706E-2</c:v>
                </c:pt>
                <c:pt idx="1431">
                  <c:v>3.2273882352941201E-2</c:v>
                </c:pt>
                <c:pt idx="1432">
                  <c:v>3.2252627450980398E-2</c:v>
                </c:pt>
                <c:pt idx="1433">
                  <c:v>3.2231568627451003E-2</c:v>
                </c:pt>
                <c:pt idx="1434">
                  <c:v>3.22106666666667E-2</c:v>
                </c:pt>
                <c:pt idx="1435">
                  <c:v>3.2189960784313701E-2</c:v>
                </c:pt>
                <c:pt idx="1436">
                  <c:v>3.2165960784313698E-2</c:v>
                </c:pt>
                <c:pt idx="1437">
                  <c:v>3.2142156862745103E-2</c:v>
                </c:pt>
                <c:pt idx="1438">
                  <c:v>3.2121960784313702E-2</c:v>
                </c:pt>
                <c:pt idx="1439">
                  <c:v>3.2101882352941202E-2</c:v>
                </c:pt>
                <c:pt idx="1440">
                  <c:v>3.2081960784313697E-2</c:v>
                </c:pt>
                <c:pt idx="1441">
                  <c:v>3.2062196078431401E-2</c:v>
                </c:pt>
                <c:pt idx="1442">
                  <c:v>3.2039294117647103E-2</c:v>
                </c:pt>
                <c:pt idx="1443">
                  <c:v>3.2016509803921601E-2</c:v>
                </c:pt>
                <c:pt idx="1444">
                  <c:v>3.19971372549019E-2</c:v>
                </c:pt>
                <c:pt idx="1445">
                  <c:v>3.1977882352941203E-2</c:v>
                </c:pt>
                <c:pt idx="1446">
                  <c:v>3.1958745098039198E-2</c:v>
                </c:pt>
                <c:pt idx="1447">
                  <c:v>3.1939803921568602E-2</c:v>
                </c:pt>
                <c:pt idx="1448">
                  <c:v>3.1921019607843097E-2</c:v>
                </c:pt>
                <c:pt idx="1449">
                  <c:v>3.1899215686274497E-2</c:v>
                </c:pt>
                <c:pt idx="1450">
                  <c:v>3.1877647058823497E-2</c:v>
                </c:pt>
                <c:pt idx="1451">
                  <c:v>3.1859254901960801E-2</c:v>
                </c:pt>
                <c:pt idx="1452">
                  <c:v>3.1840980392156902E-2</c:v>
                </c:pt>
                <c:pt idx="1453">
                  <c:v>3.1822862745097998E-2</c:v>
                </c:pt>
                <c:pt idx="1454">
                  <c:v>3.1804901960784303E-2</c:v>
                </c:pt>
                <c:pt idx="1455">
                  <c:v>3.1784039215686302E-2</c:v>
                </c:pt>
                <c:pt idx="1456">
                  <c:v>3.1763372549019599E-2</c:v>
                </c:pt>
                <c:pt idx="1457">
                  <c:v>3.17457647058823E-2</c:v>
                </c:pt>
                <c:pt idx="1458">
                  <c:v>3.1728235294117599E-2</c:v>
                </c:pt>
                <c:pt idx="1459">
                  <c:v>3.1710784313725503E-2</c:v>
                </c:pt>
                <c:pt idx="1460">
                  <c:v>3.16934117647059E-2</c:v>
                </c:pt>
                <c:pt idx="1461">
                  <c:v>3.1673254901960803E-2</c:v>
                </c:pt>
                <c:pt idx="1462">
                  <c:v>3.1653333333333297E-2</c:v>
                </c:pt>
                <c:pt idx="1463">
                  <c:v>3.1636431372548998E-2</c:v>
                </c:pt>
                <c:pt idx="1464">
                  <c:v>3.1619686274509798E-2</c:v>
                </c:pt>
                <c:pt idx="1465">
                  <c:v>3.1603137254901999E-2</c:v>
                </c:pt>
                <c:pt idx="1466">
                  <c:v>3.15866666666667E-2</c:v>
                </c:pt>
                <c:pt idx="1467">
                  <c:v>3.1570352941176501E-2</c:v>
                </c:pt>
                <c:pt idx="1468">
                  <c:v>3.15515294117647E-2</c:v>
                </c:pt>
                <c:pt idx="1469">
                  <c:v>3.1532862745097999E-2</c:v>
                </c:pt>
                <c:pt idx="1470">
                  <c:v>3.15170196078432E-2</c:v>
                </c:pt>
                <c:pt idx="1471">
                  <c:v>3.1501294117647002E-2</c:v>
                </c:pt>
                <c:pt idx="1472">
                  <c:v>3.1485725490196098E-2</c:v>
                </c:pt>
                <c:pt idx="1473">
                  <c:v>3.14702745098039E-2</c:v>
                </c:pt>
                <c:pt idx="1474">
                  <c:v>3.1452352941176501E-2</c:v>
                </c:pt>
                <c:pt idx="1475">
                  <c:v>3.1434666666666701E-2</c:v>
                </c:pt>
                <c:pt idx="1476">
                  <c:v>3.1419647058823497E-2</c:v>
                </c:pt>
                <c:pt idx="1477">
                  <c:v>3.1404705882352897E-2</c:v>
                </c:pt>
                <c:pt idx="1478">
                  <c:v>3.1389960784313699E-2</c:v>
                </c:pt>
                <c:pt idx="1479">
                  <c:v>3.13752156862745E-2</c:v>
                </c:pt>
                <c:pt idx="1480">
                  <c:v>3.1358078431372602E-2</c:v>
                </c:pt>
                <c:pt idx="1481">
                  <c:v>3.1341098039215698E-2</c:v>
                </c:pt>
                <c:pt idx="1482">
                  <c:v>3.1326666666666697E-2</c:v>
                </c:pt>
                <c:pt idx="1483">
                  <c:v>3.1312392156862698E-2</c:v>
                </c:pt>
                <c:pt idx="1484">
                  <c:v>3.1298117647058803E-2</c:v>
                </c:pt>
                <c:pt idx="1485">
                  <c:v>3.1283960784313697E-2</c:v>
                </c:pt>
                <c:pt idx="1486">
                  <c:v>3.1269921568627498E-2</c:v>
                </c:pt>
                <c:pt idx="1487">
                  <c:v>3.1253647058823601E-2</c:v>
                </c:pt>
                <c:pt idx="1488">
                  <c:v>3.1237568627451001E-2</c:v>
                </c:pt>
                <c:pt idx="1489">
                  <c:v>3.12239215686274E-2</c:v>
                </c:pt>
                <c:pt idx="1490">
                  <c:v>3.12102745098039E-2</c:v>
                </c:pt>
                <c:pt idx="1491">
                  <c:v>3.11967450980392E-2</c:v>
                </c:pt>
                <c:pt idx="1492">
                  <c:v>3.1183294117647E-2</c:v>
                </c:pt>
                <c:pt idx="1493">
                  <c:v>3.1167725490196099E-2</c:v>
                </c:pt>
                <c:pt idx="1494">
                  <c:v>3.1152352941176499E-2</c:v>
                </c:pt>
                <c:pt idx="1495">
                  <c:v>3.11392156862745E-2</c:v>
                </c:pt>
                <c:pt idx="1496">
                  <c:v>3.11262352941176E-2</c:v>
                </c:pt>
                <c:pt idx="1497">
                  <c:v>3.1113333333333298E-2</c:v>
                </c:pt>
                <c:pt idx="1498">
                  <c:v>3.1100470588235299E-2</c:v>
                </c:pt>
                <c:pt idx="1499">
                  <c:v>3.1085607843137301E-2</c:v>
                </c:pt>
                <c:pt idx="1500">
                  <c:v>3.10708235294118E-2</c:v>
                </c:pt>
                <c:pt idx="1501">
                  <c:v>3.1058274509803901E-2</c:v>
                </c:pt>
                <c:pt idx="1502">
                  <c:v>3.1045843137254898E-2</c:v>
                </c:pt>
                <c:pt idx="1503">
                  <c:v>3.10334901960784E-2</c:v>
                </c:pt>
                <c:pt idx="1504">
                  <c:v>3.1021254901960799E-2</c:v>
                </c:pt>
                <c:pt idx="1505">
                  <c:v>3.1009098039215699E-2</c:v>
                </c:pt>
                <c:pt idx="1506">
                  <c:v>3.0995137254902001E-2</c:v>
                </c:pt>
                <c:pt idx="1507">
                  <c:v>3.0981372549019601E-2</c:v>
                </c:pt>
                <c:pt idx="1508">
                  <c:v>3.0969764705882401E-2</c:v>
                </c:pt>
                <c:pt idx="1509">
                  <c:v>3.0958235294117599E-2</c:v>
                </c:pt>
                <c:pt idx="1510">
                  <c:v>3.0946823529411801E-2</c:v>
                </c:pt>
                <c:pt idx="1511">
                  <c:v>3.0935529411764699E-2</c:v>
                </c:pt>
                <c:pt idx="1512">
                  <c:v>3.0922431372548999E-2</c:v>
                </c:pt>
                <c:pt idx="1513">
                  <c:v>3.0909411764705901E-2</c:v>
                </c:pt>
                <c:pt idx="1514">
                  <c:v>3.0898352941176498E-2</c:v>
                </c:pt>
                <c:pt idx="1515">
                  <c:v>3.08873725490196E-2</c:v>
                </c:pt>
                <c:pt idx="1516">
                  <c:v>3.0876392156862699E-2</c:v>
                </c:pt>
                <c:pt idx="1517">
                  <c:v>3.0865568627451E-2</c:v>
                </c:pt>
                <c:pt idx="1518">
                  <c:v>3.0853019607843101E-2</c:v>
                </c:pt>
                <c:pt idx="1519">
                  <c:v>3.0840627450980401E-2</c:v>
                </c:pt>
                <c:pt idx="1520">
                  <c:v>3.08301176470588E-2</c:v>
                </c:pt>
                <c:pt idx="1521">
                  <c:v>3.0819686274509799E-2</c:v>
                </c:pt>
                <c:pt idx="1522">
                  <c:v>3.08093333333333E-2</c:v>
                </c:pt>
                <c:pt idx="1523">
                  <c:v>3.0799019607843099E-2</c:v>
                </c:pt>
                <c:pt idx="1524">
                  <c:v>3.0788705882352899E-2</c:v>
                </c:pt>
                <c:pt idx="1525">
                  <c:v>3.0776745098039199E-2</c:v>
                </c:pt>
                <c:pt idx="1526">
                  <c:v>3.07649019607843E-2</c:v>
                </c:pt>
                <c:pt idx="1527">
                  <c:v>3.0754823529411699E-2</c:v>
                </c:pt>
                <c:pt idx="1528">
                  <c:v>3.0744784313725501E-2</c:v>
                </c:pt>
                <c:pt idx="1529">
                  <c:v>3.0734823529411801E-2</c:v>
                </c:pt>
                <c:pt idx="1530">
                  <c:v>3.07249803921569E-2</c:v>
                </c:pt>
                <c:pt idx="1531">
                  <c:v>3.0713568627451001E-2</c:v>
                </c:pt>
                <c:pt idx="1532">
                  <c:v>3.0702313725490201E-2</c:v>
                </c:pt>
                <c:pt idx="1533">
                  <c:v>3.06928235294118E-2</c:v>
                </c:pt>
                <c:pt idx="1534">
                  <c:v>3.06834117647059E-2</c:v>
                </c:pt>
                <c:pt idx="1535">
                  <c:v>3.0674078431372501E-2</c:v>
                </c:pt>
                <c:pt idx="1536">
                  <c:v>3.06648235294118E-2</c:v>
                </c:pt>
                <c:pt idx="1537">
                  <c:v>3.06541176470588E-2</c:v>
                </c:pt>
                <c:pt idx="1538">
                  <c:v>3.0643529411764701E-2</c:v>
                </c:pt>
                <c:pt idx="1539">
                  <c:v>3.06345098039216E-2</c:v>
                </c:pt>
                <c:pt idx="1540">
                  <c:v>3.0625568627451E-2</c:v>
                </c:pt>
                <c:pt idx="1541">
                  <c:v>3.0616666666666702E-2</c:v>
                </c:pt>
                <c:pt idx="1542">
                  <c:v>3.0607843137254901E-2</c:v>
                </c:pt>
                <c:pt idx="1543">
                  <c:v>3.0599098039215698E-2</c:v>
                </c:pt>
                <c:pt idx="1544">
                  <c:v>3.0588901960784301E-2</c:v>
                </c:pt>
                <c:pt idx="1545">
                  <c:v>3.0578745098039199E-2</c:v>
                </c:pt>
                <c:pt idx="1546">
                  <c:v>3.0570078431372501E-2</c:v>
                </c:pt>
                <c:pt idx="1547">
                  <c:v>3.0561450980392198E-2</c:v>
                </c:pt>
                <c:pt idx="1548">
                  <c:v>3.0552941176470599E-2</c:v>
                </c:pt>
                <c:pt idx="1549">
                  <c:v>3.0544431372548999E-2</c:v>
                </c:pt>
                <c:pt idx="1550">
                  <c:v>3.0534627450980401E-2</c:v>
                </c:pt>
                <c:pt idx="1551">
                  <c:v>3.0524862745098E-2</c:v>
                </c:pt>
                <c:pt idx="1552">
                  <c:v>3.05165098039216E-2</c:v>
                </c:pt>
                <c:pt idx="1553">
                  <c:v>3.0508196078431402E-2</c:v>
                </c:pt>
                <c:pt idx="1554">
                  <c:v>3.04999607843137E-2</c:v>
                </c:pt>
                <c:pt idx="1555">
                  <c:v>3.0491803921568601E-2</c:v>
                </c:pt>
                <c:pt idx="1556">
                  <c:v>3.04823921568627E-2</c:v>
                </c:pt>
                <c:pt idx="1557">
                  <c:v>3.0473058823529402E-2</c:v>
                </c:pt>
                <c:pt idx="1558">
                  <c:v>3.04651764705882E-2</c:v>
                </c:pt>
                <c:pt idx="1559">
                  <c:v>3.0457333333333302E-2</c:v>
                </c:pt>
                <c:pt idx="1560">
                  <c:v>3.0449529411764702E-2</c:v>
                </c:pt>
                <c:pt idx="1561">
                  <c:v>3.0441803921568599E-2</c:v>
                </c:pt>
                <c:pt idx="1562">
                  <c:v>3.0434117647058799E-2</c:v>
                </c:pt>
                <c:pt idx="1563">
                  <c:v>3.0425294117647099E-2</c:v>
                </c:pt>
                <c:pt idx="1564">
                  <c:v>3.0416470588235298E-2</c:v>
                </c:pt>
                <c:pt idx="1565">
                  <c:v>3.0409019607843101E-2</c:v>
                </c:pt>
                <c:pt idx="1566">
                  <c:v>3.0401529411764699E-2</c:v>
                </c:pt>
                <c:pt idx="1567">
                  <c:v>3.03940392156863E-2</c:v>
                </c:pt>
                <c:pt idx="1568">
                  <c:v>3.0386588235294099E-2</c:v>
                </c:pt>
                <c:pt idx="1569">
                  <c:v>3.03779607843137E-2</c:v>
                </c:pt>
                <c:pt idx="1570">
                  <c:v>3.0369411764705902E-2</c:v>
                </c:pt>
                <c:pt idx="1571">
                  <c:v>3.0362196078431401E-2</c:v>
                </c:pt>
                <c:pt idx="1572">
                  <c:v>3.0355019607843099E-2</c:v>
                </c:pt>
                <c:pt idx="1573">
                  <c:v>3.0347921568627399E-2</c:v>
                </c:pt>
                <c:pt idx="1574">
                  <c:v>3.0340862745098E-2</c:v>
                </c:pt>
                <c:pt idx="1575">
                  <c:v>3.03327450980392E-2</c:v>
                </c:pt>
                <c:pt idx="1576">
                  <c:v>3.0324705882352899E-2</c:v>
                </c:pt>
                <c:pt idx="1577">
                  <c:v>3.0317882352941201E-2</c:v>
                </c:pt>
                <c:pt idx="1578">
                  <c:v>3.0311137254902001E-2</c:v>
                </c:pt>
                <c:pt idx="1579">
                  <c:v>3.0304431372548998E-2</c:v>
                </c:pt>
                <c:pt idx="1580">
                  <c:v>3.0297764705882298E-2</c:v>
                </c:pt>
                <c:pt idx="1581">
                  <c:v>3.02911764705882E-2</c:v>
                </c:pt>
                <c:pt idx="1582">
                  <c:v>3.0283686274509801E-2</c:v>
                </c:pt>
                <c:pt idx="1583">
                  <c:v>3.02762352941176E-2</c:v>
                </c:pt>
                <c:pt idx="1584">
                  <c:v>3.0269960784313699E-2</c:v>
                </c:pt>
                <c:pt idx="1585">
                  <c:v>3.0263725490196101E-2</c:v>
                </c:pt>
                <c:pt idx="1586">
                  <c:v>3.02575294117647E-2</c:v>
                </c:pt>
                <c:pt idx="1587">
                  <c:v>3.0251411764705902E-2</c:v>
                </c:pt>
                <c:pt idx="1588">
                  <c:v>3.0244392156862799E-2</c:v>
                </c:pt>
                <c:pt idx="1589">
                  <c:v>3.0237490196078399E-2</c:v>
                </c:pt>
                <c:pt idx="1590">
                  <c:v>3.0231686274509801E-2</c:v>
                </c:pt>
                <c:pt idx="1591">
                  <c:v>3.02259607843137E-2</c:v>
                </c:pt>
                <c:pt idx="1592">
                  <c:v>3.02202352941176E-2</c:v>
                </c:pt>
                <c:pt idx="1593">
                  <c:v>3.0214588235294101E-2</c:v>
                </c:pt>
                <c:pt idx="1594">
                  <c:v>3.0208039215686301E-2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7F-3E4B-9F0A-160553C7C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06139984"/>
        <c:axId val="-1706136592"/>
      </c:scatterChart>
      <c:valAx>
        <c:axId val="-1706139984"/>
        <c:scaling>
          <c:orientation val="minMax"/>
          <c:min val="25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706136592"/>
        <c:crosses val="autoZero"/>
        <c:crossBetween val="midCat"/>
      </c:valAx>
      <c:valAx>
        <c:axId val="-17061365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heat flow (</a:t>
                </a:r>
                <a:r>
                  <a:rPr lang="en-US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a.u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706139984"/>
        <c:crosses val="autoZero"/>
        <c:crossBetween val="midCat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'[200-6 treatment.xlsx]Sheet1'!$B$1</c:f>
              <c:strCache>
                <c:ptCount val="1"/>
                <c:pt idx="0">
                  <c:v>T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'[200-6 treatment.xlsx]Sheet1'!$A$2:$A$6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</c:numCache>
            </c:numRef>
          </c:xVal>
          <c:yVal>
            <c:numRef>
              <c:f>'[200-6 treatment.xlsx]Sheet1'!$B$2:$B$6</c:f>
              <c:numCache>
                <c:formatCode>General</c:formatCode>
                <c:ptCount val="5"/>
                <c:pt idx="0">
                  <c:v>283.14999999999998</c:v>
                </c:pt>
                <c:pt idx="1">
                  <c:v>283.14999999999998</c:v>
                </c:pt>
                <c:pt idx="2">
                  <c:v>178.15</c:v>
                </c:pt>
                <c:pt idx="3">
                  <c:v>353.15</c:v>
                </c:pt>
                <c:pt idx="4">
                  <c:v>353.15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26-E542-A6ED-2EC1B55A1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06154272"/>
        <c:axId val="-1706164592"/>
      </c:scatterChart>
      <c:valAx>
        <c:axId val="-170615427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-1706164592"/>
        <c:crosses val="autoZero"/>
        <c:crossBetween val="midCat"/>
      </c:valAx>
      <c:valAx>
        <c:axId val="-1706164592"/>
        <c:scaling>
          <c:orientation val="minMax"/>
          <c:min val="15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crossAx val="-1706154272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587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5605-5E38-6742-BBE8-76EFCA4C8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181AD-8816-C14B-A3EF-94257883E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4537-FE71-CC47-81E6-C6045BB1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F5D7D-B7F4-A343-AC05-EFF088E0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54FB-796E-7B44-BF2B-521629D2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1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9321-14FF-584D-9022-CD5C2A54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97300-4B2C-0F4E-A404-57239EC53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48BDB-FAAC-4844-8638-9467F2ED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90A6-5926-D748-9B5B-FA349CB1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1666-444C-0244-98CE-2D0550C5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4F0EA-4349-AB47-B1F2-058FD7BF0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D99A9-1EA8-EA46-945D-31D8301C8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77D3-3994-CB46-A534-016FDF5E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01CB-A99B-B740-8C65-EECB1C2D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91A0F-550D-6640-9790-AA69340B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54BF-234C-5941-8364-320FB3EE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D129-1960-EA45-AEB3-EE654856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94150-0843-E644-B6AD-33182FE4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03EE3-3B22-1249-907E-E790CEF0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B610-75D3-4342-87AC-A682103D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B120-9C03-CD4B-9EDC-C5CED410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0A06-A94E-9D4E-A31F-F664B292E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A5E48-1668-9E44-8126-57E9B628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2C9B-DD08-724F-BB49-08842B45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3AE8-4E96-504D-9B14-5868E19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3769-28F8-9A40-8318-54A9C32A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904-8C53-E64B-A8AB-B00DFAE49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A6BE6-CDC8-5640-9F49-6E271A659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7EB93-0622-1344-98CF-C92436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A1CD4-6F51-984E-A6F6-B5C69556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596B-F599-B144-BECC-B2035972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FEA4-E7B2-C94F-8D20-B200C77F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46ACF-6276-A243-B64A-BC0636AA6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50147-4D53-E94C-8B0C-EBBE9A156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10C24-C01C-6947-8807-31F389D75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ED877-471F-C24C-B6C0-0F0E7AF05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07F8F-89BA-5B49-869A-12AF87F7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AE046-4589-E54C-8703-12647088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73A2F-7C8B-6742-BE8E-C521A6A9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795F-7905-884B-BD9B-A66B8D8C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7D30D-D4A9-1945-9247-C9D8D03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1B8BB-1986-7749-940F-A59FB676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2FC46-0DDC-EA43-A858-CC72EE9B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0F33A-BB9A-FC4B-9899-BCB03646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41FB8-1D61-D947-B200-75981EFE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BB397-8AFF-B143-8D64-FBC06F13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6A97-B75A-E64C-8183-0D3688F4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BAFE-823D-E549-927F-4228990C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AAAB6-706D-5349-A8C6-7FE677280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52159-B705-E844-B8AE-22F2B9A0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552BC-0CDA-5D4F-8552-421D5D1E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AF0F2-675F-0B41-8E6F-10E05D3D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4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BAD4-6CF2-3C45-AEED-063DCA7B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2D061-9309-B243-A580-39E9F1533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4CABD-FB77-F34F-8F2D-2CE03F21F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65DAF-CF40-F44F-98C4-BF87FCEC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A8E9-09DE-6D4A-92A7-5F1A9E34C60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939D7-59DA-7848-9813-BC6D1C38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F4351-C24B-FB4D-AFF2-968E3B5F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1C10C-A02B-BA44-A178-60A0AEEB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9F23-486C-5842-9CD3-4E0EED66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99E06-25D4-704C-B627-B7FAE2EB0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A8E9-09DE-6D4A-92A7-5F1A9E34C60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4364F-D325-5243-A3A4-C5C0B4103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EA8C-9C3D-9D48-8456-AD6FA3BDE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CDAA3-7E1D-534D-93D1-9348BD40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760AAF-2D4F-824C-9FA1-A539D8D1EB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730453"/>
              </p:ext>
            </p:extLst>
          </p:nvPr>
        </p:nvGraphicFramePr>
        <p:xfrm>
          <a:off x="3357349" y="1583140"/>
          <a:ext cx="5748191" cy="3035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04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8ADCFB9-BF34-E04A-A87A-1AE3412BD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265791"/>
              </p:ext>
            </p:extLst>
          </p:nvPr>
        </p:nvGraphicFramePr>
        <p:xfrm>
          <a:off x="6735753" y="1300710"/>
          <a:ext cx="3777144" cy="163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3D49C64-236D-604E-BFFF-3F85D233AD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232587"/>
              </p:ext>
            </p:extLst>
          </p:nvPr>
        </p:nvGraphicFramePr>
        <p:xfrm>
          <a:off x="6735753" y="2745631"/>
          <a:ext cx="3777144" cy="163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434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760AAF-2D4F-824C-9FA1-A539D8D1EB3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357349" y="1583140"/>
          <a:ext cx="5748191" cy="3035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44F32F-CDA5-4FF1-90D2-7E3D8A3B2418}"/>
                  </a:ext>
                </a:extLst>
              </p:cNvPr>
              <p:cNvSpPr txBox="1"/>
              <p:nvPr/>
            </p:nvSpPr>
            <p:spPr>
              <a:xfrm>
                <a:off x="4263622" y="2551671"/>
                <a:ext cx="13772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44F32F-CDA5-4FF1-90D2-7E3D8A3B2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622" y="2551671"/>
                <a:ext cx="1377237" cy="246221"/>
              </a:xfrm>
              <a:prstGeom prst="rect">
                <a:avLst/>
              </a:prstGeom>
              <a:blipFill>
                <a:blip r:embed="rId3"/>
                <a:stretch>
                  <a:fillRect l="-2655" r="-44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46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Yin</dc:creator>
  <cp:lastModifiedBy>Junjie Yin</cp:lastModifiedBy>
  <cp:revision>7</cp:revision>
  <dcterms:created xsi:type="dcterms:W3CDTF">2018-08-07T21:34:26Z</dcterms:created>
  <dcterms:modified xsi:type="dcterms:W3CDTF">2018-10-20T23:22:04Z</dcterms:modified>
</cp:coreProperties>
</file>