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SC\raw%20sampl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orrestLab\Dropbox\MSc-thesis\thesis\analysis\graphs\DSC\neat%20s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16604567740131"/>
          <c:y val="2.2041837838025467E-2"/>
          <c:w val="0.84746426691480126"/>
          <c:h val="0.8316003589174854"/>
        </c:manualLayout>
      </c:layout>
      <c:scatterChart>
        <c:scatterStyle val="smoothMarker"/>
        <c:varyColors val="0"/>
        <c:ser>
          <c:idx val="1"/>
          <c:order val="0"/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Sheet1!$B$1:$B$1884</c:f>
              <c:numCache>
                <c:formatCode>General</c:formatCode>
                <c:ptCount val="1884"/>
                <c:pt idx="0">
                  <c:v>232.16179</c:v>
                </c:pt>
                <c:pt idx="1">
                  <c:v>232.21190999999999</c:v>
                </c:pt>
                <c:pt idx="2">
                  <c:v>232.26212000000001</c:v>
                </c:pt>
                <c:pt idx="3">
                  <c:v>232.31129999999999</c:v>
                </c:pt>
                <c:pt idx="4">
                  <c:v>232.35763</c:v>
                </c:pt>
                <c:pt idx="5">
                  <c:v>232.40335999999999</c:v>
                </c:pt>
                <c:pt idx="6">
                  <c:v>232.45321999999999</c:v>
                </c:pt>
                <c:pt idx="7">
                  <c:v>232.50264000000001</c:v>
                </c:pt>
                <c:pt idx="8">
                  <c:v>232.55394999999999</c:v>
                </c:pt>
                <c:pt idx="9">
                  <c:v>232.60398000000001</c:v>
                </c:pt>
                <c:pt idx="10">
                  <c:v>232.65284</c:v>
                </c:pt>
                <c:pt idx="11">
                  <c:v>232.69988000000001</c:v>
                </c:pt>
                <c:pt idx="12">
                  <c:v>232.74590000000001</c:v>
                </c:pt>
                <c:pt idx="13">
                  <c:v>232.79534000000001</c:v>
                </c:pt>
                <c:pt idx="14">
                  <c:v>232.84541999999999</c:v>
                </c:pt>
                <c:pt idx="15">
                  <c:v>232.89547999999999</c:v>
                </c:pt>
                <c:pt idx="16">
                  <c:v>232.94496000000001</c:v>
                </c:pt>
                <c:pt idx="17">
                  <c:v>232.99585999999999</c:v>
                </c:pt>
                <c:pt idx="18">
                  <c:v>233.04118</c:v>
                </c:pt>
                <c:pt idx="19">
                  <c:v>233.08654999999999</c:v>
                </c:pt>
                <c:pt idx="20">
                  <c:v>233.13664</c:v>
                </c:pt>
                <c:pt idx="21">
                  <c:v>233.18719999999999</c:v>
                </c:pt>
                <c:pt idx="22">
                  <c:v>233.23725999999999</c:v>
                </c:pt>
                <c:pt idx="23">
                  <c:v>233.28661</c:v>
                </c:pt>
                <c:pt idx="24">
                  <c:v>233.33735999999999</c:v>
                </c:pt>
                <c:pt idx="25">
                  <c:v>233.38329999999999</c:v>
                </c:pt>
                <c:pt idx="26">
                  <c:v>233.42852999999999</c:v>
                </c:pt>
                <c:pt idx="27">
                  <c:v>233.47828000000001</c:v>
                </c:pt>
                <c:pt idx="28">
                  <c:v>233.52887999999999</c:v>
                </c:pt>
                <c:pt idx="29">
                  <c:v>233.57914</c:v>
                </c:pt>
                <c:pt idx="30">
                  <c:v>233.62867</c:v>
                </c:pt>
                <c:pt idx="31">
                  <c:v>233.67934</c:v>
                </c:pt>
                <c:pt idx="32">
                  <c:v>233.72451000000001</c:v>
                </c:pt>
                <c:pt idx="33">
                  <c:v>233.77073999999999</c:v>
                </c:pt>
                <c:pt idx="34">
                  <c:v>233.8203</c:v>
                </c:pt>
                <c:pt idx="35">
                  <c:v>233.87047999999999</c:v>
                </c:pt>
                <c:pt idx="36">
                  <c:v>233.92041</c:v>
                </c:pt>
                <c:pt idx="37">
                  <c:v>233.97067999999999</c:v>
                </c:pt>
                <c:pt idx="38">
                  <c:v>234.02106000000001</c:v>
                </c:pt>
                <c:pt idx="39">
                  <c:v>234.06585000000001</c:v>
                </c:pt>
                <c:pt idx="40">
                  <c:v>234.11246</c:v>
                </c:pt>
                <c:pt idx="41">
                  <c:v>234.16249999999999</c:v>
                </c:pt>
                <c:pt idx="42">
                  <c:v>234.21209999999999</c:v>
                </c:pt>
                <c:pt idx="43">
                  <c:v>234.26275999999999</c:v>
                </c:pt>
                <c:pt idx="44">
                  <c:v>234.31272000000001</c:v>
                </c:pt>
                <c:pt idx="45">
                  <c:v>234.36236</c:v>
                </c:pt>
                <c:pt idx="46">
                  <c:v>234.40794</c:v>
                </c:pt>
                <c:pt idx="47">
                  <c:v>234.45400000000001</c:v>
                </c:pt>
                <c:pt idx="48">
                  <c:v>234.50461000000001</c:v>
                </c:pt>
                <c:pt idx="49">
                  <c:v>234.55420000000001</c:v>
                </c:pt>
                <c:pt idx="50">
                  <c:v>234.60435000000001</c:v>
                </c:pt>
                <c:pt idx="51">
                  <c:v>234.6541</c:v>
                </c:pt>
                <c:pt idx="52">
                  <c:v>234.70473000000001</c:v>
                </c:pt>
                <c:pt idx="53">
                  <c:v>234.75024999999999</c:v>
                </c:pt>
                <c:pt idx="54">
                  <c:v>234.79658000000001</c:v>
                </c:pt>
                <c:pt idx="55">
                  <c:v>234.8467</c:v>
                </c:pt>
                <c:pt idx="56">
                  <c:v>234.89634000000001</c:v>
                </c:pt>
                <c:pt idx="57">
                  <c:v>234.94651999999999</c:v>
                </c:pt>
                <c:pt idx="58">
                  <c:v>234.99608000000001</c:v>
                </c:pt>
                <c:pt idx="59">
                  <c:v>235.04646</c:v>
                </c:pt>
                <c:pt idx="60">
                  <c:v>235.09233</c:v>
                </c:pt>
                <c:pt idx="61">
                  <c:v>235.1378</c:v>
                </c:pt>
                <c:pt idx="62">
                  <c:v>235.18819999999999</c:v>
                </c:pt>
                <c:pt idx="63">
                  <c:v>235.23822000000001</c:v>
                </c:pt>
                <c:pt idx="64">
                  <c:v>235.28775999999999</c:v>
                </c:pt>
                <c:pt idx="65">
                  <c:v>235.33802</c:v>
                </c:pt>
                <c:pt idx="66">
                  <c:v>235.38867999999999</c:v>
                </c:pt>
                <c:pt idx="67">
                  <c:v>235.4341</c:v>
                </c:pt>
                <c:pt idx="68">
                  <c:v>235.47975999999991</c:v>
                </c:pt>
                <c:pt idx="69">
                  <c:v>235.53002000000001</c:v>
                </c:pt>
                <c:pt idx="70">
                  <c:v>235.58062000000001</c:v>
                </c:pt>
                <c:pt idx="71">
                  <c:v>235.63040000000001</c:v>
                </c:pt>
                <c:pt idx="72">
                  <c:v>235.68064000000001</c:v>
                </c:pt>
                <c:pt idx="73">
                  <c:v>235.73027999999999</c:v>
                </c:pt>
                <c:pt idx="74">
                  <c:v>235.77645000000001</c:v>
                </c:pt>
                <c:pt idx="75">
                  <c:v>235.82232999999999</c:v>
                </c:pt>
                <c:pt idx="76">
                  <c:v>235.87184999999999</c:v>
                </c:pt>
                <c:pt idx="77">
                  <c:v>235.92182</c:v>
                </c:pt>
                <c:pt idx="78">
                  <c:v>235.97239999999999</c:v>
                </c:pt>
                <c:pt idx="79">
                  <c:v>236.02227999999999</c:v>
                </c:pt>
                <c:pt idx="80">
                  <c:v>236.07229000000001</c:v>
                </c:pt>
                <c:pt idx="81">
                  <c:v>236.11743999999999</c:v>
                </c:pt>
                <c:pt idx="82">
                  <c:v>236.16419999999999</c:v>
                </c:pt>
                <c:pt idx="83">
                  <c:v>236.21376000000001</c:v>
                </c:pt>
                <c:pt idx="84">
                  <c:v>236.26355000000001</c:v>
                </c:pt>
                <c:pt idx="85">
                  <c:v>236.31345999999999</c:v>
                </c:pt>
                <c:pt idx="86">
                  <c:v>236.36395999999999</c:v>
                </c:pt>
                <c:pt idx="87">
                  <c:v>236.41406000000001</c:v>
                </c:pt>
                <c:pt idx="88">
                  <c:v>236.46028999999999</c:v>
                </c:pt>
                <c:pt idx="89">
                  <c:v>236.50507999999999</c:v>
                </c:pt>
                <c:pt idx="90">
                  <c:v>236.55547999999999</c:v>
                </c:pt>
                <c:pt idx="91">
                  <c:v>236.60536999999999</c:v>
                </c:pt>
                <c:pt idx="92">
                  <c:v>236.6559</c:v>
                </c:pt>
                <c:pt idx="93">
                  <c:v>236.70582999999999</c:v>
                </c:pt>
                <c:pt idx="94">
                  <c:v>236.75567000000001</c:v>
                </c:pt>
                <c:pt idx="95">
                  <c:v>236.8021</c:v>
                </c:pt>
                <c:pt idx="96">
                  <c:v>236.84721999999999</c:v>
                </c:pt>
                <c:pt idx="97">
                  <c:v>236.89713</c:v>
                </c:pt>
                <c:pt idx="98">
                  <c:v>236.94757999999999</c:v>
                </c:pt>
                <c:pt idx="99">
                  <c:v>236.99706</c:v>
                </c:pt>
                <c:pt idx="100">
                  <c:v>237.04739000000001</c:v>
                </c:pt>
                <c:pt idx="101">
                  <c:v>237.09736000000001</c:v>
                </c:pt>
                <c:pt idx="102">
                  <c:v>237.14304000000001</c:v>
                </c:pt>
                <c:pt idx="103">
                  <c:v>237.18971999999999</c:v>
                </c:pt>
                <c:pt idx="104">
                  <c:v>237.23933</c:v>
                </c:pt>
                <c:pt idx="105">
                  <c:v>237.28908999999999</c:v>
                </c:pt>
                <c:pt idx="106">
                  <c:v>237.33941999999999</c:v>
                </c:pt>
                <c:pt idx="107">
                  <c:v>237.38896</c:v>
                </c:pt>
                <c:pt idx="108">
                  <c:v>237.43928</c:v>
                </c:pt>
                <c:pt idx="109">
                  <c:v>237.48480000000001</c:v>
                </c:pt>
                <c:pt idx="110">
                  <c:v>237.53053</c:v>
                </c:pt>
                <c:pt idx="111">
                  <c:v>237.58094</c:v>
                </c:pt>
                <c:pt idx="112">
                  <c:v>237.63094000000001</c:v>
                </c:pt>
                <c:pt idx="113">
                  <c:v>237.68065999999999</c:v>
                </c:pt>
                <c:pt idx="114">
                  <c:v>237.73027999999999</c:v>
                </c:pt>
                <c:pt idx="115">
                  <c:v>237.78082000000001</c:v>
                </c:pt>
                <c:pt idx="116">
                  <c:v>237.82683</c:v>
                </c:pt>
                <c:pt idx="117">
                  <c:v>237.87242000000001</c:v>
                </c:pt>
                <c:pt idx="118">
                  <c:v>237.92237</c:v>
                </c:pt>
                <c:pt idx="119">
                  <c:v>237.97252</c:v>
                </c:pt>
                <c:pt idx="120">
                  <c:v>238.02284</c:v>
                </c:pt>
                <c:pt idx="121">
                  <c:v>238.07241999999999</c:v>
                </c:pt>
                <c:pt idx="122">
                  <c:v>238.12235999999999</c:v>
                </c:pt>
                <c:pt idx="123">
                  <c:v>238.16844</c:v>
                </c:pt>
                <c:pt idx="124">
                  <c:v>238.21462999999989</c:v>
                </c:pt>
                <c:pt idx="125">
                  <c:v>238.26497000000001</c:v>
                </c:pt>
                <c:pt idx="126">
                  <c:v>238.31390999999999</c:v>
                </c:pt>
                <c:pt idx="127">
                  <c:v>238.36457999999999</c:v>
                </c:pt>
                <c:pt idx="128">
                  <c:v>238.41481999999999</c:v>
                </c:pt>
                <c:pt idx="129">
                  <c:v>238.46472</c:v>
                </c:pt>
                <c:pt idx="130">
                  <c:v>238.50985999999989</c:v>
                </c:pt>
                <c:pt idx="131">
                  <c:v>238.55616000000001</c:v>
                </c:pt>
                <c:pt idx="132">
                  <c:v>238.60636</c:v>
                </c:pt>
                <c:pt idx="133">
                  <c:v>238.65565000000001</c:v>
                </c:pt>
                <c:pt idx="134">
                  <c:v>238.70647</c:v>
                </c:pt>
                <c:pt idx="135">
                  <c:v>238.75586000000001</c:v>
                </c:pt>
                <c:pt idx="136">
                  <c:v>238.80625000000001</c:v>
                </c:pt>
                <c:pt idx="137">
                  <c:v>238.85248000000001</c:v>
                </c:pt>
                <c:pt idx="138">
                  <c:v>238.89786000000001</c:v>
                </c:pt>
                <c:pt idx="139">
                  <c:v>238.94755000000001</c:v>
                </c:pt>
                <c:pt idx="140">
                  <c:v>238.99793</c:v>
                </c:pt>
                <c:pt idx="141">
                  <c:v>239.04852</c:v>
                </c:pt>
                <c:pt idx="142">
                  <c:v>239.0986</c:v>
                </c:pt>
                <c:pt idx="143">
                  <c:v>239.14779999999999</c:v>
                </c:pt>
                <c:pt idx="144">
                  <c:v>239.19426000000001</c:v>
                </c:pt>
                <c:pt idx="145">
                  <c:v>239.23925999999989</c:v>
                </c:pt>
                <c:pt idx="146">
                  <c:v>239.28966999999989</c:v>
                </c:pt>
                <c:pt idx="147">
                  <c:v>239.34041999999999</c:v>
                </c:pt>
                <c:pt idx="148">
                  <c:v>239.39059</c:v>
                </c:pt>
                <c:pt idx="149">
                  <c:v>239.44004000000001</c:v>
                </c:pt>
                <c:pt idx="150">
                  <c:v>239.49007</c:v>
                </c:pt>
                <c:pt idx="151">
                  <c:v>239.53579999999999</c:v>
                </c:pt>
                <c:pt idx="152">
                  <c:v>239.58157</c:v>
                </c:pt>
                <c:pt idx="153">
                  <c:v>239.63200000000001</c:v>
                </c:pt>
                <c:pt idx="154">
                  <c:v>239.68142</c:v>
                </c:pt>
                <c:pt idx="155">
                  <c:v>239.73086000000001</c:v>
                </c:pt>
                <c:pt idx="156">
                  <c:v>239.78216</c:v>
                </c:pt>
                <c:pt idx="157">
                  <c:v>239.83204000000001</c:v>
                </c:pt>
                <c:pt idx="158">
                  <c:v>239.87732</c:v>
                </c:pt>
                <c:pt idx="159">
                  <c:v>239.92298</c:v>
                </c:pt>
                <c:pt idx="160">
                  <c:v>239.97346999999999</c:v>
                </c:pt>
                <c:pt idx="161">
                  <c:v>240.02374</c:v>
                </c:pt>
                <c:pt idx="162">
                  <c:v>240.07339999999999</c:v>
                </c:pt>
                <c:pt idx="163">
                  <c:v>240.12354999999999</c:v>
                </c:pt>
                <c:pt idx="164">
                  <c:v>240.17358999999999</c:v>
                </c:pt>
                <c:pt idx="165">
                  <c:v>240.21928999999989</c:v>
                </c:pt>
                <c:pt idx="166">
                  <c:v>240.2655</c:v>
                </c:pt>
                <c:pt idx="167">
                  <c:v>240.31556</c:v>
                </c:pt>
                <c:pt idx="168">
                  <c:v>240.36492000000001</c:v>
                </c:pt>
                <c:pt idx="169">
                  <c:v>240.41468</c:v>
                </c:pt>
                <c:pt idx="170">
                  <c:v>240.46525</c:v>
                </c:pt>
                <c:pt idx="171">
                  <c:v>240.51539</c:v>
                </c:pt>
                <c:pt idx="172">
                  <c:v>240.5608</c:v>
                </c:pt>
                <c:pt idx="173">
                  <c:v>240.6071</c:v>
                </c:pt>
                <c:pt idx="174">
                  <c:v>240.65714</c:v>
                </c:pt>
                <c:pt idx="175">
                  <c:v>240.70724000000001</c:v>
                </c:pt>
                <c:pt idx="176">
                  <c:v>240.75742</c:v>
                </c:pt>
                <c:pt idx="177">
                  <c:v>240.80715000000001</c:v>
                </c:pt>
                <c:pt idx="178">
                  <c:v>240.85715999999999</c:v>
                </c:pt>
                <c:pt idx="179">
                  <c:v>240.90305000000001</c:v>
                </c:pt>
                <c:pt idx="180">
                  <c:v>240.94924</c:v>
                </c:pt>
                <c:pt idx="181">
                  <c:v>240.99892</c:v>
                </c:pt>
                <c:pt idx="182">
                  <c:v>241.04902000000001</c:v>
                </c:pt>
                <c:pt idx="183">
                  <c:v>241.0985</c:v>
                </c:pt>
                <c:pt idx="184">
                  <c:v>241.14886000000001</c:v>
                </c:pt>
                <c:pt idx="185">
                  <c:v>241.19907000000001</c:v>
                </c:pt>
                <c:pt idx="186">
                  <c:v>241.24405999999999</c:v>
                </c:pt>
                <c:pt idx="187">
                  <c:v>241.29055999999991</c:v>
                </c:pt>
                <c:pt idx="188">
                  <c:v>241.34050999999999</c:v>
                </c:pt>
                <c:pt idx="189">
                  <c:v>241.39005</c:v>
                </c:pt>
                <c:pt idx="190">
                  <c:v>241.44018</c:v>
                </c:pt>
                <c:pt idx="191">
                  <c:v>241.48976999999999</c:v>
                </c:pt>
                <c:pt idx="192">
                  <c:v>241.5401</c:v>
                </c:pt>
                <c:pt idx="193">
                  <c:v>241.58654000000001</c:v>
                </c:pt>
                <c:pt idx="194">
                  <c:v>241.63159999999999</c:v>
                </c:pt>
                <c:pt idx="195">
                  <c:v>241.68244000000001</c:v>
                </c:pt>
                <c:pt idx="196">
                  <c:v>241.73267999999999</c:v>
                </c:pt>
                <c:pt idx="197">
                  <c:v>241.78130999999999</c:v>
                </c:pt>
                <c:pt idx="198">
                  <c:v>241.83198999999999</c:v>
                </c:pt>
                <c:pt idx="199">
                  <c:v>241.88201000000001</c:v>
                </c:pt>
                <c:pt idx="200">
                  <c:v>241.92769999999999</c:v>
                </c:pt>
                <c:pt idx="201">
                  <c:v>241.97409999999999</c:v>
                </c:pt>
                <c:pt idx="202">
                  <c:v>242.02348000000001</c:v>
                </c:pt>
                <c:pt idx="203">
                  <c:v>242.07418999999999</c:v>
                </c:pt>
                <c:pt idx="204">
                  <c:v>242.12312</c:v>
                </c:pt>
                <c:pt idx="205">
                  <c:v>242.17358999999999</c:v>
                </c:pt>
                <c:pt idx="206">
                  <c:v>242.22367999999989</c:v>
                </c:pt>
                <c:pt idx="207">
                  <c:v>242.26934</c:v>
                </c:pt>
                <c:pt idx="208">
                  <c:v>242.31591</c:v>
                </c:pt>
                <c:pt idx="209">
                  <c:v>242.36562000000001</c:v>
                </c:pt>
                <c:pt idx="210">
                  <c:v>242.41562999999999</c:v>
                </c:pt>
                <c:pt idx="211">
                  <c:v>242.46510000000001</c:v>
                </c:pt>
                <c:pt idx="212">
                  <c:v>242.51531</c:v>
                </c:pt>
                <c:pt idx="213">
                  <c:v>242.56487999999999</c:v>
                </c:pt>
                <c:pt idx="214">
                  <c:v>242.61109999999999</c:v>
                </c:pt>
                <c:pt idx="215">
                  <c:v>242.65725</c:v>
                </c:pt>
                <c:pt idx="216">
                  <c:v>242.70715999999999</c:v>
                </c:pt>
                <c:pt idx="217">
                  <c:v>242.75729999999999</c:v>
                </c:pt>
                <c:pt idx="218">
                  <c:v>242.80744999999999</c:v>
                </c:pt>
                <c:pt idx="219">
                  <c:v>242.85672</c:v>
                </c:pt>
                <c:pt idx="220">
                  <c:v>242.90707</c:v>
                </c:pt>
                <c:pt idx="221">
                  <c:v>242.95244</c:v>
                </c:pt>
                <c:pt idx="222">
                  <c:v>242.99850000000001</c:v>
                </c:pt>
                <c:pt idx="223">
                  <c:v>243.04900000000001</c:v>
                </c:pt>
                <c:pt idx="224">
                  <c:v>243.09899999999999</c:v>
                </c:pt>
                <c:pt idx="225">
                  <c:v>243.14949999999999</c:v>
                </c:pt>
                <c:pt idx="226">
                  <c:v>243.19908000000001</c:v>
                </c:pt>
                <c:pt idx="227">
                  <c:v>243.24850000000001</c:v>
                </c:pt>
                <c:pt idx="228">
                  <c:v>243.29426000000001</c:v>
                </c:pt>
                <c:pt idx="229">
                  <c:v>243.34003000000001</c:v>
                </c:pt>
                <c:pt idx="230">
                  <c:v>243.3904</c:v>
                </c:pt>
                <c:pt idx="231">
                  <c:v>243.44058999999999</c:v>
                </c:pt>
                <c:pt idx="232">
                  <c:v>243.48983000000001</c:v>
                </c:pt>
                <c:pt idx="233">
                  <c:v>243.54028</c:v>
                </c:pt>
                <c:pt idx="234">
                  <c:v>243.59079</c:v>
                </c:pt>
                <c:pt idx="235">
                  <c:v>243.63624999999999</c:v>
                </c:pt>
                <c:pt idx="236">
                  <c:v>243.68176</c:v>
                </c:pt>
                <c:pt idx="237">
                  <c:v>243.73149000000001</c:v>
                </c:pt>
                <c:pt idx="238">
                  <c:v>243.78171</c:v>
                </c:pt>
                <c:pt idx="239">
                  <c:v>243.83264</c:v>
                </c:pt>
                <c:pt idx="240">
                  <c:v>243.88231999999999</c:v>
                </c:pt>
                <c:pt idx="241">
                  <c:v>243.93242000000001</c:v>
                </c:pt>
                <c:pt idx="242">
                  <c:v>243.97776999999999</c:v>
                </c:pt>
                <c:pt idx="243">
                  <c:v>244.02367000000001</c:v>
                </c:pt>
                <c:pt idx="244">
                  <c:v>244.07408000000001</c:v>
                </c:pt>
                <c:pt idx="245">
                  <c:v>244.12376</c:v>
                </c:pt>
                <c:pt idx="246">
                  <c:v>244.17418000000001</c:v>
                </c:pt>
                <c:pt idx="247">
                  <c:v>244.22387000000001</c:v>
                </c:pt>
                <c:pt idx="248">
                  <c:v>244.27441999999999</c:v>
                </c:pt>
                <c:pt idx="249">
                  <c:v>244.31938</c:v>
                </c:pt>
                <c:pt idx="250">
                  <c:v>244.36573000000001</c:v>
                </c:pt>
                <c:pt idx="251">
                  <c:v>244.41507999999999</c:v>
                </c:pt>
                <c:pt idx="252">
                  <c:v>244.46518</c:v>
                </c:pt>
                <c:pt idx="253">
                  <c:v>244.51560000000001</c:v>
                </c:pt>
                <c:pt idx="254">
                  <c:v>244.5651</c:v>
                </c:pt>
                <c:pt idx="255">
                  <c:v>244.61591999999999</c:v>
                </c:pt>
                <c:pt idx="256">
                  <c:v>244.66155000000001</c:v>
                </c:pt>
                <c:pt idx="257">
                  <c:v>244.70688999999999</c:v>
                </c:pt>
                <c:pt idx="258">
                  <c:v>244.75734</c:v>
                </c:pt>
                <c:pt idx="259">
                  <c:v>244.80719999999999</c:v>
                </c:pt>
                <c:pt idx="260">
                  <c:v>244.85759999999999</c:v>
                </c:pt>
                <c:pt idx="261">
                  <c:v>244.90703999999999</c:v>
                </c:pt>
                <c:pt idx="262">
                  <c:v>244.95824999999999</c:v>
                </c:pt>
                <c:pt idx="263">
                  <c:v>245.00353999999999</c:v>
                </c:pt>
                <c:pt idx="264">
                  <c:v>245.04915999999989</c:v>
                </c:pt>
                <c:pt idx="265">
                  <c:v>245.09899999999999</c:v>
                </c:pt>
                <c:pt idx="266">
                  <c:v>245.14954999999989</c:v>
                </c:pt>
                <c:pt idx="267">
                  <c:v>245.19900000000001</c:v>
                </c:pt>
                <c:pt idx="268">
                  <c:v>245.24906999999999</c:v>
                </c:pt>
                <c:pt idx="269">
                  <c:v>245.29930999999999</c:v>
                </c:pt>
                <c:pt idx="270">
                  <c:v>245.34537</c:v>
                </c:pt>
                <c:pt idx="271">
                  <c:v>245.39153999999999</c:v>
                </c:pt>
                <c:pt idx="272">
                  <c:v>245.44134</c:v>
                </c:pt>
                <c:pt idx="273">
                  <c:v>245.49155999999999</c:v>
                </c:pt>
                <c:pt idx="274">
                  <c:v>245.54159999999999</c:v>
                </c:pt>
                <c:pt idx="275">
                  <c:v>245.59155000000001</c:v>
                </c:pt>
                <c:pt idx="276">
                  <c:v>245.64143000000001</c:v>
                </c:pt>
                <c:pt idx="277">
                  <c:v>245.68751</c:v>
                </c:pt>
                <c:pt idx="278">
                  <c:v>245.73374000000001</c:v>
                </c:pt>
                <c:pt idx="279">
                  <c:v>245.78326000000001</c:v>
                </c:pt>
                <c:pt idx="280">
                  <c:v>245.83339000000001</c:v>
                </c:pt>
                <c:pt idx="281">
                  <c:v>245.88342</c:v>
                </c:pt>
                <c:pt idx="282">
                  <c:v>245.93288999999999</c:v>
                </c:pt>
                <c:pt idx="283">
                  <c:v>245.98329000000001</c:v>
                </c:pt>
                <c:pt idx="284">
                  <c:v>246.02966000000001</c:v>
                </c:pt>
                <c:pt idx="285">
                  <c:v>246.07475999999991</c:v>
                </c:pt>
                <c:pt idx="286">
                  <c:v>246.12521000000001</c:v>
                </c:pt>
                <c:pt idx="287">
                  <c:v>246.17477999999991</c:v>
                </c:pt>
                <c:pt idx="288">
                  <c:v>246.22497999999999</c:v>
                </c:pt>
                <c:pt idx="289">
                  <c:v>246.27594999999999</c:v>
                </c:pt>
                <c:pt idx="290">
                  <c:v>246.32552999999999</c:v>
                </c:pt>
                <c:pt idx="291">
                  <c:v>246.37067999999999</c:v>
                </c:pt>
                <c:pt idx="292">
                  <c:v>246.41691</c:v>
                </c:pt>
                <c:pt idx="293">
                  <c:v>246.46811</c:v>
                </c:pt>
                <c:pt idx="294">
                  <c:v>246.51764</c:v>
                </c:pt>
                <c:pt idx="295">
                  <c:v>246.56726</c:v>
                </c:pt>
                <c:pt idx="296">
                  <c:v>246.61689000000001</c:v>
                </c:pt>
                <c:pt idx="297">
                  <c:v>246.66747000000001</c:v>
                </c:pt>
                <c:pt idx="298">
                  <c:v>246.71316999999999</c:v>
                </c:pt>
                <c:pt idx="299">
                  <c:v>246.7586</c:v>
                </c:pt>
                <c:pt idx="300">
                  <c:v>246.80945</c:v>
                </c:pt>
                <c:pt idx="301">
                  <c:v>246.85916</c:v>
                </c:pt>
                <c:pt idx="302">
                  <c:v>246.90882999999999</c:v>
                </c:pt>
                <c:pt idx="303">
                  <c:v>246.95911000000001</c:v>
                </c:pt>
                <c:pt idx="304">
                  <c:v>247.00934000000001</c:v>
                </c:pt>
                <c:pt idx="305">
                  <c:v>247.05542</c:v>
                </c:pt>
                <c:pt idx="306">
                  <c:v>247.10069999999999</c:v>
                </c:pt>
                <c:pt idx="307">
                  <c:v>247.1507</c:v>
                </c:pt>
                <c:pt idx="308">
                  <c:v>247.20124000000001</c:v>
                </c:pt>
                <c:pt idx="309">
                  <c:v>247.25144</c:v>
                </c:pt>
                <c:pt idx="310">
                  <c:v>247.30158</c:v>
                </c:pt>
                <c:pt idx="311">
                  <c:v>247.35117</c:v>
                </c:pt>
                <c:pt idx="312">
                  <c:v>247.39804000000001</c:v>
                </c:pt>
                <c:pt idx="313">
                  <c:v>247.4436</c:v>
                </c:pt>
                <c:pt idx="314">
                  <c:v>247.49363</c:v>
                </c:pt>
                <c:pt idx="315">
                  <c:v>247.54366999999991</c:v>
                </c:pt>
                <c:pt idx="316">
                  <c:v>247.59276</c:v>
                </c:pt>
                <c:pt idx="317">
                  <c:v>247.64333999999999</c:v>
                </c:pt>
                <c:pt idx="318">
                  <c:v>247.69365999999991</c:v>
                </c:pt>
                <c:pt idx="319">
                  <c:v>247.74025</c:v>
                </c:pt>
                <c:pt idx="320">
                  <c:v>247.78524999999999</c:v>
                </c:pt>
                <c:pt idx="321">
                  <c:v>247.83496</c:v>
                </c:pt>
                <c:pt idx="322">
                  <c:v>247.88526999999999</c:v>
                </c:pt>
                <c:pt idx="323">
                  <c:v>247.9357</c:v>
                </c:pt>
                <c:pt idx="324">
                  <c:v>247.98536999999999</c:v>
                </c:pt>
                <c:pt idx="325">
                  <c:v>248.03471999999999</c:v>
                </c:pt>
                <c:pt idx="326">
                  <c:v>248.08072999999999</c:v>
                </c:pt>
                <c:pt idx="327">
                  <c:v>248.1268</c:v>
                </c:pt>
                <c:pt idx="328">
                  <c:v>248.17687000000001</c:v>
                </c:pt>
                <c:pt idx="329">
                  <c:v>248.22640000000001</c:v>
                </c:pt>
                <c:pt idx="330">
                  <c:v>248.27698000000001</c:v>
                </c:pt>
                <c:pt idx="331">
                  <c:v>248.32686000000001</c:v>
                </c:pt>
                <c:pt idx="332">
                  <c:v>248.37665999999999</c:v>
                </c:pt>
                <c:pt idx="333">
                  <c:v>248.42281</c:v>
                </c:pt>
                <c:pt idx="334">
                  <c:v>248.46834000000001</c:v>
                </c:pt>
                <c:pt idx="335">
                  <c:v>248.51844</c:v>
                </c:pt>
                <c:pt idx="336">
                  <c:v>248.56862000000001</c:v>
                </c:pt>
                <c:pt idx="337">
                  <c:v>248.61841999999999</c:v>
                </c:pt>
                <c:pt idx="338">
                  <c:v>248.66797</c:v>
                </c:pt>
                <c:pt idx="339">
                  <c:v>248.71868000000001</c:v>
                </c:pt>
                <c:pt idx="340">
                  <c:v>248.76427000000001</c:v>
                </c:pt>
                <c:pt idx="341">
                  <c:v>248.81081</c:v>
                </c:pt>
                <c:pt idx="342">
                  <c:v>248.86098999999999</c:v>
                </c:pt>
                <c:pt idx="343">
                  <c:v>248.91126</c:v>
                </c:pt>
                <c:pt idx="344">
                  <c:v>248.96122</c:v>
                </c:pt>
                <c:pt idx="345">
                  <c:v>249.01104000000001</c:v>
                </c:pt>
                <c:pt idx="346">
                  <c:v>249.06141</c:v>
                </c:pt>
                <c:pt idx="347">
                  <c:v>249.10677999999999</c:v>
                </c:pt>
                <c:pt idx="348">
                  <c:v>249.15299999999999</c:v>
                </c:pt>
                <c:pt idx="349">
                  <c:v>249.20238000000001</c:v>
                </c:pt>
                <c:pt idx="350">
                  <c:v>249.25280000000001</c:v>
                </c:pt>
                <c:pt idx="351">
                  <c:v>249.30302</c:v>
                </c:pt>
                <c:pt idx="352">
                  <c:v>249.35265999999999</c:v>
                </c:pt>
                <c:pt idx="353">
                  <c:v>249.40248</c:v>
                </c:pt>
                <c:pt idx="354">
                  <c:v>249.44862000000001</c:v>
                </c:pt>
                <c:pt idx="355">
                  <c:v>249.49458999999999</c:v>
                </c:pt>
                <c:pt idx="356">
                  <c:v>249.54444000000001</c:v>
                </c:pt>
                <c:pt idx="357">
                  <c:v>249.59458000000001</c:v>
                </c:pt>
                <c:pt idx="358">
                  <c:v>249.64528000000001</c:v>
                </c:pt>
                <c:pt idx="359">
                  <c:v>249.69427999999999</c:v>
                </c:pt>
                <c:pt idx="360">
                  <c:v>249.74452999999991</c:v>
                </c:pt>
                <c:pt idx="361">
                  <c:v>249.79078000000001</c:v>
                </c:pt>
                <c:pt idx="362">
                  <c:v>249.83590000000001</c:v>
                </c:pt>
                <c:pt idx="363">
                  <c:v>249.88622000000001</c:v>
                </c:pt>
                <c:pt idx="364">
                  <c:v>249.93582000000001</c:v>
                </c:pt>
                <c:pt idx="365">
                  <c:v>249.98633000000001</c:v>
                </c:pt>
                <c:pt idx="366">
                  <c:v>250.03626</c:v>
                </c:pt>
                <c:pt idx="367">
                  <c:v>250.08646999999999</c:v>
                </c:pt>
                <c:pt idx="368">
                  <c:v>250.13229999999999</c:v>
                </c:pt>
                <c:pt idx="369">
                  <c:v>250.17775</c:v>
                </c:pt>
                <c:pt idx="370">
                  <c:v>250.22807</c:v>
                </c:pt>
                <c:pt idx="371">
                  <c:v>250.27795</c:v>
                </c:pt>
                <c:pt idx="372">
                  <c:v>250.32859999999999</c:v>
                </c:pt>
                <c:pt idx="373">
                  <c:v>250.37808000000001</c:v>
                </c:pt>
                <c:pt idx="374">
                  <c:v>250.42854</c:v>
                </c:pt>
                <c:pt idx="375">
                  <c:v>250.47427999999999</c:v>
                </c:pt>
                <c:pt idx="376">
                  <c:v>250.51989</c:v>
                </c:pt>
                <c:pt idx="377">
                  <c:v>250.57032000000001</c:v>
                </c:pt>
                <c:pt idx="378">
                  <c:v>250.61976000000001</c:v>
                </c:pt>
                <c:pt idx="379">
                  <c:v>250.67045999999999</c:v>
                </c:pt>
                <c:pt idx="380">
                  <c:v>250.71974999999989</c:v>
                </c:pt>
                <c:pt idx="381">
                  <c:v>250.77014</c:v>
                </c:pt>
                <c:pt idx="382">
                  <c:v>250.81567999999999</c:v>
                </c:pt>
                <c:pt idx="383">
                  <c:v>250.86225999999999</c:v>
                </c:pt>
                <c:pt idx="384">
                  <c:v>250.91184000000001</c:v>
                </c:pt>
                <c:pt idx="385">
                  <c:v>250.96194</c:v>
                </c:pt>
                <c:pt idx="386">
                  <c:v>251.01151999999999</c:v>
                </c:pt>
                <c:pt idx="387">
                  <c:v>251.0617</c:v>
                </c:pt>
                <c:pt idx="388">
                  <c:v>251.1123</c:v>
                </c:pt>
                <c:pt idx="389">
                  <c:v>251.15790000000001</c:v>
                </c:pt>
                <c:pt idx="390">
                  <c:v>251.20356000000001</c:v>
                </c:pt>
                <c:pt idx="391">
                  <c:v>251.25353999999999</c:v>
                </c:pt>
                <c:pt idx="392">
                  <c:v>251.30381</c:v>
                </c:pt>
                <c:pt idx="393">
                  <c:v>251.35401999999999</c:v>
                </c:pt>
                <c:pt idx="394">
                  <c:v>251.40409</c:v>
                </c:pt>
                <c:pt idx="395">
                  <c:v>251.45352</c:v>
                </c:pt>
                <c:pt idx="396">
                  <c:v>251.50013999999999</c:v>
                </c:pt>
                <c:pt idx="397">
                  <c:v>251.54639</c:v>
                </c:pt>
                <c:pt idx="398">
                  <c:v>251.59526</c:v>
                </c:pt>
                <c:pt idx="399">
                  <c:v>251.64528999999999</c:v>
                </c:pt>
                <c:pt idx="400">
                  <c:v>251.69569999999999</c:v>
                </c:pt>
                <c:pt idx="401">
                  <c:v>251.74593999999999</c:v>
                </c:pt>
                <c:pt idx="402">
                  <c:v>251.79580999999999</c:v>
                </c:pt>
                <c:pt idx="403">
                  <c:v>251.84139999999999</c:v>
                </c:pt>
                <c:pt idx="404">
                  <c:v>251.88788</c:v>
                </c:pt>
                <c:pt idx="405">
                  <c:v>251.93684999999999</c:v>
                </c:pt>
                <c:pt idx="406">
                  <c:v>251.9873</c:v>
                </c:pt>
                <c:pt idx="407">
                  <c:v>252.03725</c:v>
                </c:pt>
                <c:pt idx="408">
                  <c:v>252.08742000000001</c:v>
                </c:pt>
                <c:pt idx="409">
                  <c:v>252.13722999999999</c:v>
                </c:pt>
                <c:pt idx="410">
                  <c:v>252.18302</c:v>
                </c:pt>
                <c:pt idx="411">
                  <c:v>252.22891000000001</c:v>
                </c:pt>
                <c:pt idx="412">
                  <c:v>252.27950999999999</c:v>
                </c:pt>
                <c:pt idx="413">
                  <c:v>252.32969</c:v>
                </c:pt>
                <c:pt idx="414">
                  <c:v>252.3792</c:v>
                </c:pt>
                <c:pt idx="415">
                  <c:v>252.42894000000001</c:v>
                </c:pt>
                <c:pt idx="416">
                  <c:v>252.47952000000001</c:v>
                </c:pt>
                <c:pt idx="417">
                  <c:v>252.52508</c:v>
                </c:pt>
                <c:pt idx="418">
                  <c:v>252.57061999999999</c:v>
                </c:pt>
                <c:pt idx="419">
                  <c:v>252.62081000000001</c:v>
                </c:pt>
                <c:pt idx="420">
                  <c:v>252.6711</c:v>
                </c:pt>
                <c:pt idx="421">
                  <c:v>252.72050999999999</c:v>
                </c:pt>
                <c:pt idx="422">
                  <c:v>252.77155999999991</c:v>
                </c:pt>
                <c:pt idx="423">
                  <c:v>252.82112000000001</c:v>
                </c:pt>
                <c:pt idx="424">
                  <c:v>252.86772999999999</c:v>
                </c:pt>
                <c:pt idx="425">
                  <c:v>252.91278</c:v>
                </c:pt>
                <c:pt idx="426">
                  <c:v>252.96280999999999</c:v>
                </c:pt>
                <c:pt idx="427">
                  <c:v>253.01334</c:v>
                </c:pt>
                <c:pt idx="428">
                  <c:v>253.06322</c:v>
                </c:pt>
                <c:pt idx="429">
                  <c:v>253.11296999999999</c:v>
                </c:pt>
                <c:pt idx="430">
                  <c:v>253.16278</c:v>
                </c:pt>
                <c:pt idx="431">
                  <c:v>253.20833999999999</c:v>
                </c:pt>
                <c:pt idx="432">
                  <c:v>253.25479999999999</c:v>
                </c:pt>
                <c:pt idx="433">
                  <c:v>253.30501000000001</c:v>
                </c:pt>
                <c:pt idx="434">
                  <c:v>253.35462999999999</c:v>
                </c:pt>
                <c:pt idx="435">
                  <c:v>253.40508</c:v>
                </c:pt>
                <c:pt idx="436">
                  <c:v>253.45513</c:v>
                </c:pt>
                <c:pt idx="437">
                  <c:v>253.50442000000001</c:v>
                </c:pt>
                <c:pt idx="438">
                  <c:v>253.55114</c:v>
                </c:pt>
                <c:pt idx="439">
                  <c:v>253.59612999999999</c:v>
                </c:pt>
                <c:pt idx="440">
                  <c:v>253.64698999999999</c:v>
                </c:pt>
                <c:pt idx="441">
                  <c:v>253.69644</c:v>
                </c:pt>
                <c:pt idx="442">
                  <c:v>253.74717999999999</c:v>
                </c:pt>
                <c:pt idx="443">
                  <c:v>253.79670999999999</c:v>
                </c:pt>
                <c:pt idx="444">
                  <c:v>253.84718000000001</c:v>
                </c:pt>
                <c:pt idx="445">
                  <c:v>253.89219</c:v>
                </c:pt>
                <c:pt idx="446">
                  <c:v>253.93800999999999</c:v>
                </c:pt>
                <c:pt idx="447">
                  <c:v>253.98850999999999</c:v>
                </c:pt>
                <c:pt idx="448">
                  <c:v>254.0384</c:v>
                </c:pt>
                <c:pt idx="449">
                  <c:v>254.08841000000001</c:v>
                </c:pt>
                <c:pt idx="450">
                  <c:v>254.13807</c:v>
                </c:pt>
                <c:pt idx="451">
                  <c:v>254.18867</c:v>
                </c:pt>
                <c:pt idx="452">
                  <c:v>254.23425</c:v>
                </c:pt>
                <c:pt idx="453">
                  <c:v>254.28023999999999</c:v>
                </c:pt>
                <c:pt idx="454">
                  <c:v>254.33083999999999</c:v>
                </c:pt>
                <c:pt idx="455">
                  <c:v>254.38034999999999</c:v>
                </c:pt>
                <c:pt idx="456">
                  <c:v>254.42957000000001</c:v>
                </c:pt>
                <c:pt idx="457">
                  <c:v>254.48029</c:v>
                </c:pt>
                <c:pt idx="458">
                  <c:v>254.53004000000001</c:v>
                </c:pt>
                <c:pt idx="459">
                  <c:v>254.57619</c:v>
                </c:pt>
                <c:pt idx="460">
                  <c:v>254.62111999999999</c:v>
                </c:pt>
                <c:pt idx="461">
                  <c:v>254.67202</c:v>
                </c:pt>
                <c:pt idx="462">
                  <c:v>254.72175999999999</c:v>
                </c:pt>
                <c:pt idx="463">
                  <c:v>254.77207000000001</c:v>
                </c:pt>
                <c:pt idx="464">
                  <c:v>254.82176999999999</c:v>
                </c:pt>
                <c:pt idx="465">
                  <c:v>254.87183999999999</c:v>
                </c:pt>
                <c:pt idx="466">
                  <c:v>254.91696999999999</c:v>
                </c:pt>
                <c:pt idx="467">
                  <c:v>254.96406999999999</c:v>
                </c:pt>
                <c:pt idx="468">
                  <c:v>255.01348999999999</c:v>
                </c:pt>
                <c:pt idx="469">
                  <c:v>255.06335999999999</c:v>
                </c:pt>
                <c:pt idx="470">
                  <c:v>255.11348000000001</c:v>
                </c:pt>
                <c:pt idx="471">
                  <c:v>255.16311999999999</c:v>
                </c:pt>
                <c:pt idx="472">
                  <c:v>255.21297000000001</c:v>
                </c:pt>
                <c:pt idx="473">
                  <c:v>255.25955999999991</c:v>
                </c:pt>
                <c:pt idx="474">
                  <c:v>255.30508</c:v>
                </c:pt>
                <c:pt idx="475">
                  <c:v>255.35478000000001</c:v>
                </c:pt>
                <c:pt idx="476">
                  <c:v>255.40534</c:v>
                </c:pt>
                <c:pt idx="477">
                  <c:v>255.45547999999999</c:v>
                </c:pt>
                <c:pt idx="478">
                  <c:v>255.50486000000001</c:v>
                </c:pt>
                <c:pt idx="479">
                  <c:v>255.55535</c:v>
                </c:pt>
                <c:pt idx="480">
                  <c:v>255.60160999999999</c:v>
                </c:pt>
                <c:pt idx="481">
                  <c:v>255.64723000000001</c:v>
                </c:pt>
                <c:pt idx="482">
                  <c:v>255.69710000000001</c:v>
                </c:pt>
                <c:pt idx="483">
                  <c:v>255.74770000000001</c:v>
                </c:pt>
                <c:pt idx="484">
                  <c:v>255.79741000000001</c:v>
                </c:pt>
                <c:pt idx="485">
                  <c:v>255.84755999999999</c:v>
                </c:pt>
                <c:pt idx="486">
                  <c:v>255.89724000000001</c:v>
                </c:pt>
                <c:pt idx="487">
                  <c:v>255.94417999999999</c:v>
                </c:pt>
                <c:pt idx="488">
                  <c:v>255.98907</c:v>
                </c:pt>
                <c:pt idx="489">
                  <c:v>256.03942999999992</c:v>
                </c:pt>
                <c:pt idx="490">
                  <c:v>256.08914999999962</c:v>
                </c:pt>
                <c:pt idx="491">
                  <c:v>256.1395</c:v>
                </c:pt>
                <c:pt idx="492">
                  <c:v>256.18957999999992</c:v>
                </c:pt>
                <c:pt idx="493">
                  <c:v>256.23930999999902</c:v>
                </c:pt>
                <c:pt idx="494">
                  <c:v>256.28512999999901</c:v>
                </c:pt>
                <c:pt idx="495">
                  <c:v>256.33017999999902</c:v>
                </c:pt>
                <c:pt idx="496">
                  <c:v>256.38075999999961</c:v>
                </c:pt>
                <c:pt idx="497">
                  <c:v>256.4311299999988</c:v>
                </c:pt>
                <c:pt idx="498">
                  <c:v>256.48098999999962</c:v>
                </c:pt>
                <c:pt idx="499">
                  <c:v>256.53086999999999</c:v>
                </c:pt>
                <c:pt idx="500">
                  <c:v>256.58090999999962</c:v>
                </c:pt>
                <c:pt idx="501">
                  <c:v>256.62716</c:v>
                </c:pt>
                <c:pt idx="502">
                  <c:v>256.67250000000001</c:v>
                </c:pt>
                <c:pt idx="503">
                  <c:v>256.72266999999999</c:v>
                </c:pt>
                <c:pt idx="504">
                  <c:v>256.77227999999991</c:v>
                </c:pt>
                <c:pt idx="505">
                  <c:v>256.82243999999992</c:v>
                </c:pt>
                <c:pt idx="506">
                  <c:v>256.87249000000003</c:v>
                </c:pt>
                <c:pt idx="507">
                  <c:v>256.92213999999888</c:v>
                </c:pt>
                <c:pt idx="508">
                  <c:v>256.96814999999901</c:v>
                </c:pt>
                <c:pt idx="509">
                  <c:v>257.01400999999993</c:v>
                </c:pt>
                <c:pt idx="510">
                  <c:v>257.06484999999998</c:v>
                </c:pt>
                <c:pt idx="511">
                  <c:v>257.1146</c:v>
                </c:pt>
                <c:pt idx="512">
                  <c:v>257.16419999999999</c:v>
                </c:pt>
                <c:pt idx="513">
                  <c:v>257.21521999999902</c:v>
                </c:pt>
                <c:pt idx="514">
                  <c:v>257.26487999999989</c:v>
                </c:pt>
                <c:pt idx="515">
                  <c:v>257.31088999999997</c:v>
                </c:pt>
                <c:pt idx="516">
                  <c:v>257.35667999999993</c:v>
                </c:pt>
                <c:pt idx="517">
                  <c:v>257.40661999999901</c:v>
                </c:pt>
                <c:pt idx="518">
                  <c:v>257.45617999999888</c:v>
                </c:pt>
                <c:pt idx="519">
                  <c:v>257.50609999999921</c:v>
                </c:pt>
                <c:pt idx="520">
                  <c:v>257.55669</c:v>
                </c:pt>
                <c:pt idx="521">
                  <c:v>257.60657999999961</c:v>
                </c:pt>
                <c:pt idx="522">
                  <c:v>257.65231</c:v>
                </c:pt>
                <c:pt idx="523">
                  <c:v>257.69781</c:v>
                </c:pt>
                <c:pt idx="524">
                  <c:v>257.74829999999992</c:v>
                </c:pt>
                <c:pt idx="525">
                  <c:v>257.798059999999</c:v>
                </c:pt>
                <c:pt idx="526">
                  <c:v>257.84833999999961</c:v>
                </c:pt>
                <c:pt idx="527">
                  <c:v>257.89823999999902</c:v>
                </c:pt>
                <c:pt idx="528">
                  <c:v>257.94822999999991</c:v>
                </c:pt>
                <c:pt idx="529">
                  <c:v>257.993909999999</c:v>
                </c:pt>
                <c:pt idx="530">
                  <c:v>258.03913999999901</c:v>
                </c:pt>
                <c:pt idx="531">
                  <c:v>258.08954</c:v>
                </c:pt>
                <c:pt idx="532">
                  <c:v>258.14026000000001</c:v>
                </c:pt>
                <c:pt idx="533">
                  <c:v>258.19000999999992</c:v>
                </c:pt>
                <c:pt idx="534">
                  <c:v>258.24038999999999</c:v>
                </c:pt>
                <c:pt idx="535">
                  <c:v>258.28995999999961</c:v>
                </c:pt>
                <c:pt idx="536">
                  <c:v>258.33550999999898</c:v>
                </c:pt>
                <c:pt idx="537">
                  <c:v>258.38241999999991</c:v>
                </c:pt>
                <c:pt idx="538">
                  <c:v>258.43184999999897</c:v>
                </c:pt>
                <c:pt idx="539">
                  <c:v>258.48208999999991</c:v>
                </c:pt>
                <c:pt idx="540">
                  <c:v>258.53167999999903</c:v>
                </c:pt>
                <c:pt idx="541">
                  <c:v>258.58188999999999</c:v>
                </c:pt>
                <c:pt idx="542">
                  <c:v>258.63216</c:v>
                </c:pt>
                <c:pt idx="543">
                  <c:v>258.67804999999993</c:v>
                </c:pt>
                <c:pt idx="544">
                  <c:v>258.72394999999898</c:v>
                </c:pt>
                <c:pt idx="545">
                  <c:v>258.77390999999898</c:v>
                </c:pt>
                <c:pt idx="546">
                  <c:v>258.82348999999999</c:v>
                </c:pt>
                <c:pt idx="547">
                  <c:v>258.87363999999991</c:v>
                </c:pt>
                <c:pt idx="548">
                  <c:v>258.92327999999901</c:v>
                </c:pt>
                <c:pt idx="549">
                  <c:v>258.97325999999902</c:v>
                </c:pt>
                <c:pt idx="550">
                  <c:v>259.01829999999961</c:v>
                </c:pt>
                <c:pt idx="551">
                  <c:v>259.06524999999999</c:v>
                </c:pt>
                <c:pt idx="552">
                  <c:v>259.11498</c:v>
                </c:pt>
                <c:pt idx="553">
                  <c:v>259.16527000000002</c:v>
                </c:pt>
                <c:pt idx="554">
                  <c:v>259.21534999999898</c:v>
                </c:pt>
                <c:pt idx="555">
                  <c:v>259.26453999999961</c:v>
                </c:pt>
                <c:pt idx="556">
                  <c:v>259.31581</c:v>
                </c:pt>
                <c:pt idx="557">
                  <c:v>259.36154999999991</c:v>
                </c:pt>
                <c:pt idx="558">
                  <c:v>259.406509999999</c:v>
                </c:pt>
                <c:pt idx="559">
                  <c:v>259.45682999999991</c:v>
                </c:pt>
                <c:pt idx="560">
                  <c:v>259.50735999999961</c:v>
                </c:pt>
                <c:pt idx="561">
                  <c:v>259.55694999999992</c:v>
                </c:pt>
                <c:pt idx="562">
                  <c:v>259.60675999999961</c:v>
                </c:pt>
                <c:pt idx="563">
                  <c:v>259.65674999999999</c:v>
                </c:pt>
                <c:pt idx="564">
                  <c:v>259.70292999999992</c:v>
                </c:pt>
                <c:pt idx="565">
                  <c:v>259.74915999999962</c:v>
                </c:pt>
                <c:pt idx="566">
                  <c:v>259.79915999999901</c:v>
                </c:pt>
                <c:pt idx="567">
                  <c:v>259.84904999999998</c:v>
                </c:pt>
                <c:pt idx="568">
                  <c:v>259.89877999999902</c:v>
                </c:pt>
                <c:pt idx="569">
                  <c:v>259.94934000000001</c:v>
                </c:pt>
                <c:pt idx="570">
                  <c:v>259.99922999999961</c:v>
                </c:pt>
                <c:pt idx="571">
                  <c:v>260.04471000000001</c:v>
                </c:pt>
                <c:pt idx="572">
                  <c:v>260.09087</c:v>
                </c:pt>
                <c:pt idx="573">
                  <c:v>260.14096000000001</c:v>
                </c:pt>
                <c:pt idx="574">
                  <c:v>260.19021999999961</c:v>
                </c:pt>
                <c:pt idx="575">
                  <c:v>260.24138999999991</c:v>
                </c:pt>
                <c:pt idx="576">
                  <c:v>260.29066</c:v>
                </c:pt>
                <c:pt idx="577">
                  <c:v>260.34082000000001</c:v>
                </c:pt>
                <c:pt idx="578">
                  <c:v>260.38690999999898</c:v>
                </c:pt>
                <c:pt idx="579">
                  <c:v>260.43252999999902</c:v>
                </c:pt>
                <c:pt idx="580">
                  <c:v>260.48265999999961</c:v>
                </c:pt>
                <c:pt idx="581">
                  <c:v>260.53258</c:v>
                </c:pt>
                <c:pt idx="582">
                  <c:v>260.58338999999961</c:v>
                </c:pt>
                <c:pt idx="583">
                  <c:v>260.63287000000003</c:v>
                </c:pt>
                <c:pt idx="584">
                  <c:v>260.68268999999998</c:v>
                </c:pt>
                <c:pt idx="585">
                  <c:v>260.72889999999961</c:v>
                </c:pt>
                <c:pt idx="586">
                  <c:v>260.77503999999902</c:v>
                </c:pt>
                <c:pt idx="587">
                  <c:v>260.82465000000002</c:v>
                </c:pt>
                <c:pt idx="588">
                  <c:v>260.87503999999961</c:v>
                </c:pt>
                <c:pt idx="589">
                  <c:v>260.92473999999902</c:v>
                </c:pt>
                <c:pt idx="590">
                  <c:v>260.97499999999991</c:v>
                </c:pt>
                <c:pt idx="591">
                  <c:v>261.02526999999992</c:v>
                </c:pt>
                <c:pt idx="592">
                  <c:v>261.06984999999997</c:v>
                </c:pt>
                <c:pt idx="593">
                  <c:v>261.11642999999992</c:v>
                </c:pt>
                <c:pt idx="594">
                  <c:v>261.16586999999998</c:v>
                </c:pt>
                <c:pt idx="595">
                  <c:v>261.21670999999901</c:v>
                </c:pt>
                <c:pt idx="596">
                  <c:v>261.26649999999961</c:v>
                </c:pt>
                <c:pt idx="597">
                  <c:v>261.31667999999962</c:v>
                </c:pt>
                <c:pt idx="598">
                  <c:v>261.36610999999903</c:v>
                </c:pt>
                <c:pt idx="599">
                  <c:v>261.41176999999902</c:v>
                </c:pt>
                <c:pt idx="600">
                  <c:v>261.45840999999962</c:v>
                </c:pt>
                <c:pt idx="601">
                  <c:v>261.50804999999991</c:v>
                </c:pt>
                <c:pt idx="602">
                  <c:v>261.55893999999961</c:v>
                </c:pt>
                <c:pt idx="603">
                  <c:v>261.60855999999961</c:v>
                </c:pt>
                <c:pt idx="604">
                  <c:v>261.65863999999999</c:v>
                </c:pt>
                <c:pt idx="605">
                  <c:v>261.70898999999991</c:v>
                </c:pt>
                <c:pt idx="606">
                  <c:v>261.75459999999993</c:v>
                </c:pt>
                <c:pt idx="607">
                  <c:v>261.80126999999999</c:v>
                </c:pt>
                <c:pt idx="608">
                  <c:v>261.85025999999999</c:v>
                </c:pt>
                <c:pt idx="609">
                  <c:v>261.90092999999962</c:v>
                </c:pt>
                <c:pt idx="610">
                  <c:v>261.95070999999962</c:v>
                </c:pt>
                <c:pt idx="611">
                  <c:v>262.00045999999992</c:v>
                </c:pt>
                <c:pt idx="612">
                  <c:v>262.05090999999999</c:v>
                </c:pt>
                <c:pt idx="613">
                  <c:v>262.09671999999898</c:v>
                </c:pt>
                <c:pt idx="614">
                  <c:v>262.14242000000002</c:v>
                </c:pt>
                <c:pt idx="615">
                  <c:v>262.19225999999992</c:v>
                </c:pt>
                <c:pt idx="616">
                  <c:v>262.24271999999962</c:v>
                </c:pt>
                <c:pt idx="617">
                  <c:v>262.29181999999901</c:v>
                </c:pt>
                <c:pt idx="618">
                  <c:v>262.34206</c:v>
                </c:pt>
                <c:pt idx="619">
                  <c:v>262.39225999999991</c:v>
                </c:pt>
                <c:pt idx="620">
                  <c:v>262.43797999999902</c:v>
                </c:pt>
                <c:pt idx="621">
                  <c:v>262.48320999999902</c:v>
                </c:pt>
                <c:pt idx="622">
                  <c:v>262.53380999999962</c:v>
                </c:pt>
                <c:pt idx="623">
                  <c:v>262.58441999999991</c:v>
                </c:pt>
                <c:pt idx="624">
                  <c:v>262.63409999999999</c:v>
                </c:pt>
                <c:pt idx="625">
                  <c:v>262.68413999999962</c:v>
                </c:pt>
                <c:pt idx="626">
                  <c:v>262.73403999999903</c:v>
                </c:pt>
                <c:pt idx="627">
                  <c:v>262.78009999999921</c:v>
                </c:pt>
                <c:pt idx="628">
                  <c:v>262.82543999999962</c:v>
                </c:pt>
                <c:pt idx="629">
                  <c:v>262.87609999999961</c:v>
                </c:pt>
                <c:pt idx="630">
                  <c:v>262.92632999999893</c:v>
                </c:pt>
                <c:pt idx="631">
                  <c:v>262.97546999999992</c:v>
                </c:pt>
                <c:pt idx="632">
                  <c:v>263.02576999999991</c:v>
                </c:pt>
                <c:pt idx="633">
                  <c:v>263.07667999999961</c:v>
                </c:pt>
                <c:pt idx="634">
                  <c:v>263.12161999999961</c:v>
                </c:pt>
                <c:pt idx="635">
                  <c:v>263.16824600000001</c:v>
                </c:pt>
                <c:pt idx="636">
                  <c:v>263.21812399999902</c:v>
                </c:pt>
                <c:pt idx="637">
                  <c:v>263.26762600000001</c:v>
                </c:pt>
                <c:pt idx="638">
                  <c:v>263.31792100000001</c:v>
                </c:pt>
                <c:pt idx="639">
                  <c:v>263.36816899999991</c:v>
                </c:pt>
                <c:pt idx="640">
                  <c:v>263.41740699999991</c:v>
                </c:pt>
                <c:pt idx="641">
                  <c:v>263.46357499999903</c:v>
                </c:pt>
                <c:pt idx="642">
                  <c:v>263.50987900000001</c:v>
                </c:pt>
                <c:pt idx="643">
                  <c:v>263.55905100000001</c:v>
                </c:pt>
                <c:pt idx="644">
                  <c:v>263.60983199999998</c:v>
                </c:pt>
                <c:pt idx="645">
                  <c:v>263.660438</c:v>
                </c:pt>
                <c:pt idx="646">
                  <c:v>263.70994400000001</c:v>
                </c:pt>
                <c:pt idx="647">
                  <c:v>263.75924900000001</c:v>
                </c:pt>
                <c:pt idx="648">
                  <c:v>263.80646999999999</c:v>
                </c:pt>
                <c:pt idx="649">
                  <c:v>263.851202</c:v>
                </c:pt>
                <c:pt idx="650">
                  <c:v>263.90126499999991</c:v>
                </c:pt>
                <c:pt idx="651">
                  <c:v>263.95183699999961</c:v>
                </c:pt>
                <c:pt idx="652">
                  <c:v>264.00163699999962</c:v>
                </c:pt>
                <c:pt idx="653">
                  <c:v>264.05109999999962</c:v>
                </c:pt>
                <c:pt idx="654">
                  <c:v>264.10173199999991</c:v>
                </c:pt>
                <c:pt idx="655">
                  <c:v>264.14736599999998</c:v>
                </c:pt>
                <c:pt idx="656">
                  <c:v>264.19320799999991</c:v>
                </c:pt>
                <c:pt idx="657">
                  <c:v>264.24358599999999</c:v>
                </c:pt>
                <c:pt idx="658">
                  <c:v>264.29359499999902</c:v>
                </c:pt>
                <c:pt idx="659">
                  <c:v>264.34347000000002</c:v>
                </c:pt>
                <c:pt idx="660">
                  <c:v>264.39349599999991</c:v>
                </c:pt>
                <c:pt idx="661">
                  <c:v>264.44354999999962</c:v>
                </c:pt>
                <c:pt idx="662">
                  <c:v>264.48933799999901</c:v>
                </c:pt>
                <c:pt idx="663">
                  <c:v>264.53468900000001</c:v>
                </c:pt>
                <c:pt idx="664">
                  <c:v>264.585601</c:v>
                </c:pt>
                <c:pt idx="665">
                  <c:v>264.635291</c:v>
                </c:pt>
                <c:pt idx="666">
                  <c:v>264.68574100000001</c:v>
                </c:pt>
                <c:pt idx="667">
                  <c:v>264.73559399999903</c:v>
                </c:pt>
                <c:pt idx="668">
                  <c:v>264.78556199999991</c:v>
                </c:pt>
                <c:pt idx="669">
                  <c:v>264.83148399999999</c:v>
                </c:pt>
                <c:pt idx="670">
                  <c:v>264.87715599999962</c:v>
                </c:pt>
                <c:pt idx="671">
                  <c:v>264.92739899999901</c:v>
                </c:pt>
                <c:pt idx="672">
                  <c:v>264.97709999999961</c:v>
                </c:pt>
                <c:pt idx="673">
                  <c:v>265.02767599999999</c:v>
                </c:pt>
                <c:pt idx="674">
                  <c:v>265.07773399999991</c:v>
                </c:pt>
                <c:pt idx="675">
                  <c:v>265.12807099999992</c:v>
                </c:pt>
                <c:pt idx="676">
                  <c:v>265.17312199999992</c:v>
                </c:pt>
                <c:pt idx="677">
                  <c:v>265.21805499999903</c:v>
                </c:pt>
                <c:pt idx="678">
                  <c:v>265.26937599999991</c:v>
                </c:pt>
                <c:pt idx="679">
                  <c:v>265.31924500000002</c:v>
                </c:pt>
                <c:pt idx="680">
                  <c:v>265.368897</c:v>
                </c:pt>
                <c:pt idx="681">
                  <c:v>265.41973199999961</c:v>
                </c:pt>
                <c:pt idx="682">
                  <c:v>265.46928100000002</c:v>
                </c:pt>
                <c:pt idx="683">
                  <c:v>265.51477199999999</c:v>
                </c:pt>
                <c:pt idx="684">
                  <c:v>265.56083899999999</c:v>
                </c:pt>
                <c:pt idx="685">
                  <c:v>265.61175899999961</c:v>
                </c:pt>
                <c:pt idx="686">
                  <c:v>265.66033899999991</c:v>
                </c:pt>
                <c:pt idx="687">
                  <c:v>265.71072399999991</c:v>
                </c:pt>
                <c:pt idx="688">
                  <c:v>265.760785</c:v>
                </c:pt>
                <c:pt idx="689">
                  <c:v>265.81109099999992</c:v>
                </c:pt>
                <c:pt idx="690">
                  <c:v>265.857056</c:v>
                </c:pt>
                <c:pt idx="691">
                  <c:v>265.90283099999999</c:v>
                </c:pt>
                <c:pt idx="692">
                  <c:v>265.95264999999989</c:v>
                </c:pt>
                <c:pt idx="693">
                  <c:v>266.00314499999962</c:v>
                </c:pt>
                <c:pt idx="694">
                  <c:v>266.05336999999992</c:v>
                </c:pt>
                <c:pt idx="695">
                  <c:v>266.10317499999991</c:v>
                </c:pt>
                <c:pt idx="696">
                  <c:v>266.15311899999921</c:v>
                </c:pt>
                <c:pt idx="697">
                  <c:v>266.19870699999962</c:v>
                </c:pt>
                <c:pt idx="698">
                  <c:v>266.24485399999998</c:v>
                </c:pt>
                <c:pt idx="699">
                  <c:v>266.29425699999962</c:v>
                </c:pt>
                <c:pt idx="700">
                  <c:v>266.34461599999997</c:v>
                </c:pt>
                <c:pt idx="701">
                  <c:v>266.39480999999989</c:v>
                </c:pt>
                <c:pt idx="702">
                  <c:v>266.44497100000001</c:v>
                </c:pt>
                <c:pt idx="703">
                  <c:v>266.49525599999902</c:v>
                </c:pt>
                <c:pt idx="704">
                  <c:v>266.54065500000002</c:v>
                </c:pt>
                <c:pt idx="705">
                  <c:v>266.58652999999902</c:v>
                </c:pt>
                <c:pt idx="706">
                  <c:v>266.63623399999898</c:v>
                </c:pt>
                <c:pt idx="707">
                  <c:v>266.68662599999999</c:v>
                </c:pt>
                <c:pt idx="708">
                  <c:v>266.73678899999902</c:v>
                </c:pt>
                <c:pt idx="709">
                  <c:v>266.78688499999993</c:v>
                </c:pt>
                <c:pt idx="710">
                  <c:v>266.83663999999902</c:v>
                </c:pt>
                <c:pt idx="711">
                  <c:v>266.88269100000002</c:v>
                </c:pt>
                <c:pt idx="712">
                  <c:v>266.92880799999921</c:v>
                </c:pt>
                <c:pt idx="713">
                  <c:v>266.97920299999993</c:v>
                </c:pt>
                <c:pt idx="714">
                  <c:v>267.02869999999962</c:v>
                </c:pt>
                <c:pt idx="715">
                  <c:v>267.07864799999999</c:v>
                </c:pt>
                <c:pt idx="716">
                  <c:v>267.12854699999991</c:v>
                </c:pt>
                <c:pt idx="717">
                  <c:v>267.17862700000001</c:v>
                </c:pt>
                <c:pt idx="718">
                  <c:v>267.22437599999961</c:v>
                </c:pt>
                <c:pt idx="719">
                  <c:v>267.27060499999999</c:v>
                </c:pt>
                <c:pt idx="720">
                  <c:v>267.320742</c:v>
                </c:pt>
                <c:pt idx="721">
                  <c:v>267.37032799999992</c:v>
                </c:pt>
                <c:pt idx="722">
                  <c:v>267.42034999999902</c:v>
                </c:pt>
                <c:pt idx="723">
                  <c:v>267.47007799999898</c:v>
                </c:pt>
                <c:pt idx="724">
                  <c:v>267.52090399999992</c:v>
                </c:pt>
                <c:pt idx="725">
                  <c:v>267.56651499999901</c:v>
                </c:pt>
                <c:pt idx="726">
                  <c:v>267.61227100000002</c:v>
                </c:pt>
                <c:pt idx="727">
                  <c:v>267.661858</c:v>
                </c:pt>
                <c:pt idx="728">
                  <c:v>267.71238699999992</c:v>
                </c:pt>
                <c:pt idx="729">
                  <c:v>267.76242100000002</c:v>
                </c:pt>
                <c:pt idx="730">
                  <c:v>267.81244900000002</c:v>
                </c:pt>
                <c:pt idx="731">
                  <c:v>267.86189999999999</c:v>
                </c:pt>
                <c:pt idx="732">
                  <c:v>267.90815599999888</c:v>
                </c:pt>
                <c:pt idx="733">
                  <c:v>267.95487400000002</c:v>
                </c:pt>
                <c:pt idx="734">
                  <c:v>268.00478199999998</c:v>
                </c:pt>
                <c:pt idx="735">
                  <c:v>268.05426399999999</c:v>
                </c:pt>
                <c:pt idx="736">
                  <c:v>268.10471199999989</c:v>
                </c:pt>
                <c:pt idx="737">
                  <c:v>268.154922</c:v>
                </c:pt>
                <c:pt idx="738">
                  <c:v>268.204498</c:v>
                </c:pt>
                <c:pt idx="739">
                  <c:v>268.25059399999992</c:v>
                </c:pt>
                <c:pt idx="740">
                  <c:v>268.29641199999901</c:v>
                </c:pt>
                <c:pt idx="741">
                  <c:v>268.346431</c:v>
                </c:pt>
                <c:pt idx="742">
                  <c:v>268.39554499999991</c:v>
                </c:pt>
                <c:pt idx="743">
                  <c:v>268.44558999999992</c:v>
                </c:pt>
                <c:pt idx="744">
                  <c:v>268.49650799999893</c:v>
                </c:pt>
                <c:pt idx="745">
                  <c:v>268.54539</c:v>
                </c:pt>
                <c:pt idx="746">
                  <c:v>268.59175399999901</c:v>
                </c:pt>
                <c:pt idx="747">
                  <c:v>268.63774999999993</c:v>
                </c:pt>
                <c:pt idx="748">
                  <c:v>268.687094</c:v>
                </c:pt>
                <c:pt idx="749">
                  <c:v>268.73763599999961</c:v>
                </c:pt>
                <c:pt idx="750">
                  <c:v>268.788353999999</c:v>
                </c:pt>
                <c:pt idx="751">
                  <c:v>268.83786300000003</c:v>
                </c:pt>
                <c:pt idx="752">
                  <c:v>268.888262</c:v>
                </c:pt>
                <c:pt idx="753">
                  <c:v>268.93440599999991</c:v>
                </c:pt>
                <c:pt idx="754">
                  <c:v>268.97983799999992</c:v>
                </c:pt>
                <c:pt idx="755">
                  <c:v>269.03046799999993</c:v>
                </c:pt>
                <c:pt idx="756">
                  <c:v>269.08037599999898</c:v>
                </c:pt>
                <c:pt idx="757">
                  <c:v>269.13011199999897</c:v>
                </c:pt>
                <c:pt idx="758">
                  <c:v>269.18074200000001</c:v>
                </c:pt>
                <c:pt idx="759">
                  <c:v>269.230884</c:v>
                </c:pt>
                <c:pt idx="760">
                  <c:v>269.27580899999992</c:v>
                </c:pt>
                <c:pt idx="761">
                  <c:v>269.32208600000001</c:v>
                </c:pt>
                <c:pt idx="762">
                  <c:v>269.371985</c:v>
                </c:pt>
                <c:pt idx="763">
                  <c:v>269.42262999999991</c:v>
                </c:pt>
                <c:pt idx="764">
                  <c:v>269.47187799999921</c:v>
                </c:pt>
                <c:pt idx="765">
                  <c:v>269.52179099999961</c:v>
                </c:pt>
                <c:pt idx="766">
                  <c:v>269.57185499999991</c:v>
                </c:pt>
                <c:pt idx="767">
                  <c:v>269.617998</c:v>
                </c:pt>
                <c:pt idx="768">
                  <c:v>269.66423600000002</c:v>
                </c:pt>
                <c:pt idx="769">
                  <c:v>269.713865</c:v>
                </c:pt>
                <c:pt idx="770">
                  <c:v>269.76405599999993</c:v>
                </c:pt>
                <c:pt idx="771">
                  <c:v>269.81418400000001</c:v>
                </c:pt>
                <c:pt idx="772">
                  <c:v>269.86422399999998</c:v>
                </c:pt>
                <c:pt idx="773">
                  <c:v>269.91400599999992</c:v>
                </c:pt>
                <c:pt idx="774">
                  <c:v>269.95990899999993</c:v>
                </c:pt>
                <c:pt idx="775">
                  <c:v>270.00567000000001</c:v>
                </c:pt>
                <c:pt idx="776">
                  <c:v>270.05589600000002</c:v>
                </c:pt>
                <c:pt idx="777">
                  <c:v>270.105368</c:v>
                </c:pt>
                <c:pt idx="778">
                  <c:v>270.15528599999999</c:v>
                </c:pt>
                <c:pt idx="779">
                  <c:v>270.20561199999992</c:v>
                </c:pt>
                <c:pt idx="780">
                  <c:v>270.25579999999991</c:v>
                </c:pt>
                <c:pt idx="781">
                  <c:v>270.30159299999991</c:v>
                </c:pt>
                <c:pt idx="782">
                  <c:v>270.34765199999998</c:v>
                </c:pt>
                <c:pt idx="783">
                  <c:v>270.39775199999991</c:v>
                </c:pt>
                <c:pt idx="784">
                  <c:v>270.44748600000003</c:v>
                </c:pt>
                <c:pt idx="785">
                  <c:v>270.49769899999961</c:v>
                </c:pt>
                <c:pt idx="786">
                  <c:v>270.547481</c:v>
                </c:pt>
                <c:pt idx="787">
                  <c:v>270.59761599999962</c:v>
                </c:pt>
                <c:pt idx="788">
                  <c:v>270.64315199999999</c:v>
                </c:pt>
                <c:pt idx="789">
                  <c:v>270.68942700000002</c:v>
                </c:pt>
                <c:pt idx="790">
                  <c:v>270.73952499999962</c:v>
                </c:pt>
                <c:pt idx="791">
                  <c:v>270.79058199999992</c:v>
                </c:pt>
                <c:pt idx="792">
                  <c:v>270.84033099999999</c:v>
                </c:pt>
                <c:pt idx="793">
                  <c:v>270.89060899999993</c:v>
                </c:pt>
                <c:pt idx="794">
                  <c:v>270.93988399999989</c:v>
                </c:pt>
                <c:pt idx="795">
                  <c:v>270.98627599999901</c:v>
                </c:pt>
                <c:pt idx="796">
                  <c:v>271.032242</c:v>
                </c:pt>
                <c:pt idx="797">
                  <c:v>271.08184699999993</c:v>
                </c:pt>
                <c:pt idx="798">
                  <c:v>271.13192699999962</c:v>
                </c:pt>
                <c:pt idx="799">
                  <c:v>271.18250799999993</c:v>
                </c:pt>
                <c:pt idx="800">
                  <c:v>271.23236699999961</c:v>
                </c:pt>
                <c:pt idx="801">
                  <c:v>271.28348199999999</c:v>
                </c:pt>
                <c:pt idx="802">
                  <c:v>271.32885799999991</c:v>
                </c:pt>
                <c:pt idx="803">
                  <c:v>271.37458299999997</c:v>
                </c:pt>
                <c:pt idx="804">
                  <c:v>271.42486300000002</c:v>
                </c:pt>
                <c:pt idx="805">
                  <c:v>271.47458</c:v>
                </c:pt>
                <c:pt idx="806">
                  <c:v>271.52532299999962</c:v>
                </c:pt>
                <c:pt idx="807">
                  <c:v>271.57495899999992</c:v>
                </c:pt>
                <c:pt idx="808">
                  <c:v>271.62456800000001</c:v>
                </c:pt>
                <c:pt idx="809">
                  <c:v>271.67025999999993</c:v>
                </c:pt>
                <c:pt idx="810">
                  <c:v>271.71658499999961</c:v>
                </c:pt>
                <c:pt idx="811">
                  <c:v>271.76692999999898</c:v>
                </c:pt>
                <c:pt idx="812">
                  <c:v>271.81664899999993</c:v>
                </c:pt>
                <c:pt idx="813">
                  <c:v>271.86724199999998</c:v>
                </c:pt>
                <c:pt idx="814">
                  <c:v>271.91682099999991</c:v>
                </c:pt>
                <c:pt idx="815">
                  <c:v>271.96726100000001</c:v>
                </c:pt>
                <c:pt idx="816">
                  <c:v>272.01294899999999</c:v>
                </c:pt>
                <c:pt idx="817">
                  <c:v>272.05848200000003</c:v>
                </c:pt>
                <c:pt idx="818">
                  <c:v>272.10939499999989</c:v>
                </c:pt>
                <c:pt idx="819">
                  <c:v>272.15844529999998</c:v>
                </c:pt>
                <c:pt idx="820">
                  <c:v>272.20870479999991</c:v>
                </c:pt>
                <c:pt idx="821">
                  <c:v>272.25879209999999</c:v>
                </c:pt>
                <c:pt idx="822">
                  <c:v>272.30911289999989</c:v>
                </c:pt>
                <c:pt idx="823">
                  <c:v>272.3546058</c:v>
                </c:pt>
                <c:pt idx="824">
                  <c:v>272.40072849999962</c:v>
                </c:pt>
                <c:pt idx="825">
                  <c:v>272.45179219999989</c:v>
                </c:pt>
                <c:pt idx="826">
                  <c:v>272.5009215</c:v>
                </c:pt>
                <c:pt idx="827">
                  <c:v>272.55105099999992</c:v>
                </c:pt>
                <c:pt idx="828">
                  <c:v>272.60105999999962</c:v>
                </c:pt>
                <c:pt idx="829">
                  <c:v>272.65129470000011</c:v>
                </c:pt>
                <c:pt idx="830">
                  <c:v>272.69667299999992</c:v>
                </c:pt>
                <c:pt idx="831">
                  <c:v>272.74265480000003</c:v>
                </c:pt>
                <c:pt idx="832">
                  <c:v>272.79281120000002</c:v>
                </c:pt>
                <c:pt idx="833">
                  <c:v>272.84301809999999</c:v>
                </c:pt>
                <c:pt idx="834">
                  <c:v>272.89262439999999</c:v>
                </c:pt>
                <c:pt idx="835">
                  <c:v>272.94256259999997</c:v>
                </c:pt>
                <c:pt idx="836">
                  <c:v>272.99211709999901</c:v>
                </c:pt>
                <c:pt idx="837">
                  <c:v>273.03860659999992</c:v>
                </c:pt>
                <c:pt idx="838">
                  <c:v>273.08417661999999</c:v>
                </c:pt>
                <c:pt idx="839">
                  <c:v>273.13449426</c:v>
                </c:pt>
                <c:pt idx="840">
                  <c:v>273.18503562000001</c:v>
                </c:pt>
                <c:pt idx="841">
                  <c:v>273.23419529999961</c:v>
                </c:pt>
                <c:pt idx="842">
                  <c:v>273.28364210000001</c:v>
                </c:pt>
                <c:pt idx="843">
                  <c:v>273.3342131</c:v>
                </c:pt>
                <c:pt idx="844">
                  <c:v>273.3798496</c:v>
                </c:pt>
                <c:pt idx="845">
                  <c:v>273.42645309999921</c:v>
                </c:pt>
                <c:pt idx="846">
                  <c:v>273.47561109999992</c:v>
                </c:pt>
                <c:pt idx="847">
                  <c:v>273.52588379999997</c:v>
                </c:pt>
                <c:pt idx="848">
                  <c:v>273.57602579999991</c:v>
                </c:pt>
                <c:pt idx="849">
                  <c:v>273.62616759999992</c:v>
                </c:pt>
                <c:pt idx="850">
                  <c:v>273.67573639999989</c:v>
                </c:pt>
                <c:pt idx="851">
                  <c:v>273.72168720000002</c:v>
                </c:pt>
                <c:pt idx="852">
                  <c:v>273.76678499999991</c:v>
                </c:pt>
                <c:pt idx="853">
                  <c:v>273.81794339999999</c:v>
                </c:pt>
                <c:pt idx="854">
                  <c:v>273.86800490000002</c:v>
                </c:pt>
                <c:pt idx="855">
                  <c:v>273.91752039999989</c:v>
                </c:pt>
                <c:pt idx="856">
                  <c:v>273.96793949999898</c:v>
                </c:pt>
                <c:pt idx="857">
                  <c:v>274.01794489999997</c:v>
                </c:pt>
                <c:pt idx="858">
                  <c:v>274.0629576</c:v>
                </c:pt>
                <c:pt idx="859">
                  <c:v>274.10949219999998</c:v>
                </c:pt>
                <c:pt idx="860">
                  <c:v>274.15952099999998</c:v>
                </c:pt>
                <c:pt idx="861">
                  <c:v>274.20892999999961</c:v>
                </c:pt>
                <c:pt idx="862">
                  <c:v>274.25893799999898</c:v>
                </c:pt>
                <c:pt idx="863">
                  <c:v>274.30934999999999</c:v>
                </c:pt>
                <c:pt idx="864">
                  <c:v>274.35878500000001</c:v>
                </c:pt>
                <c:pt idx="865">
                  <c:v>274.40457599999962</c:v>
                </c:pt>
                <c:pt idx="866">
                  <c:v>274.44993999999991</c:v>
                </c:pt>
                <c:pt idx="867">
                  <c:v>274.500562</c:v>
                </c:pt>
                <c:pt idx="868">
                  <c:v>274.54950300000002</c:v>
                </c:pt>
                <c:pt idx="869">
                  <c:v>274.59939799999961</c:v>
                </c:pt>
                <c:pt idx="870">
                  <c:v>274.64946300000003</c:v>
                </c:pt>
                <c:pt idx="871">
                  <c:v>274.698801</c:v>
                </c:pt>
                <c:pt idx="872">
                  <c:v>274.74454400000002</c:v>
                </c:pt>
                <c:pt idx="873">
                  <c:v>274.79092399999962</c:v>
                </c:pt>
                <c:pt idx="874">
                  <c:v>274.84005200000001</c:v>
                </c:pt>
                <c:pt idx="875">
                  <c:v>274.88950999999992</c:v>
                </c:pt>
                <c:pt idx="876">
                  <c:v>274.93895899999887</c:v>
                </c:pt>
                <c:pt idx="877">
                  <c:v>274.98917099999898</c:v>
                </c:pt>
                <c:pt idx="878">
                  <c:v>275.03918999999962</c:v>
                </c:pt>
                <c:pt idx="879">
                  <c:v>275.08415199999962</c:v>
                </c:pt>
                <c:pt idx="880">
                  <c:v>275.13036</c:v>
                </c:pt>
                <c:pt idx="881">
                  <c:v>275.18079299999999</c:v>
                </c:pt>
                <c:pt idx="882">
                  <c:v>275.22995399999991</c:v>
                </c:pt>
                <c:pt idx="883">
                  <c:v>275.28040299999992</c:v>
                </c:pt>
                <c:pt idx="884">
                  <c:v>275.33001399999961</c:v>
                </c:pt>
                <c:pt idx="885">
                  <c:v>275.38034899999991</c:v>
                </c:pt>
                <c:pt idx="886">
                  <c:v>275.42678499999897</c:v>
                </c:pt>
                <c:pt idx="887">
                  <c:v>275.47214299999962</c:v>
                </c:pt>
                <c:pt idx="888">
                  <c:v>275.52250099999992</c:v>
                </c:pt>
                <c:pt idx="889">
                  <c:v>275.57198399999999</c:v>
                </c:pt>
                <c:pt idx="890">
                  <c:v>275.62242600000002</c:v>
                </c:pt>
                <c:pt idx="891">
                  <c:v>275.67322300000001</c:v>
                </c:pt>
                <c:pt idx="892">
                  <c:v>275.72338799999898</c:v>
                </c:pt>
                <c:pt idx="893">
                  <c:v>275.76837399999903</c:v>
                </c:pt>
                <c:pt idx="894">
                  <c:v>275.81492600000001</c:v>
                </c:pt>
                <c:pt idx="895">
                  <c:v>275.86529000000002</c:v>
                </c:pt>
                <c:pt idx="896">
                  <c:v>275.91529999999898</c:v>
                </c:pt>
                <c:pt idx="897">
                  <c:v>275.96628899999962</c:v>
                </c:pt>
                <c:pt idx="898">
                  <c:v>276.015963</c:v>
                </c:pt>
                <c:pt idx="899">
                  <c:v>276.065496</c:v>
                </c:pt>
                <c:pt idx="900">
                  <c:v>276.11202400000002</c:v>
                </c:pt>
                <c:pt idx="901">
                  <c:v>276.158072</c:v>
                </c:pt>
                <c:pt idx="902">
                  <c:v>276.20897699999921</c:v>
                </c:pt>
                <c:pt idx="903">
                  <c:v>276.25773799999962</c:v>
                </c:pt>
                <c:pt idx="904">
                  <c:v>276.30868800000002</c:v>
                </c:pt>
                <c:pt idx="905">
                  <c:v>276.35818399999999</c:v>
                </c:pt>
                <c:pt idx="906">
                  <c:v>276.40866599999993</c:v>
                </c:pt>
                <c:pt idx="907">
                  <c:v>276.45447200000001</c:v>
                </c:pt>
                <c:pt idx="908">
                  <c:v>276.50043899999991</c:v>
                </c:pt>
                <c:pt idx="909">
                  <c:v>276.55121799999961</c:v>
                </c:pt>
                <c:pt idx="910">
                  <c:v>276.600865</c:v>
                </c:pt>
                <c:pt idx="911">
                  <c:v>276.65044</c:v>
                </c:pt>
                <c:pt idx="912">
                  <c:v>276.70051199999921</c:v>
                </c:pt>
                <c:pt idx="913">
                  <c:v>276.75042999999999</c:v>
                </c:pt>
                <c:pt idx="914">
                  <c:v>276.79682999999898</c:v>
                </c:pt>
                <c:pt idx="915">
                  <c:v>276.84209800000002</c:v>
                </c:pt>
                <c:pt idx="916">
                  <c:v>276.89262400000001</c:v>
                </c:pt>
                <c:pt idx="917">
                  <c:v>276.94297299999999</c:v>
                </c:pt>
                <c:pt idx="918">
                  <c:v>276.99301499999888</c:v>
                </c:pt>
                <c:pt idx="919">
                  <c:v>277.04256700000002</c:v>
                </c:pt>
                <c:pt idx="920">
                  <c:v>277.09212799999898</c:v>
                </c:pt>
                <c:pt idx="921">
                  <c:v>277.13814999999897</c:v>
                </c:pt>
                <c:pt idx="922">
                  <c:v>277.18453399999999</c:v>
                </c:pt>
                <c:pt idx="923">
                  <c:v>277.23397899999901</c:v>
                </c:pt>
                <c:pt idx="924">
                  <c:v>277.28437799999921</c:v>
                </c:pt>
                <c:pt idx="925">
                  <c:v>277.33444899999989</c:v>
                </c:pt>
                <c:pt idx="926">
                  <c:v>277.38436300000001</c:v>
                </c:pt>
                <c:pt idx="927">
                  <c:v>277.43479799999898</c:v>
                </c:pt>
                <c:pt idx="928">
                  <c:v>277.48003999999901</c:v>
                </c:pt>
                <c:pt idx="929">
                  <c:v>277.52556799999991</c:v>
                </c:pt>
                <c:pt idx="930">
                  <c:v>277.57602599999962</c:v>
                </c:pt>
                <c:pt idx="931">
                  <c:v>277.62627799999962</c:v>
                </c:pt>
                <c:pt idx="932">
                  <c:v>277.67677699999962</c:v>
                </c:pt>
                <c:pt idx="933">
                  <c:v>277.7263179999988</c:v>
                </c:pt>
                <c:pt idx="934">
                  <c:v>277.77645299999921</c:v>
                </c:pt>
                <c:pt idx="935">
                  <c:v>277.82227399999999</c:v>
                </c:pt>
                <c:pt idx="936">
                  <c:v>277.86852999999991</c:v>
                </c:pt>
                <c:pt idx="937">
                  <c:v>277.91859399999902</c:v>
                </c:pt>
                <c:pt idx="938">
                  <c:v>277.96767599999993</c:v>
                </c:pt>
                <c:pt idx="939">
                  <c:v>278.01880499999999</c:v>
                </c:pt>
                <c:pt idx="940">
                  <c:v>278.06863299999992</c:v>
                </c:pt>
                <c:pt idx="941">
                  <c:v>278.11856299999999</c:v>
                </c:pt>
                <c:pt idx="942">
                  <c:v>278.16439600000001</c:v>
                </c:pt>
                <c:pt idx="943">
                  <c:v>278.20954399999999</c:v>
                </c:pt>
                <c:pt idx="944">
                  <c:v>278.26048400000002</c:v>
                </c:pt>
                <c:pt idx="945">
                  <c:v>278.31041199999999</c:v>
                </c:pt>
                <c:pt idx="946">
                  <c:v>278.36044099999998</c:v>
                </c:pt>
                <c:pt idx="947">
                  <c:v>278.41058199999992</c:v>
                </c:pt>
                <c:pt idx="948">
                  <c:v>278.46052399999991</c:v>
                </c:pt>
                <c:pt idx="949">
                  <c:v>278.50687299999993</c:v>
                </c:pt>
                <c:pt idx="950">
                  <c:v>278.55233899999962</c:v>
                </c:pt>
                <c:pt idx="951">
                  <c:v>278.60252799999989</c:v>
                </c:pt>
                <c:pt idx="952">
                  <c:v>278.65251999999992</c:v>
                </c:pt>
                <c:pt idx="953">
                  <c:v>278.70193999999901</c:v>
                </c:pt>
                <c:pt idx="954">
                  <c:v>278.75271099999992</c:v>
                </c:pt>
                <c:pt idx="955">
                  <c:v>278.802706</c:v>
                </c:pt>
                <c:pt idx="956">
                  <c:v>278.84872899999999</c:v>
                </c:pt>
                <c:pt idx="957">
                  <c:v>278.89457199999993</c:v>
                </c:pt>
                <c:pt idx="958">
                  <c:v>278.94497999999999</c:v>
                </c:pt>
                <c:pt idx="959">
                  <c:v>278.99442899999991</c:v>
                </c:pt>
                <c:pt idx="960">
                  <c:v>279.04462899999999</c:v>
                </c:pt>
                <c:pt idx="961">
                  <c:v>279.09482400000002</c:v>
                </c:pt>
                <c:pt idx="962">
                  <c:v>279.14464600000002</c:v>
                </c:pt>
                <c:pt idx="963">
                  <c:v>279.19070499999992</c:v>
                </c:pt>
                <c:pt idx="964">
                  <c:v>279.23638699999901</c:v>
                </c:pt>
                <c:pt idx="965">
                  <c:v>279.28632099999902</c:v>
                </c:pt>
                <c:pt idx="966">
                  <c:v>279.33590099999992</c:v>
                </c:pt>
                <c:pt idx="967">
                  <c:v>279.387066</c:v>
                </c:pt>
                <c:pt idx="968">
                  <c:v>279.43652599999888</c:v>
                </c:pt>
                <c:pt idx="969">
                  <c:v>279.48673599999893</c:v>
                </c:pt>
                <c:pt idx="970">
                  <c:v>279.53309199999961</c:v>
                </c:pt>
                <c:pt idx="971">
                  <c:v>279.57810599999902</c:v>
                </c:pt>
                <c:pt idx="972">
                  <c:v>279.62882400000001</c:v>
                </c:pt>
                <c:pt idx="973">
                  <c:v>279.67816799999991</c:v>
                </c:pt>
                <c:pt idx="974">
                  <c:v>279.72822399999961</c:v>
                </c:pt>
                <c:pt idx="975">
                  <c:v>279.77797999999962</c:v>
                </c:pt>
                <c:pt idx="976">
                  <c:v>279.82852999999898</c:v>
                </c:pt>
                <c:pt idx="977">
                  <c:v>279.87403</c:v>
                </c:pt>
                <c:pt idx="978">
                  <c:v>279.92025499999897</c:v>
                </c:pt>
                <c:pt idx="979">
                  <c:v>279.97029899999961</c:v>
                </c:pt>
                <c:pt idx="980">
                  <c:v>280.01952199999999</c:v>
                </c:pt>
                <c:pt idx="981">
                  <c:v>280.07066300000002</c:v>
                </c:pt>
                <c:pt idx="982">
                  <c:v>280.12040999999999</c:v>
                </c:pt>
                <c:pt idx="983">
                  <c:v>280.17112099999991</c:v>
                </c:pt>
                <c:pt idx="984">
                  <c:v>280.21594799999991</c:v>
                </c:pt>
                <c:pt idx="985">
                  <c:v>280.26238899999993</c:v>
                </c:pt>
                <c:pt idx="986">
                  <c:v>280.31206999999989</c:v>
                </c:pt>
                <c:pt idx="987">
                  <c:v>280.36312599999991</c:v>
                </c:pt>
                <c:pt idx="988">
                  <c:v>280.41255099999961</c:v>
                </c:pt>
                <c:pt idx="989">
                  <c:v>280.46256899999992</c:v>
                </c:pt>
                <c:pt idx="990">
                  <c:v>280.51306899999992</c:v>
                </c:pt>
                <c:pt idx="991">
                  <c:v>280.55838</c:v>
                </c:pt>
                <c:pt idx="992">
                  <c:v>280.60353499999991</c:v>
                </c:pt>
                <c:pt idx="993">
                  <c:v>280.65412900000001</c:v>
                </c:pt>
                <c:pt idx="994">
                  <c:v>280.70412599999992</c:v>
                </c:pt>
                <c:pt idx="995">
                  <c:v>280.75363699999991</c:v>
                </c:pt>
                <c:pt idx="996">
                  <c:v>280.80457000000001</c:v>
                </c:pt>
                <c:pt idx="997">
                  <c:v>280.85433399999999</c:v>
                </c:pt>
                <c:pt idx="998">
                  <c:v>280.89987400000001</c:v>
                </c:pt>
                <c:pt idx="999">
                  <c:v>280.94645499999962</c:v>
                </c:pt>
                <c:pt idx="1000">
                  <c:v>280.99550799999901</c:v>
                </c:pt>
                <c:pt idx="1001">
                  <c:v>281.04571199999992</c:v>
                </c:pt>
                <c:pt idx="1002">
                  <c:v>281.09622999999903</c:v>
                </c:pt>
                <c:pt idx="1003">
                  <c:v>281.14649100000003</c:v>
                </c:pt>
                <c:pt idx="1004">
                  <c:v>281.195852</c:v>
                </c:pt>
                <c:pt idx="1005">
                  <c:v>281.24219899999991</c:v>
                </c:pt>
                <c:pt idx="1006">
                  <c:v>281.288129999999</c:v>
                </c:pt>
                <c:pt idx="1007">
                  <c:v>281.33772999999991</c:v>
                </c:pt>
                <c:pt idx="1008">
                  <c:v>281.388082</c:v>
                </c:pt>
                <c:pt idx="1009">
                  <c:v>281.43808199999961</c:v>
                </c:pt>
                <c:pt idx="1010">
                  <c:v>281.48777199999961</c:v>
                </c:pt>
                <c:pt idx="1011">
                  <c:v>281.53806799999961</c:v>
                </c:pt>
                <c:pt idx="1012">
                  <c:v>281.58426600000001</c:v>
                </c:pt>
                <c:pt idx="1013">
                  <c:v>281.62975899999992</c:v>
                </c:pt>
                <c:pt idx="1014">
                  <c:v>281.67929400000003</c:v>
                </c:pt>
                <c:pt idx="1015">
                  <c:v>281.72967599999993</c:v>
                </c:pt>
                <c:pt idx="1016">
                  <c:v>281.77970599999992</c:v>
                </c:pt>
                <c:pt idx="1017">
                  <c:v>281.82950799999992</c:v>
                </c:pt>
                <c:pt idx="1018">
                  <c:v>281.87998900000002</c:v>
                </c:pt>
                <c:pt idx="1019">
                  <c:v>281.92598499999991</c:v>
                </c:pt>
                <c:pt idx="1020">
                  <c:v>281.97218099999992</c:v>
                </c:pt>
                <c:pt idx="1021">
                  <c:v>282.02218099999999</c:v>
                </c:pt>
                <c:pt idx="1022">
                  <c:v>282.07193699999902</c:v>
                </c:pt>
                <c:pt idx="1023">
                  <c:v>282.12282399999998</c:v>
                </c:pt>
                <c:pt idx="1024">
                  <c:v>282.17171499999961</c:v>
                </c:pt>
                <c:pt idx="1025">
                  <c:v>282.22257399999961</c:v>
                </c:pt>
                <c:pt idx="1026">
                  <c:v>282.26784300000003</c:v>
                </c:pt>
                <c:pt idx="1027">
                  <c:v>282.313447</c:v>
                </c:pt>
                <c:pt idx="1028">
                  <c:v>282.363697</c:v>
                </c:pt>
                <c:pt idx="1029">
                  <c:v>282.413758999999</c:v>
                </c:pt>
                <c:pt idx="1030">
                  <c:v>282.46452999999991</c:v>
                </c:pt>
                <c:pt idx="1031">
                  <c:v>282.51457199999999</c:v>
                </c:pt>
                <c:pt idx="1032">
                  <c:v>282.564345</c:v>
                </c:pt>
                <c:pt idx="1033">
                  <c:v>282.61010099999999</c:v>
                </c:pt>
                <c:pt idx="1034">
                  <c:v>282.65527200000002</c:v>
                </c:pt>
                <c:pt idx="1035">
                  <c:v>282.70572199999992</c:v>
                </c:pt>
                <c:pt idx="1036">
                  <c:v>282.75587899999999</c:v>
                </c:pt>
                <c:pt idx="1037">
                  <c:v>282.80581599999999</c:v>
                </c:pt>
                <c:pt idx="1038">
                  <c:v>282.85609899999992</c:v>
                </c:pt>
                <c:pt idx="1039">
                  <c:v>282.90646799999962</c:v>
                </c:pt>
                <c:pt idx="1040">
                  <c:v>282.95238999999992</c:v>
                </c:pt>
                <c:pt idx="1041">
                  <c:v>282.99748399999999</c:v>
                </c:pt>
                <c:pt idx="1042">
                  <c:v>283.04773</c:v>
                </c:pt>
                <c:pt idx="1043">
                  <c:v>283.09800899999902</c:v>
                </c:pt>
                <c:pt idx="1044">
                  <c:v>283.14847200000003</c:v>
                </c:pt>
                <c:pt idx="1045">
                  <c:v>283.19891999999902</c:v>
                </c:pt>
                <c:pt idx="1046">
                  <c:v>283.24835999999902</c:v>
                </c:pt>
                <c:pt idx="1047">
                  <c:v>283.29430999999897</c:v>
                </c:pt>
                <c:pt idx="1048">
                  <c:v>283.33921999999961</c:v>
                </c:pt>
                <c:pt idx="1049">
                  <c:v>283.38961</c:v>
                </c:pt>
                <c:pt idx="1050">
                  <c:v>283.43976999999961</c:v>
                </c:pt>
                <c:pt idx="1051">
                  <c:v>283.48913999999888</c:v>
                </c:pt>
                <c:pt idx="1052">
                  <c:v>283.53969000000001</c:v>
                </c:pt>
                <c:pt idx="1053">
                  <c:v>283.58949999999999</c:v>
                </c:pt>
                <c:pt idx="1054">
                  <c:v>283.6354</c:v>
                </c:pt>
                <c:pt idx="1055">
                  <c:v>283.68162999999993</c:v>
                </c:pt>
                <c:pt idx="1056">
                  <c:v>283.731549999999</c:v>
                </c:pt>
                <c:pt idx="1057">
                  <c:v>283.78193999999888</c:v>
                </c:pt>
                <c:pt idx="1058">
                  <c:v>283.83130999999901</c:v>
                </c:pt>
                <c:pt idx="1059">
                  <c:v>283.88171999999901</c:v>
                </c:pt>
                <c:pt idx="1060">
                  <c:v>283.93099999999902</c:v>
                </c:pt>
                <c:pt idx="1061">
                  <c:v>283.9776</c:v>
                </c:pt>
                <c:pt idx="1062">
                  <c:v>284.0222</c:v>
                </c:pt>
                <c:pt idx="1063">
                  <c:v>284.07335999999901</c:v>
                </c:pt>
                <c:pt idx="1064">
                  <c:v>284.12307999999962</c:v>
                </c:pt>
                <c:pt idx="1065">
                  <c:v>284.17271999999991</c:v>
                </c:pt>
                <c:pt idx="1066">
                  <c:v>284.22245999999961</c:v>
                </c:pt>
                <c:pt idx="1067">
                  <c:v>284.27308999999991</c:v>
                </c:pt>
                <c:pt idx="1068">
                  <c:v>284.31837999999902</c:v>
                </c:pt>
                <c:pt idx="1069">
                  <c:v>284.36410000000001</c:v>
                </c:pt>
                <c:pt idx="1070">
                  <c:v>284.41482999999999</c:v>
                </c:pt>
                <c:pt idx="1071">
                  <c:v>284.46531999999888</c:v>
                </c:pt>
                <c:pt idx="1072">
                  <c:v>284.51486999999997</c:v>
                </c:pt>
                <c:pt idx="1073">
                  <c:v>284.56459999999993</c:v>
                </c:pt>
                <c:pt idx="1074">
                  <c:v>284.61516</c:v>
                </c:pt>
                <c:pt idx="1075">
                  <c:v>284.66116</c:v>
                </c:pt>
                <c:pt idx="1076">
                  <c:v>284.70668000000001</c:v>
                </c:pt>
                <c:pt idx="1077">
                  <c:v>284.75678999999991</c:v>
                </c:pt>
                <c:pt idx="1078">
                  <c:v>284.80640999999991</c:v>
                </c:pt>
                <c:pt idx="1079">
                  <c:v>284.85669999999999</c:v>
                </c:pt>
                <c:pt idx="1080">
                  <c:v>284.90661999999901</c:v>
                </c:pt>
                <c:pt idx="1081">
                  <c:v>284.95690999999903</c:v>
                </c:pt>
                <c:pt idx="1082">
                  <c:v>285.00178</c:v>
                </c:pt>
                <c:pt idx="1083">
                  <c:v>285.04840999999999</c:v>
                </c:pt>
                <c:pt idx="1084">
                  <c:v>285.09868</c:v>
                </c:pt>
                <c:pt idx="1085">
                  <c:v>285.14815999999962</c:v>
                </c:pt>
                <c:pt idx="1086">
                  <c:v>285.19827999999961</c:v>
                </c:pt>
                <c:pt idx="1087">
                  <c:v>285.24880999999999</c:v>
                </c:pt>
                <c:pt idx="1088">
                  <c:v>285.29881999999901</c:v>
                </c:pt>
                <c:pt idx="1089">
                  <c:v>285.34435999999999</c:v>
                </c:pt>
                <c:pt idx="1090">
                  <c:v>285.39000999999962</c:v>
                </c:pt>
                <c:pt idx="1091">
                  <c:v>285.44030999999961</c:v>
                </c:pt>
                <c:pt idx="1092">
                  <c:v>285.49044999999961</c:v>
                </c:pt>
                <c:pt idx="1093">
                  <c:v>285.54021</c:v>
                </c:pt>
                <c:pt idx="1094">
                  <c:v>285.59056999999962</c:v>
                </c:pt>
                <c:pt idx="1095">
                  <c:v>285.64044000000001</c:v>
                </c:pt>
                <c:pt idx="1096">
                  <c:v>285.68652999999921</c:v>
                </c:pt>
                <c:pt idx="1097">
                  <c:v>285.73206999999991</c:v>
                </c:pt>
                <c:pt idx="1098">
                  <c:v>285.78210999999902</c:v>
                </c:pt>
                <c:pt idx="1099">
                  <c:v>285.83214999999961</c:v>
                </c:pt>
                <c:pt idx="1100">
                  <c:v>285.88229000000001</c:v>
                </c:pt>
                <c:pt idx="1101">
                  <c:v>285.93218999999903</c:v>
                </c:pt>
                <c:pt idx="1102">
                  <c:v>285.982519999999</c:v>
                </c:pt>
                <c:pt idx="1103">
                  <c:v>286.02776999999992</c:v>
                </c:pt>
                <c:pt idx="1104">
                  <c:v>286.07409999999999</c:v>
                </c:pt>
                <c:pt idx="1105">
                  <c:v>286.12416999999999</c:v>
                </c:pt>
                <c:pt idx="1106">
                  <c:v>286.17457999999999</c:v>
                </c:pt>
                <c:pt idx="1107">
                  <c:v>286.22382999999991</c:v>
                </c:pt>
                <c:pt idx="1108">
                  <c:v>286.27347999999961</c:v>
                </c:pt>
                <c:pt idx="1109">
                  <c:v>286.32378</c:v>
                </c:pt>
                <c:pt idx="1110">
                  <c:v>286.36980999999997</c:v>
                </c:pt>
                <c:pt idx="1111">
                  <c:v>286.41503999999901</c:v>
                </c:pt>
                <c:pt idx="1112">
                  <c:v>286.46566999999999</c:v>
                </c:pt>
                <c:pt idx="1113">
                  <c:v>286.51535999999902</c:v>
                </c:pt>
                <c:pt idx="1114">
                  <c:v>286.56543999999991</c:v>
                </c:pt>
                <c:pt idx="1115">
                  <c:v>286.61591999999962</c:v>
                </c:pt>
                <c:pt idx="1116">
                  <c:v>286.66597000000002</c:v>
                </c:pt>
                <c:pt idx="1117">
                  <c:v>286.71119999999888</c:v>
                </c:pt>
                <c:pt idx="1118">
                  <c:v>286.75727999999992</c:v>
                </c:pt>
                <c:pt idx="1119">
                  <c:v>286.8073</c:v>
                </c:pt>
                <c:pt idx="1120">
                  <c:v>286.85771999999992</c:v>
                </c:pt>
                <c:pt idx="1121">
                  <c:v>286.90696999999898</c:v>
                </c:pt>
                <c:pt idx="1122">
                  <c:v>286.95767999999993</c:v>
                </c:pt>
                <c:pt idx="1123">
                  <c:v>287.00761999999992</c:v>
                </c:pt>
                <c:pt idx="1124">
                  <c:v>287.05302999999992</c:v>
                </c:pt>
                <c:pt idx="1125">
                  <c:v>287.09938999999991</c:v>
                </c:pt>
                <c:pt idx="1126">
                  <c:v>287.14917000000003</c:v>
                </c:pt>
                <c:pt idx="1127">
                  <c:v>287.19935999999961</c:v>
                </c:pt>
                <c:pt idx="1128">
                  <c:v>287.24863999999991</c:v>
                </c:pt>
                <c:pt idx="1129">
                  <c:v>287.29901999999902</c:v>
                </c:pt>
                <c:pt idx="1130">
                  <c:v>287.34893999999991</c:v>
                </c:pt>
                <c:pt idx="1131">
                  <c:v>287.39526999999993</c:v>
                </c:pt>
                <c:pt idx="1132">
                  <c:v>287.44052999999991</c:v>
                </c:pt>
                <c:pt idx="1133">
                  <c:v>287.49088999999992</c:v>
                </c:pt>
                <c:pt idx="1134">
                  <c:v>287.54131999999902</c:v>
                </c:pt>
                <c:pt idx="1135">
                  <c:v>287.59092999999962</c:v>
                </c:pt>
                <c:pt idx="1136">
                  <c:v>287.64112</c:v>
                </c:pt>
                <c:pt idx="1137">
                  <c:v>287.69087000000002</c:v>
                </c:pt>
                <c:pt idx="1138">
                  <c:v>287.73739999999901</c:v>
                </c:pt>
                <c:pt idx="1139">
                  <c:v>287.78298999999993</c:v>
                </c:pt>
                <c:pt idx="1140">
                  <c:v>287.83283999999992</c:v>
                </c:pt>
                <c:pt idx="1141">
                  <c:v>287.88339999999903</c:v>
                </c:pt>
                <c:pt idx="1142">
                  <c:v>287.93320999999901</c:v>
                </c:pt>
                <c:pt idx="1143">
                  <c:v>287.98296999999991</c:v>
                </c:pt>
                <c:pt idx="1144">
                  <c:v>288.03294</c:v>
                </c:pt>
                <c:pt idx="1145">
                  <c:v>288.07873999999902</c:v>
                </c:pt>
                <c:pt idx="1146">
                  <c:v>288.12511999999901</c:v>
                </c:pt>
                <c:pt idx="1147">
                  <c:v>288.17588000000001</c:v>
                </c:pt>
                <c:pt idx="1148">
                  <c:v>288.22487000000001</c:v>
                </c:pt>
                <c:pt idx="1149">
                  <c:v>288.27467999999999</c:v>
                </c:pt>
                <c:pt idx="1150">
                  <c:v>288.32531999999901</c:v>
                </c:pt>
                <c:pt idx="1151">
                  <c:v>288.37519999999961</c:v>
                </c:pt>
                <c:pt idx="1152">
                  <c:v>288.42114999999887</c:v>
                </c:pt>
                <c:pt idx="1153">
                  <c:v>288.46635999999887</c:v>
                </c:pt>
                <c:pt idx="1154">
                  <c:v>288.51675999999901</c:v>
                </c:pt>
                <c:pt idx="1155">
                  <c:v>288.56698999999992</c:v>
                </c:pt>
                <c:pt idx="1156">
                  <c:v>288.61687999999992</c:v>
                </c:pt>
                <c:pt idx="1157">
                  <c:v>288.66610999999921</c:v>
                </c:pt>
                <c:pt idx="1158">
                  <c:v>288.71710999999902</c:v>
                </c:pt>
                <c:pt idx="1159">
                  <c:v>288.76267999999999</c:v>
                </c:pt>
                <c:pt idx="1160">
                  <c:v>288.80826999999999</c:v>
                </c:pt>
                <c:pt idx="1161">
                  <c:v>288.85821999999962</c:v>
                </c:pt>
                <c:pt idx="1162">
                  <c:v>288.908559999999</c:v>
                </c:pt>
                <c:pt idx="1163">
                  <c:v>288.95877999999902</c:v>
                </c:pt>
                <c:pt idx="1164">
                  <c:v>289.00795999999991</c:v>
                </c:pt>
                <c:pt idx="1165">
                  <c:v>289.05885999999992</c:v>
                </c:pt>
                <c:pt idx="1166">
                  <c:v>289.10417000000001</c:v>
                </c:pt>
                <c:pt idx="1167">
                  <c:v>289.15087999999997</c:v>
                </c:pt>
                <c:pt idx="1168">
                  <c:v>289.20047999999991</c:v>
                </c:pt>
                <c:pt idx="1169">
                  <c:v>289.25043999999991</c:v>
                </c:pt>
                <c:pt idx="1170">
                  <c:v>289.30063000000001</c:v>
                </c:pt>
                <c:pt idx="1171">
                  <c:v>289.35038999999989</c:v>
                </c:pt>
                <c:pt idx="1172">
                  <c:v>289.40082999999993</c:v>
                </c:pt>
                <c:pt idx="1173">
                  <c:v>289.44664999999992</c:v>
                </c:pt>
                <c:pt idx="1174">
                  <c:v>289.49223999999901</c:v>
                </c:pt>
                <c:pt idx="1175">
                  <c:v>289.54231999999962</c:v>
                </c:pt>
                <c:pt idx="1176">
                  <c:v>289.59258999999992</c:v>
                </c:pt>
                <c:pt idx="1177">
                  <c:v>289.6431</c:v>
                </c:pt>
                <c:pt idx="1178">
                  <c:v>289.69293999999991</c:v>
                </c:pt>
                <c:pt idx="1179">
                  <c:v>289.74252999999999</c:v>
                </c:pt>
                <c:pt idx="1180">
                  <c:v>289.78845999999902</c:v>
                </c:pt>
                <c:pt idx="1181">
                  <c:v>289.83416999999992</c:v>
                </c:pt>
                <c:pt idx="1182">
                  <c:v>289.88401999999991</c:v>
                </c:pt>
                <c:pt idx="1183">
                  <c:v>289.93459999999902</c:v>
                </c:pt>
                <c:pt idx="1184">
                  <c:v>289.98430999999903</c:v>
                </c:pt>
                <c:pt idx="1185">
                  <c:v>290.03432999999961</c:v>
                </c:pt>
                <c:pt idx="1186">
                  <c:v>290.08479</c:v>
                </c:pt>
                <c:pt idx="1187">
                  <c:v>290.13047999999992</c:v>
                </c:pt>
                <c:pt idx="1188">
                  <c:v>290.17679999999962</c:v>
                </c:pt>
                <c:pt idx="1189">
                  <c:v>290.22627999999901</c:v>
                </c:pt>
                <c:pt idx="1190">
                  <c:v>290.27636999999902</c:v>
                </c:pt>
                <c:pt idx="1191">
                  <c:v>290.32637999999901</c:v>
                </c:pt>
                <c:pt idx="1192">
                  <c:v>290.37674999999962</c:v>
                </c:pt>
                <c:pt idx="1193">
                  <c:v>290.42625999999888</c:v>
                </c:pt>
                <c:pt idx="1194">
                  <c:v>290.47194999999903</c:v>
                </c:pt>
                <c:pt idx="1195">
                  <c:v>290.51795999999962</c:v>
                </c:pt>
                <c:pt idx="1196">
                  <c:v>290.56820999999991</c:v>
                </c:pt>
                <c:pt idx="1197">
                  <c:v>290.61870999999991</c:v>
                </c:pt>
                <c:pt idx="1198">
                  <c:v>290.66827999999992</c:v>
                </c:pt>
                <c:pt idx="1199">
                  <c:v>290.71881999999903</c:v>
                </c:pt>
                <c:pt idx="1200">
                  <c:v>290.76872999999961</c:v>
                </c:pt>
                <c:pt idx="1201">
                  <c:v>290.81466999999998</c:v>
                </c:pt>
                <c:pt idx="1202">
                  <c:v>290.86039</c:v>
                </c:pt>
                <c:pt idx="1203">
                  <c:v>290.91064</c:v>
                </c:pt>
                <c:pt idx="1204">
                  <c:v>290.96083999999962</c:v>
                </c:pt>
                <c:pt idx="1205">
                  <c:v>291.01102999999961</c:v>
                </c:pt>
                <c:pt idx="1206">
                  <c:v>291.06</c:v>
                </c:pt>
                <c:pt idx="1207">
                  <c:v>291.11106999999993</c:v>
                </c:pt>
                <c:pt idx="1208">
                  <c:v>291.15681999999993</c:v>
                </c:pt>
                <c:pt idx="1209">
                  <c:v>291.20238999999992</c:v>
                </c:pt>
                <c:pt idx="1210">
                  <c:v>291.25220999999999</c:v>
                </c:pt>
                <c:pt idx="1211">
                  <c:v>291.30201</c:v>
                </c:pt>
                <c:pt idx="1212">
                  <c:v>291.35284000000001</c:v>
                </c:pt>
                <c:pt idx="1213">
                  <c:v>291.40247999999991</c:v>
                </c:pt>
                <c:pt idx="1214">
                  <c:v>291.45258999999999</c:v>
                </c:pt>
                <c:pt idx="1215">
                  <c:v>291.49778999999961</c:v>
                </c:pt>
                <c:pt idx="1216">
                  <c:v>291.54426000000001</c:v>
                </c:pt>
                <c:pt idx="1217">
                  <c:v>291.59440999999993</c:v>
                </c:pt>
                <c:pt idx="1218">
                  <c:v>291.64454999999998</c:v>
                </c:pt>
                <c:pt idx="1219">
                  <c:v>291.69463999999999</c:v>
                </c:pt>
                <c:pt idx="1220">
                  <c:v>291.74431999999962</c:v>
                </c:pt>
                <c:pt idx="1221">
                  <c:v>291.79429999999991</c:v>
                </c:pt>
                <c:pt idx="1222">
                  <c:v>291.83954999999992</c:v>
                </c:pt>
                <c:pt idx="1223">
                  <c:v>291.88605999999902</c:v>
                </c:pt>
                <c:pt idx="1224">
                  <c:v>291.93611999999843</c:v>
                </c:pt>
                <c:pt idx="1225">
                  <c:v>291.9863599999988</c:v>
                </c:pt>
                <c:pt idx="1226">
                  <c:v>292.03528999999992</c:v>
                </c:pt>
                <c:pt idx="1227">
                  <c:v>292.08634999999902</c:v>
                </c:pt>
                <c:pt idx="1228">
                  <c:v>292.13613999999887</c:v>
                </c:pt>
                <c:pt idx="1229">
                  <c:v>292.18270000000001</c:v>
                </c:pt>
                <c:pt idx="1230">
                  <c:v>292.22757999999902</c:v>
                </c:pt>
                <c:pt idx="1231">
                  <c:v>292.27735999999902</c:v>
                </c:pt>
                <c:pt idx="1232">
                  <c:v>292.32769000000002</c:v>
                </c:pt>
                <c:pt idx="1233">
                  <c:v>292.37855999999903</c:v>
                </c:pt>
                <c:pt idx="1234">
                  <c:v>292.42744999999991</c:v>
                </c:pt>
                <c:pt idx="1235">
                  <c:v>292.478039999999</c:v>
                </c:pt>
                <c:pt idx="1236">
                  <c:v>292.52369999999962</c:v>
                </c:pt>
                <c:pt idx="1237">
                  <c:v>292.57006999999999</c:v>
                </c:pt>
                <c:pt idx="1238">
                  <c:v>292.61905999999999</c:v>
                </c:pt>
                <c:pt idx="1239">
                  <c:v>292.66982999999999</c:v>
                </c:pt>
                <c:pt idx="1240">
                  <c:v>292.72000999999898</c:v>
                </c:pt>
                <c:pt idx="1241">
                  <c:v>292.77024999999992</c:v>
                </c:pt>
                <c:pt idx="1242">
                  <c:v>292.82015999999902</c:v>
                </c:pt>
                <c:pt idx="1243">
                  <c:v>292.86552999999992</c:v>
                </c:pt>
                <c:pt idx="1244">
                  <c:v>292.91165999999902</c:v>
                </c:pt>
                <c:pt idx="1245">
                  <c:v>292.96161999999902</c:v>
                </c:pt>
                <c:pt idx="1246">
                  <c:v>293.01143999999903</c:v>
                </c:pt>
                <c:pt idx="1247">
                  <c:v>293.06157999999903</c:v>
                </c:pt>
                <c:pt idx="1248">
                  <c:v>293.11145999999991</c:v>
                </c:pt>
                <c:pt idx="1249">
                  <c:v>293.16158999999999</c:v>
                </c:pt>
                <c:pt idx="1250">
                  <c:v>293.20686999999992</c:v>
                </c:pt>
                <c:pt idx="1251">
                  <c:v>293.25325999999961</c:v>
                </c:pt>
                <c:pt idx="1252">
                  <c:v>293.30373999999921</c:v>
                </c:pt>
                <c:pt idx="1253">
                  <c:v>293.35323999999991</c:v>
                </c:pt>
                <c:pt idx="1254">
                  <c:v>293.40382</c:v>
                </c:pt>
                <c:pt idx="1255">
                  <c:v>293.45354999999961</c:v>
                </c:pt>
                <c:pt idx="1256">
                  <c:v>293.50356999999991</c:v>
                </c:pt>
                <c:pt idx="1257">
                  <c:v>293.54944</c:v>
                </c:pt>
                <c:pt idx="1258">
                  <c:v>293.59516999999897</c:v>
                </c:pt>
                <c:pt idx="1259">
                  <c:v>293.64470999999998</c:v>
                </c:pt>
                <c:pt idx="1260">
                  <c:v>293.69525999999962</c:v>
                </c:pt>
                <c:pt idx="1261">
                  <c:v>293.74510999999961</c:v>
                </c:pt>
                <c:pt idx="1262">
                  <c:v>293.79499999999962</c:v>
                </c:pt>
                <c:pt idx="1263">
                  <c:v>293.84464000000003</c:v>
                </c:pt>
                <c:pt idx="1264">
                  <c:v>293.89064999999999</c:v>
                </c:pt>
                <c:pt idx="1265">
                  <c:v>293.9367599999988</c:v>
                </c:pt>
                <c:pt idx="1266">
                  <c:v>293.98678999999902</c:v>
                </c:pt>
                <c:pt idx="1267">
                  <c:v>294.03647999999902</c:v>
                </c:pt>
                <c:pt idx="1268">
                  <c:v>294.08707999999962</c:v>
                </c:pt>
                <c:pt idx="1269">
                  <c:v>294.136719999999</c:v>
                </c:pt>
                <c:pt idx="1270">
                  <c:v>294.18720999999999</c:v>
                </c:pt>
                <c:pt idx="1271">
                  <c:v>294.23292999999961</c:v>
                </c:pt>
                <c:pt idx="1272">
                  <c:v>294.278559999999</c:v>
                </c:pt>
                <c:pt idx="1273">
                  <c:v>294.32909999999993</c:v>
                </c:pt>
                <c:pt idx="1274">
                  <c:v>294.37874999999991</c:v>
                </c:pt>
                <c:pt idx="1275">
                  <c:v>294.42865999999901</c:v>
                </c:pt>
                <c:pt idx="1276">
                  <c:v>294.47881999999902</c:v>
                </c:pt>
                <c:pt idx="1277">
                  <c:v>294.52807999999902</c:v>
                </c:pt>
                <c:pt idx="1278">
                  <c:v>294.57461000000001</c:v>
                </c:pt>
                <c:pt idx="1279">
                  <c:v>294.62077999999991</c:v>
                </c:pt>
                <c:pt idx="1280">
                  <c:v>294.67057999999992</c:v>
                </c:pt>
                <c:pt idx="1281">
                  <c:v>294.72103999999888</c:v>
                </c:pt>
                <c:pt idx="1282">
                  <c:v>294.77082999999999</c:v>
                </c:pt>
                <c:pt idx="1283">
                  <c:v>294.82087999999999</c:v>
                </c:pt>
                <c:pt idx="1284">
                  <c:v>294.87112999999903</c:v>
                </c:pt>
                <c:pt idx="1285">
                  <c:v>294.9163599999988</c:v>
                </c:pt>
                <c:pt idx="1286">
                  <c:v>294.96205999999961</c:v>
                </c:pt>
                <c:pt idx="1287">
                  <c:v>295.01251999999897</c:v>
                </c:pt>
                <c:pt idx="1288">
                  <c:v>295.06285000000003</c:v>
                </c:pt>
                <c:pt idx="1289">
                  <c:v>295.11213999999961</c:v>
                </c:pt>
                <c:pt idx="1290">
                  <c:v>295.16174999999993</c:v>
                </c:pt>
                <c:pt idx="1291">
                  <c:v>295.21277999999961</c:v>
                </c:pt>
                <c:pt idx="1292">
                  <c:v>295.25849999999991</c:v>
                </c:pt>
                <c:pt idx="1293">
                  <c:v>295.30409999999989</c:v>
                </c:pt>
                <c:pt idx="1294">
                  <c:v>295.35410000000002</c:v>
                </c:pt>
                <c:pt idx="1295">
                  <c:v>295.40478999999999</c:v>
                </c:pt>
                <c:pt idx="1296">
                  <c:v>295.45401999999962</c:v>
                </c:pt>
                <c:pt idx="1297">
                  <c:v>295.50403</c:v>
                </c:pt>
                <c:pt idx="1298">
                  <c:v>295.55439000000001</c:v>
                </c:pt>
                <c:pt idx="1299">
                  <c:v>295.60047999999989</c:v>
                </c:pt>
                <c:pt idx="1300">
                  <c:v>295.64645999999999</c:v>
                </c:pt>
                <c:pt idx="1301">
                  <c:v>295.69618999999898</c:v>
                </c:pt>
                <c:pt idx="1302">
                  <c:v>295.74601999999902</c:v>
                </c:pt>
                <c:pt idx="1303">
                  <c:v>295.79569999999961</c:v>
                </c:pt>
                <c:pt idx="1304">
                  <c:v>295.84634</c:v>
                </c:pt>
                <c:pt idx="1305">
                  <c:v>295.89598999999993</c:v>
                </c:pt>
                <c:pt idx="1306">
                  <c:v>295.94245999999993</c:v>
                </c:pt>
                <c:pt idx="1307">
                  <c:v>295.98838999999901</c:v>
                </c:pt>
                <c:pt idx="1308">
                  <c:v>296.03797999999921</c:v>
                </c:pt>
                <c:pt idx="1309">
                  <c:v>296.08759999999961</c:v>
                </c:pt>
                <c:pt idx="1310">
                  <c:v>296.13866999999999</c:v>
                </c:pt>
                <c:pt idx="1311">
                  <c:v>296.18863999999991</c:v>
                </c:pt>
                <c:pt idx="1312">
                  <c:v>296.23799999999898</c:v>
                </c:pt>
                <c:pt idx="1313">
                  <c:v>296.28458000000001</c:v>
                </c:pt>
                <c:pt idx="1314">
                  <c:v>296.32987000000003</c:v>
                </c:pt>
                <c:pt idx="1315">
                  <c:v>296.38010999999898</c:v>
                </c:pt>
                <c:pt idx="1316">
                  <c:v>296.42989999999992</c:v>
                </c:pt>
                <c:pt idx="1317">
                  <c:v>296.48003999999901</c:v>
                </c:pt>
                <c:pt idx="1318">
                  <c:v>296.52983999999992</c:v>
                </c:pt>
                <c:pt idx="1319">
                  <c:v>296.57932999999991</c:v>
                </c:pt>
                <c:pt idx="1320">
                  <c:v>296.62549999999999</c:v>
                </c:pt>
                <c:pt idx="1321">
                  <c:v>296.67158999999992</c:v>
                </c:pt>
                <c:pt idx="1322">
                  <c:v>296.72163999999901</c:v>
                </c:pt>
                <c:pt idx="1323">
                  <c:v>296.77186999999992</c:v>
                </c:pt>
                <c:pt idx="1324">
                  <c:v>296.82207</c:v>
                </c:pt>
                <c:pt idx="1325">
                  <c:v>296.87234999999993</c:v>
                </c:pt>
                <c:pt idx="1326">
                  <c:v>296.92201999999901</c:v>
                </c:pt>
                <c:pt idx="1327">
                  <c:v>296.96820999999898</c:v>
                </c:pt>
                <c:pt idx="1328">
                  <c:v>297.01445999999999</c:v>
                </c:pt>
                <c:pt idx="1329">
                  <c:v>297.06463000000002</c:v>
                </c:pt>
                <c:pt idx="1330">
                  <c:v>297.11389000000003</c:v>
                </c:pt>
                <c:pt idx="1331">
                  <c:v>297.16381000000001</c:v>
                </c:pt>
                <c:pt idx="1332">
                  <c:v>297.21421999999961</c:v>
                </c:pt>
                <c:pt idx="1333">
                  <c:v>297.26423999999992</c:v>
                </c:pt>
                <c:pt idx="1334">
                  <c:v>297.31049999999999</c:v>
                </c:pt>
                <c:pt idx="1335">
                  <c:v>297.35631999999902</c:v>
                </c:pt>
                <c:pt idx="1336">
                  <c:v>297.40567999999962</c:v>
                </c:pt>
                <c:pt idx="1337">
                  <c:v>297.45594999999992</c:v>
                </c:pt>
                <c:pt idx="1338">
                  <c:v>297.50593999999961</c:v>
                </c:pt>
                <c:pt idx="1339">
                  <c:v>297.55540999999999</c:v>
                </c:pt>
                <c:pt idx="1340">
                  <c:v>297.60624999999999</c:v>
                </c:pt>
                <c:pt idx="1341">
                  <c:v>297.65116999999992</c:v>
                </c:pt>
                <c:pt idx="1342">
                  <c:v>297.69773999999961</c:v>
                </c:pt>
                <c:pt idx="1343">
                  <c:v>297.74741999999992</c:v>
                </c:pt>
                <c:pt idx="1344">
                  <c:v>297.79806999999897</c:v>
                </c:pt>
                <c:pt idx="1345">
                  <c:v>297.84811999999903</c:v>
                </c:pt>
                <c:pt idx="1346">
                  <c:v>297.89811999999893</c:v>
                </c:pt>
                <c:pt idx="1347">
                  <c:v>297.94799999999992</c:v>
                </c:pt>
                <c:pt idx="1348">
                  <c:v>297.99450999999902</c:v>
                </c:pt>
                <c:pt idx="1349">
                  <c:v>298.04021999999992</c:v>
                </c:pt>
                <c:pt idx="1350">
                  <c:v>298.08974999999992</c:v>
                </c:pt>
                <c:pt idx="1351">
                  <c:v>298.13934999999992</c:v>
                </c:pt>
                <c:pt idx="1352">
                  <c:v>298.19013999999902</c:v>
                </c:pt>
                <c:pt idx="1353">
                  <c:v>298.24029999999999</c:v>
                </c:pt>
                <c:pt idx="1354">
                  <c:v>298.29042999999962</c:v>
                </c:pt>
                <c:pt idx="1355">
                  <c:v>298.336309999999</c:v>
                </c:pt>
                <c:pt idx="1356">
                  <c:v>298.38205999999991</c:v>
                </c:pt>
                <c:pt idx="1357">
                  <c:v>298.43184999999897</c:v>
                </c:pt>
                <c:pt idx="1358">
                  <c:v>298.48142999999902</c:v>
                </c:pt>
                <c:pt idx="1359">
                  <c:v>298.53174999999902</c:v>
                </c:pt>
                <c:pt idx="1360">
                  <c:v>298.58238999999992</c:v>
                </c:pt>
                <c:pt idx="1361">
                  <c:v>298.63207999999992</c:v>
                </c:pt>
                <c:pt idx="1362">
                  <c:v>298.67841999999962</c:v>
                </c:pt>
                <c:pt idx="1363">
                  <c:v>298.72395999999901</c:v>
                </c:pt>
                <c:pt idx="1364">
                  <c:v>298.77385999999962</c:v>
                </c:pt>
                <c:pt idx="1365">
                  <c:v>298.82427000000001</c:v>
                </c:pt>
                <c:pt idx="1366">
                  <c:v>298.87383999999992</c:v>
                </c:pt>
                <c:pt idx="1367">
                  <c:v>298.92337999999887</c:v>
                </c:pt>
                <c:pt idx="1368">
                  <c:v>298.97329999999903</c:v>
                </c:pt>
                <c:pt idx="1369">
                  <c:v>299.01929999999999</c:v>
                </c:pt>
                <c:pt idx="1370">
                  <c:v>299.06513999999902</c:v>
                </c:pt>
                <c:pt idx="1371">
                  <c:v>299.11569999999989</c:v>
                </c:pt>
                <c:pt idx="1372">
                  <c:v>299.16575999999992</c:v>
                </c:pt>
                <c:pt idx="1373">
                  <c:v>299.21550999999897</c:v>
                </c:pt>
                <c:pt idx="1374">
                  <c:v>299.26527999999962</c:v>
                </c:pt>
                <c:pt idx="1375">
                  <c:v>299.31538</c:v>
                </c:pt>
                <c:pt idx="1376">
                  <c:v>299.36246</c:v>
                </c:pt>
                <c:pt idx="1377">
                  <c:v>299.40765999999991</c:v>
                </c:pt>
                <c:pt idx="1378">
                  <c:v>299.45777999999962</c:v>
                </c:pt>
                <c:pt idx="1379">
                  <c:v>299.50774999999999</c:v>
                </c:pt>
                <c:pt idx="1380">
                  <c:v>299.55816999999962</c:v>
                </c:pt>
                <c:pt idx="1381">
                  <c:v>299.60827999999992</c:v>
                </c:pt>
                <c:pt idx="1382">
                  <c:v>299.65782000000002</c:v>
                </c:pt>
                <c:pt idx="1383">
                  <c:v>299.70391999999902</c:v>
                </c:pt>
                <c:pt idx="1384">
                  <c:v>299.75</c:v>
                </c:pt>
                <c:pt idx="1385">
                  <c:v>299.80021999999991</c:v>
                </c:pt>
                <c:pt idx="1386">
                  <c:v>299.85019999999992</c:v>
                </c:pt>
                <c:pt idx="1387">
                  <c:v>299.90076999999991</c:v>
                </c:pt>
                <c:pt idx="1388">
                  <c:v>299.95058999999992</c:v>
                </c:pt>
                <c:pt idx="1389">
                  <c:v>300.00050999999962</c:v>
                </c:pt>
                <c:pt idx="1390">
                  <c:v>300.04696999999999</c:v>
                </c:pt>
                <c:pt idx="1391">
                  <c:v>300.09273999999903</c:v>
                </c:pt>
                <c:pt idx="1392">
                  <c:v>300.14220999999998</c:v>
                </c:pt>
                <c:pt idx="1393">
                  <c:v>300.19216</c:v>
                </c:pt>
                <c:pt idx="1394">
                  <c:v>300.24212</c:v>
                </c:pt>
                <c:pt idx="1395">
                  <c:v>300.29147999999901</c:v>
                </c:pt>
                <c:pt idx="1396">
                  <c:v>300.34157999999991</c:v>
                </c:pt>
                <c:pt idx="1397">
                  <c:v>300.38806</c:v>
                </c:pt>
                <c:pt idx="1398">
                  <c:v>300.4335399999988</c:v>
                </c:pt>
                <c:pt idx="1399">
                  <c:v>300.48401999999902</c:v>
                </c:pt>
                <c:pt idx="1400">
                  <c:v>300.533039999999</c:v>
                </c:pt>
                <c:pt idx="1401">
                  <c:v>300.5838</c:v>
                </c:pt>
                <c:pt idx="1402">
                  <c:v>300.63367999999991</c:v>
                </c:pt>
                <c:pt idx="1403">
                  <c:v>300.68309999999991</c:v>
                </c:pt>
                <c:pt idx="1404">
                  <c:v>300.72909999999962</c:v>
                </c:pt>
                <c:pt idx="1405">
                  <c:v>300.77547999999962</c:v>
                </c:pt>
                <c:pt idx="1406">
                  <c:v>300.82499000000001</c:v>
                </c:pt>
                <c:pt idx="1407">
                  <c:v>300.87506999999999</c:v>
                </c:pt>
                <c:pt idx="1408">
                  <c:v>300.92561999999901</c:v>
                </c:pt>
                <c:pt idx="1409">
                  <c:v>300.97587999999962</c:v>
                </c:pt>
                <c:pt idx="1410">
                  <c:v>301.02625999999901</c:v>
                </c:pt>
                <c:pt idx="1411">
                  <c:v>301.07240999999999</c:v>
                </c:pt>
                <c:pt idx="1412">
                  <c:v>301.11763000000002</c:v>
                </c:pt>
                <c:pt idx="1413">
                  <c:v>301.16857999999962</c:v>
                </c:pt>
                <c:pt idx="1414">
                  <c:v>301.21802999999898</c:v>
                </c:pt>
                <c:pt idx="1415">
                  <c:v>301.26811999999887</c:v>
                </c:pt>
                <c:pt idx="1416">
                  <c:v>301.31852999999961</c:v>
                </c:pt>
                <c:pt idx="1417">
                  <c:v>301.36790999999999</c:v>
                </c:pt>
                <c:pt idx="1418">
                  <c:v>301.41492999999991</c:v>
                </c:pt>
                <c:pt idx="1419">
                  <c:v>301.46039999999903</c:v>
                </c:pt>
                <c:pt idx="1420">
                  <c:v>301.50977</c:v>
                </c:pt>
                <c:pt idx="1421">
                  <c:v>301.56027999999992</c:v>
                </c:pt>
                <c:pt idx="1422">
                  <c:v>301.60996</c:v>
                </c:pt>
                <c:pt idx="1423">
                  <c:v>301.66021999999992</c:v>
                </c:pt>
                <c:pt idx="1424">
                  <c:v>301.70993999999962</c:v>
                </c:pt>
                <c:pt idx="1425">
                  <c:v>301.75636999999921</c:v>
                </c:pt>
                <c:pt idx="1426">
                  <c:v>301.80189999999999</c:v>
                </c:pt>
                <c:pt idx="1427">
                  <c:v>301.85278</c:v>
                </c:pt>
                <c:pt idx="1428">
                  <c:v>301.90229999999991</c:v>
                </c:pt>
                <c:pt idx="1429">
                  <c:v>301.95227999999992</c:v>
                </c:pt>
                <c:pt idx="1430">
                  <c:v>302.00243</c:v>
                </c:pt>
                <c:pt idx="1431">
                  <c:v>302.05297999999999</c:v>
                </c:pt>
                <c:pt idx="1432">
                  <c:v>302.0992</c:v>
                </c:pt>
                <c:pt idx="1433">
                  <c:v>302.14460000000003</c:v>
                </c:pt>
                <c:pt idx="1434">
                  <c:v>302.19435999999962</c:v>
                </c:pt>
                <c:pt idx="1435">
                  <c:v>302.24497000000002</c:v>
                </c:pt>
                <c:pt idx="1436">
                  <c:v>302.2946</c:v>
                </c:pt>
                <c:pt idx="1437">
                  <c:v>302.34496999999999</c:v>
                </c:pt>
                <c:pt idx="1438">
                  <c:v>302.39491999999962</c:v>
                </c:pt>
                <c:pt idx="1439">
                  <c:v>302.44092999999992</c:v>
                </c:pt>
                <c:pt idx="1440">
                  <c:v>302.4869199999988</c:v>
                </c:pt>
                <c:pt idx="1441">
                  <c:v>302.53744</c:v>
                </c:pt>
                <c:pt idx="1442">
                  <c:v>302.58666999999991</c:v>
                </c:pt>
                <c:pt idx="1443">
                  <c:v>302.63650999999902</c:v>
                </c:pt>
                <c:pt idx="1444">
                  <c:v>302.68800999999962</c:v>
                </c:pt>
                <c:pt idx="1445">
                  <c:v>302.73728</c:v>
                </c:pt>
                <c:pt idx="1446">
                  <c:v>302.78388999999999</c:v>
                </c:pt>
                <c:pt idx="1447">
                  <c:v>302.82891999999902</c:v>
                </c:pt>
                <c:pt idx="1448">
                  <c:v>302.87965000000003</c:v>
                </c:pt>
                <c:pt idx="1449">
                  <c:v>302.92881999999901</c:v>
                </c:pt>
                <c:pt idx="1450">
                  <c:v>302.97930999999897</c:v>
                </c:pt>
                <c:pt idx="1451">
                  <c:v>303.02924999999999</c:v>
                </c:pt>
                <c:pt idx="1452">
                  <c:v>303.07997999999992</c:v>
                </c:pt>
                <c:pt idx="1453">
                  <c:v>303.12555999999961</c:v>
                </c:pt>
                <c:pt idx="1454">
                  <c:v>303.17160999999999</c:v>
                </c:pt>
                <c:pt idx="1455">
                  <c:v>303.22219999999902</c:v>
                </c:pt>
                <c:pt idx="1456">
                  <c:v>303.27197999999902</c:v>
                </c:pt>
                <c:pt idx="1457">
                  <c:v>303.32249999999999</c:v>
                </c:pt>
                <c:pt idx="1458">
                  <c:v>303.37171999999902</c:v>
                </c:pt>
                <c:pt idx="1459">
                  <c:v>303.42205999999902</c:v>
                </c:pt>
                <c:pt idx="1460">
                  <c:v>303.46800999999903</c:v>
                </c:pt>
                <c:pt idx="1461">
                  <c:v>303.51405</c:v>
                </c:pt>
                <c:pt idx="1462">
                  <c:v>303.56409000000002</c:v>
                </c:pt>
                <c:pt idx="1463">
                  <c:v>303.61431999999991</c:v>
                </c:pt>
                <c:pt idx="1464">
                  <c:v>303.66419999999999</c:v>
                </c:pt>
                <c:pt idx="1465">
                  <c:v>303.71459999999962</c:v>
                </c:pt>
                <c:pt idx="1466">
                  <c:v>303.76434999999992</c:v>
                </c:pt>
                <c:pt idx="1467">
                  <c:v>303.81022999999999</c:v>
                </c:pt>
                <c:pt idx="1468">
                  <c:v>303.85570000000001</c:v>
                </c:pt>
                <c:pt idx="1469">
                  <c:v>303.90667999999903</c:v>
                </c:pt>
                <c:pt idx="1470">
                  <c:v>303.95740999999992</c:v>
                </c:pt>
                <c:pt idx="1471">
                  <c:v>304.00705999999991</c:v>
                </c:pt>
                <c:pt idx="1472">
                  <c:v>304.05719999999991</c:v>
                </c:pt>
                <c:pt idx="1473">
                  <c:v>304.10751999999991</c:v>
                </c:pt>
                <c:pt idx="1474">
                  <c:v>304.15313999999961</c:v>
                </c:pt>
                <c:pt idx="1475">
                  <c:v>304.19876999999991</c:v>
                </c:pt>
                <c:pt idx="1476">
                  <c:v>304.24982</c:v>
                </c:pt>
                <c:pt idx="1477">
                  <c:v>304.29898999999921</c:v>
                </c:pt>
                <c:pt idx="1478">
                  <c:v>304.34991000000002</c:v>
                </c:pt>
                <c:pt idx="1479">
                  <c:v>304.39943999999991</c:v>
                </c:pt>
                <c:pt idx="1480">
                  <c:v>304.44939999999991</c:v>
                </c:pt>
                <c:pt idx="1481">
                  <c:v>304.49499999999921</c:v>
                </c:pt>
                <c:pt idx="1482">
                  <c:v>304.54163</c:v>
                </c:pt>
                <c:pt idx="1483">
                  <c:v>304.59219999999902</c:v>
                </c:pt>
                <c:pt idx="1484">
                  <c:v>304.64145000000002</c:v>
                </c:pt>
                <c:pt idx="1485">
                  <c:v>304.69169999999991</c:v>
                </c:pt>
                <c:pt idx="1486">
                  <c:v>304.74192999999991</c:v>
                </c:pt>
                <c:pt idx="1487">
                  <c:v>304.79149999999902</c:v>
                </c:pt>
                <c:pt idx="1488">
                  <c:v>304.83743999999962</c:v>
                </c:pt>
                <c:pt idx="1489">
                  <c:v>304.88363999999962</c:v>
                </c:pt>
                <c:pt idx="1490">
                  <c:v>304.933999999999</c:v>
                </c:pt>
                <c:pt idx="1491">
                  <c:v>304.98345999999901</c:v>
                </c:pt>
                <c:pt idx="1492">
                  <c:v>305.03357999999901</c:v>
                </c:pt>
                <c:pt idx="1493">
                  <c:v>305.083719999999</c:v>
                </c:pt>
                <c:pt idx="1494">
                  <c:v>305.13369999999992</c:v>
                </c:pt>
                <c:pt idx="1495">
                  <c:v>305.17955999999992</c:v>
                </c:pt>
                <c:pt idx="1496">
                  <c:v>305.22537999999901</c:v>
                </c:pt>
                <c:pt idx="1497">
                  <c:v>305.27509999999961</c:v>
                </c:pt>
                <c:pt idx="1498">
                  <c:v>305.32553999999902</c:v>
                </c:pt>
                <c:pt idx="1499">
                  <c:v>305.37579999999991</c:v>
                </c:pt>
                <c:pt idx="1500">
                  <c:v>305.42576999999898</c:v>
                </c:pt>
                <c:pt idx="1501">
                  <c:v>305.476259999999</c:v>
                </c:pt>
                <c:pt idx="1502">
                  <c:v>305.52189999999962</c:v>
                </c:pt>
                <c:pt idx="1503">
                  <c:v>305.56736000000001</c:v>
                </c:pt>
                <c:pt idx="1504">
                  <c:v>305.61751999999962</c:v>
                </c:pt>
                <c:pt idx="1505">
                  <c:v>305.66780999999997</c:v>
                </c:pt>
                <c:pt idx="1506">
                  <c:v>305.71762999999999</c:v>
                </c:pt>
                <c:pt idx="1507">
                  <c:v>305.76740999999993</c:v>
                </c:pt>
                <c:pt idx="1508">
                  <c:v>305.81787999999989</c:v>
                </c:pt>
                <c:pt idx="1509">
                  <c:v>305.86342999999999</c:v>
                </c:pt>
                <c:pt idx="1510">
                  <c:v>305.90940999999992</c:v>
                </c:pt>
                <c:pt idx="1511">
                  <c:v>305.95950999999991</c:v>
                </c:pt>
                <c:pt idx="1512">
                  <c:v>306.00923999999992</c:v>
                </c:pt>
                <c:pt idx="1513">
                  <c:v>306.05912999999993</c:v>
                </c:pt>
                <c:pt idx="1514">
                  <c:v>306.10908999999998</c:v>
                </c:pt>
                <c:pt idx="1515">
                  <c:v>306.15922</c:v>
                </c:pt>
                <c:pt idx="1516">
                  <c:v>306.20542</c:v>
                </c:pt>
                <c:pt idx="1517">
                  <c:v>306.25104999999991</c:v>
                </c:pt>
                <c:pt idx="1518">
                  <c:v>306.30093999999991</c:v>
                </c:pt>
                <c:pt idx="1519">
                  <c:v>306.35091999999992</c:v>
                </c:pt>
                <c:pt idx="1520">
                  <c:v>306.40119999999888</c:v>
                </c:pt>
                <c:pt idx="1521">
                  <c:v>306.45151999999888</c:v>
                </c:pt>
                <c:pt idx="1522">
                  <c:v>306.50085999999999</c:v>
                </c:pt>
                <c:pt idx="1523">
                  <c:v>306.54753999999991</c:v>
                </c:pt>
                <c:pt idx="1524">
                  <c:v>306.59273999999903</c:v>
                </c:pt>
                <c:pt idx="1525">
                  <c:v>306.64362</c:v>
                </c:pt>
                <c:pt idx="1526">
                  <c:v>306.69252</c:v>
                </c:pt>
                <c:pt idx="1527">
                  <c:v>306.74275999999992</c:v>
                </c:pt>
                <c:pt idx="1528">
                  <c:v>306.79267999999962</c:v>
                </c:pt>
                <c:pt idx="1529">
                  <c:v>306.84317999999962</c:v>
                </c:pt>
                <c:pt idx="1530">
                  <c:v>306.88853999999901</c:v>
                </c:pt>
                <c:pt idx="1531">
                  <c:v>306.93441999999902</c:v>
                </c:pt>
                <c:pt idx="1532">
                  <c:v>306.98403999999903</c:v>
                </c:pt>
                <c:pt idx="1533">
                  <c:v>307.03429999999992</c:v>
                </c:pt>
                <c:pt idx="1534">
                  <c:v>307.08416999999992</c:v>
                </c:pt>
                <c:pt idx="1535">
                  <c:v>307.1345</c:v>
                </c:pt>
                <c:pt idx="1536">
                  <c:v>307.18433999999962</c:v>
                </c:pt>
                <c:pt idx="1537">
                  <c:v>307.22985999999992</c:v>
                </c:pt>
                <c:pt idx="1538">
                  <c:v>307.27557999999902</c:v>
                </c:pt>
                <c:pt idx="1539">
                  <c:v>307.32561999999962</c:v>
                </c:pt>
                <c:pt idx="1540">
                  <c:v>307.37601999999902</c:v>
                </c:pt>
                <c:pt idx="1541">
                  <c:v>307.42653999999879</c:v>
                </c:pt>
                <c:pt idx="1542">
                  <c:v>307.47626999999898</c:v>
                </c:pt>
                <c:pt idx="1543">
                  <c:v>307.52596</c:v>
                </c:pt>
                <c:pt idx="1544">
                  <c:v>307.57218</c:v>
                </c:pt>
                <c:pt idx="1545">
                  <c:v>307.61781999999999</c:v>
                </c:pt>
                <c:pt idx="1546">
                  <c:v>307.66743000000002</c:v>
                </c:pt>
                <c:pt idx="1547">
                  <c:v>307.71699999999902</c:v>
                </c:pt>
                <c:pt idx="1548">
                  <c:v>307.76808999999992</c:v>
                </c:pt>
                <c:pt idx="1549">
                  <c:v>307.81790000000001</c:v>
                </c:pt>
                <c:pt idx="1550">
                  <c:v>307.86752999999999</c:v>
                </c:pt>
                <c:pt idx="1551">
                  <c:v>307.91394999999898</c:v>
                </c:pt>
                <c:pt idx="1552">
                  <c:v>307.95899999999921</c:v>
                </c:pt>
                <c:pt idx="1553">
                  <c:v>308.00963999999999</c:v>
                </c:pt>
                <c:pt idx="1554">
                  <c:v>308.05934999999999</c:v>
                </c:pt>
                <c:pt idx="1555">
                  <c:v>308.10980000000001</c:v>
                </c:pt>
                <c:pt idx="1556">
                  <c:v>308.15967000000001</c:v>
                </c:pt>
                <c:pt idx="1557">
                  <c:v>308.20993999999962</c:v>
                </c:pt>
                <c:pt idx="1558">
                  <c:v>308.25555999999921</c:v>
                </c:pt>
                <c:pt idx="1559">
                  <c:v>308.30169999999993</c:v>
                </c:pt>
                <c:pt idx="1560">
                  <c:v>308.35097999999999</c:v>
                </c:pt>
                <c:pt idx="1561">
                  <c:v>308.401039999999</c:v>
                </c:pt>
                <c:pt idx="1562">
                  <c:v>308.45165999999921</c:v>
                </c:pt>
                <c:pt idx="1563">
                  <c:v>308.50139999999902</c:v>
                </c:pt>
                <c:pt idx="1564">
                  <c:v>308.55070000000001</c:v>
                </c:pt>
                <c:pt idx="1565">
                  <c:v>308.596059999999</c:v>
                </c:pt>
                <c:pt idx="1566">
                  <c:v>308.64319999999992</c:v>
                </c:pt>
                <c:pt idx="1567">
                  <c:v>308.69318999999962</c:v>
                </c:pt>
                <c:pt idx="1568">
                  <c:v>308.74309</c:v>
                </c:pt>
                <c:pt idx="1569">
                  <c:v>308.79333999999881</c:v>
                </c:pt>
                <c:pt idx="1570">
                  <c:v>308.84304999999989</c:v>
                </c:pt>
                <c:pt idx="1571">
                  <c:v>308.89263</c:v>
                </c:pt>
                <c:pt idx="1572">
                  <c:v>308.93861999999888</c:v>
                </c:pt>
                <c:pt idx="1573">
                  <c:v>308.98499999999962</c:v>
                </c:pt>
                <c:pt idx="1574">
                  <c:v>309.03487000000001</c:v>
                </c:pt>
                <c:pt idx="1575">
                  <c:v>309.08483999999999</c:v>
                </c:pt>
                <c:pt idx="1576">
                  <c:v>309.1354</c:v>
                </c:pt>
                <c:pt idx="1577">
                  <c:v>309.18547999999993</c:v>
                </c:pt>
                <c:pt idx="1578">
                  <c:v>309.23515999999893</c:v>
                </c:pt>
                <c:pt idx="1579">
                  <c:v>309.28075999999902</c:v>
                </c:pt>
                <c:pt idx="1580">
                  <c:v>309.32605999999902</c:v>
                </c:pt>
                <c:pt idx="1581">
                  <c:v>309.37667999999991</c:v>
                </c:pt>
                <c:pt idx="1582">
                  <c:v>309.42667999999901</c:v>
                </c:pt>
                <c:pt idx="1583">
                  <c:v>309.47650999999888</c:v>
                </c:pt>
                <c:pt idx="1584">
                  <c:v>309.52714999999961</c:v>
                </c:pt>
                <c:pt idx="1585">
                  <c:v>309.57698999999991</c:v>
                </c:pt>
                <c:pt idx="1586">
                  <c:v>309.62248</c:v>
                </c:pt>
                <c:pt idx="1587">
                  <c:v>309.66797000000003</c:v>
                </c:pt>
                <c:pt idx="1588">
                  <c:v>309.71839999999901</c:v>
                </c:pt>
                <c:pt idx="1589">
                  <c:v>309.76826</c:v>
                </c:pt>
                <c:pt idx="1590">
                  <c:v>309.81851999999901</c:v>
                </c:pt>
                <c:pt idx="1591">
                  <c:v>309.86840999999993</c:v>
                </c:pt>
                <c:pt idx="1592">
                  <c:v>309.91861999999901</c:v>
                </c:pt>
                <c:pt idx="1593">
                  <c:v>309.96445999999992</c:v>
                </c:pt>
                <c:pt idx="1594">
                  <c:v>310.01023999999961</c:v>
                </c:pt>
                <c:pt idx="1595">
                  <c:v>310.06038999999993</c:v>
                </c:pt>
                <c:pt idx="1596">
                  <c:v>310.11039999999991</c:v>
                </c:pt>
                <c:pt idx="1597">
                  <c:v>310.16035999999991</c:v>
                </c:pt>
                <c:pt idx="1598">
                  <c:v>310.21019999999902</c:v>
                </c:pt>
                <c:pt idx="1599">
                  <c:v>310.26065999999992</c:v>
                </c:pt>
                <c:pt idx="1600">
                  <c:v>310.30655999999902</c:v>
                </c:pt>
                <c:pt idx="1601">
                  <c:v>310.35271</c:v>
                </c:pt>
                <c:pt idx="1602">
                  <c:v>310.40177999999901</c:v>
                </c:pt>
                <c:pt idx="1603">
                  <c:v>310.45185999999961</c:v>
                </c:pt>
                <c:pt idx="1604">
                  <c:v>310.50283999999999</c:v>
                </c:pt>
                <c:pt idx="1605">
                  <c:v>310.55197999999962</c:v>
                </c:pt>
                <c:pt idx="1606">
                  <c:v>310.60189000000003</c:v>
                </c:pt>
                <c:pt idx="1607">
                  <c:v>310.64830999999992</c:v>
                </c:pt>
                <c:pt idx="1608">
                  <c:v>310.69399999999962</c:v>
                </c:pt>
                <c:pt idx="1609">
                  <c:v>310.74375999999961</c:v>
                </c:pt>
                <c:pt idx="1610">
                  <c:v>310.79370999999901</c:v>
                </c:pt>
                <c:pt idx="1611">
                  <c:v>310.84404999999998</c:v>
                </c:pt>
                <c:pt idx="1612">
                  <c:v>310.89425</c:v>
                </c:pt>
                <c:pt idx="1613">
                  <c:v>310.94461000000001</c:v>
                </c:pt>
                <c:pt idx="1614">
                  <c:v>310.99033999999881</c:v>
                </c:pt>
                <c:pt idx="1615">
                  <c:v>311.03602000000001</c:v>
                </c:pt>
                <c:pt idx="1616">
                  <c:v>311.08634999999902</c:v>
                </c:pt>
                <c:pt idx="1617">
                  <c:v>311.13605999999902</c:v>
                </c:pt>
                <c:pt idx="1618">
                  <c:v>311.18656999999962</c:v>
                </c:pt>
                <c:pt idx="1619">
                  <c:v>311.23607999999888</c:v>
                </c:pt>
                <c:pt idx="1620">
                  <c:v>311.28656000000001</c:v>
                </c:pt>
                <c:pt idx="1621">
                  <c:v>311.33309999999898</c:v>
                </c:pt>
                <c:pt idx="1622">
                  <c:v>311.37795</c:v>
                </c:pt>
                <c:pt idx="1623">
                  <c:v>311.42821999999887</c:v>
                </c:pt>
                <c:pt idx="1624">
                  <c:v>311.47819999999888</c:v>
                </c:pt>
                <c:pt idx="1625">
                  <c:v>311.52791999999903</c:v>
                </c:pt>
                <c:pt idx="1626">
                  <c:v>311.57802999999961</c:v>
                </c:pt>
                <c:pt idx="1627">
                  <c:v>311.62799999999999</c:v>
                </c:pt>
                <c:pt idx="1628">
                  <c:v>311.67426</c:v>
                </c:pt>
                <c:pt idx="1629">
                  <c:v>311.71983999999992</c:v>
                </c:pt>
                <c:pt idx="1630">
                  <c:v>311.77035000000001</c:v>
                </c:pt>
                <c:pt idx="1631">
                  <c:v>311.81990000000002</c:v>
                </c:pt>
                <c:pt idx="1632">
                  <c:v>311.86986999999999</c:v>
                </c:pt>
                <c:pt idx="1633">
                  <c:v>311.92002999999897</c:v>
                </c:pt>
                <c:pt idx="1634">
                  <c:v>311.97001999999901</c:v>
                </c:pt>
                <c:pt idx="1635">
                  <c:v>312.01586999999989</c:v>
                </c:pt>
                <c:pt idx="1636">
                  <c:v>312.06193999999903</c:v>
                </c:pt>
                <c:pt idx="1637">
                  <c:v>312.11165</c:v>
                </c:pt>
                <c:pt idx="1638">
                  <c:v>312.16159999999991</c:v>
                </c:pt>
                <c:pt idx="1639">
                  <c:v>312.21171999999888</c:v>
                </c:pt>
                <c:pt idx="1640">
                  <c:v>312.26186999999999</c:v>
                </c:pt>
                <c:pt idx="1641">
                  <c:v>312.31154999999961</c:v>
                </c:pt>
                <c:pt idx="1642">
                  <c:v>312.3578</c:v>
                </c:pt>
                <c:pt idx="1643">
                  <c:v>312.40397999999902</c:v>
                </c:pt>
                <c:pt idx="1644">
                  <c:v>312.45402999999999</c:v>
                </c:pt>
                <c:pt idx="1645">
                  <c:v>312.50346999999999</c:v>
                </c:pt>
                <c:pt idx="1646">
                  <c:v>312.55399999999992</c:v>
                </c:pt>
                <c:pt idx="1647">
                  <c:v>312.60377</c:v>
                </c:pt>
                <c:pt idx="1648">
                  <c:v>312.65428000000003</c:v>
                </c:pt>
                <c:pt idx="1649">
                  <c:v>312.70013999999901</c:v>
                </c:pt>
                <c:pt idx="1650">
                  <c:v>312.74554000000001</c:v>
                </c:pt>
                <c:pt idx="1651">
                  <c:v>312.79596999999961</c:v>
                </c:pt>
                <c:pt idx="1652">
                  <c:v>312.84625999999992</c:v>
                </c:pt>
                <c:pt idx="1653">
                  <c:v>312.89567999999991</c:v>
                </c:pt>
                <c:pt idx="1654">
                  <c:v>312.94603999999902</c:v>
                </c:pt>
                <c:pt idx="1655">
                  <c:v>312.99593999999888</c:v>
                </c:pt>
                <c:pt idx="1656">
                  <c:v>313.04177999999962</c:v>
                </c:pt>
                <c:pt idx="1657">
                  <c:v>313.08821999999901</c:v>
                </c:pt>
                <c:pt idx="1658">
                  <c:v>313.13806999999991</c:v>
                </c:pt>
                <c:pt idx="1659">
                  <c:v>313.18754999999999</c:v>
                </c:pt>
                <c:pt idx="1660">
                  <c:v>313.23776999999961</c:v>
                </c:pt>
                <c:pt idx="1661">
                  <c:v>313.28809999999902</c:v>
                </c:pt>
                <c:pt idx="1662">
                  <c:v>313.33756999999991</c:v>
                </c:pt>
                <c:pt idx="1663">
                  <c:v>313.38354999999962</c:v>
                </c:pt>
                <c:pt idx="1664">
                  <c:v>313.42978999999991</c:v>
                </c:pt>
                <c:pt idx="1665">
                  <c:v>313.47991999999903</c:v>
                </c:pt>
                <c:pt idx="1666">
                  <c:v>313.530159999999</c:v>
                </c:pt>
                <c:pt idx="1667">
                  <c:v>313.5795</c:v>
                </c:pt>
                <c:pt idx="1668">
                  <c:v>313.63</c:v>
                </c:pt>
                <c:pt idx="1669">
                  <c:v>313.67997000000003</c:v>
                </c:pt>
                <c:pt idx="1670">
                  <c:v>313.72539999999901</c:v>
                </c:pt>
                <c:pt idx="1671">
                  <c:v>313.77056999999991</c:v>
                </c:pt>
                <c:pt idx="1672">
                  <c:v>313.82083999999992</c:v>
                </c:pt>
                <c:pt idx="1673">
                  <c:v>313.87194</c:v>
                </c:pt>
                <c:pt idx="1674">
                  <c:v>313.92187999999902</c:v>
                </c:pt>
                <c:pt idx="1675">
                  <c:v>313.97185999999903</c:v>
                </c:pt>
                <c:pt idx="1676">
                  <c:v>314.02180999999962</c:v>
                </c:pt>
                <c:pt idx="1677">
                  <c:v>314.06806999999992</c:v>
                </c:pt>
                <c:pt idx="1678">
                  <c:v>314.11340999999999</c:v>
                </c:pt>
                <c:pt idx="1679">
                  <c:v>314.16355999999962</c:v>
                </c:pt>
                <c:pt idx="1680">
                  <c:v>314.21333999999888</c:v>
                </c:pt>
                <c:pt idx="1681">
                  <c:v>314.26316999999898</c:v>
                </c:pt>
                <c:pt idx="1682">
                  <c:v>314.31356</c:v>
                </c:pt>
                <c:pt idx="1683">
                  <c:v>314.36356000000001</c:v>
                </c:pt>
                <c:pt idx="1684">
                  <c:v>314.40913999999901</c:v>
                </c:pt>
                <c:pt idx="1685">
                  <c:v>314.45524</c:v>
                </c:pt>
                <c:pt idx="1686">
                  <c:v>314.50585000000001</c:v>
                </c:pt>
                <c:pt idx="1687">
                  <c:v>314.55561999999992</c:v>
                </c:pt>
                <c:pt idx="1688">
                  <c:v>314.60595999999993</c:v>
                </c:pt>
                <c:pt idx="1689">
                  <c:v>314.65553999999992</c:v>
                </c:pt>
                <c:pt idx="1690">
                  <c:v>314.70545999999962</c:v>
                </c:pt>
                <c:pt idx="1691">
                  <c:v>314.75156999999962</c:v>
                </c:pt>
                <c:pt idx="1692">
                  <c:v>314.79729999999961</c:v>
                </c:pt>
                <c:pt idx="1693">
                  <c:v>314.84742999999997</c:v>
                </c:pt>
                <c:pt idx="1694">
                  <c:v>314.89741999999961</c:v>
                </c:pt>
                <c:pt idx="1695">
                  <c:v>314.94718</c:v>
                </c:pt>
                <c:pt idx="1696">
                  <c:v>314.99764999999991</c:v>
                </c:pt>
                <c:pt idx="1697">
                  <c:v>315.04811999999902</c:v>
                </c:pt>
                <c:pt idx="1698">
                  <c:v>315.09360999999961</c:v>
                </c:pt>
                <c:pt idx="1699">
                  <c:v>315.13921999999991</c:v>
                </c:pt>
                <c:pt idx="1700">
                  <c:v>315.18943000000002</c:v>
                </c:pt>
                <c:pt idx="1701">
                  <c:v>315.24009999999993</c:v>
                </c:pt>
                <c:pt idx="1702">
                  <c:v>315.28915999999901</c:v>
                </c:pt>
                <c:pt idx="1703">
                  <c:v>315.33909</c:v>
                </c:pt>
                <c:pt idx="1704">
                  <c:v>315.38978999999989</c:v>
                </c:pt>
                <c:pt idx="1705">
                  <c:v>315.43520000000001</c:v>
                </c:pt>
                <c:pt idx="1706">
                  <c:v>315.48104000000001</c:v>
                </c:pt>
                <c:pt idx="1707">
                  <c:v>315.53069999999991</c:v>
                </c:pt>
                <c:pt idx="1708">
                  <c:v>315.58175999999901</c:v>
                </c:pt>
                <c:pt idx="1709">
                  <c:v>315.63153999999901</c:v>
                </c:pt>
                <c:pt idx="1710">
                  <c:v>315.68125999999961</c:v>
                </c:pt>
                <c:pt idx="1711">
                  <c:v>315.73071999999888</c:v>
                </c:pt>
                <c:pt idx="1712">
                  <c:v>315.77790999999962</c:v>
                </c:pt>
                <c:pt idx="1713">
                  <c:v>315.82401999999962</c:v>
                </c:pt>
                <c:pt idx="1714">
                  <c:v>315.87315999999902</c:v>
                </c:pt>
                <c:pt idx="1715">
                  <c:v>315.92289</c:v>
                </c:pt>
                <c:pt idx="1716">
                  <c:v>315.97343999999902</c:v>
                </c:pt>
                <c:pt idx="1717">
                  <c:v>316.02323999999902</c:v>
                </c:pt>
                <c:pt idx="1718">
                  <c:v>316.07336999999961</c:v>
                </c:pt>
                <c:pt idx="1719">
                  <c:v>316.11877999999962</c:v>
                </c:pt>
                <c:pt idx="1720">
                  <c:v>316.16503999999992</c:v>
                </c:pt>
                <c:pt idx="1721">
                  <c:v>316.21459999999962</c:v>
                </c:pt>
                <c:pt idx="1722">
                  <c:v>316.26481999999999</c:v>
                </c:pt>
                <c:pt idx="1723">
                  <c:v>316.31556</c:v>
                </c:pt>
                <c:pt idx="1724">
                  <c:v>316.36530999999991</c:v>
                </c:pt>
                <c:pt idx="1725">
                  <c:v>316.41560999999962</c:v>
                </c:pt>
                <c:pt idx="1726">
                  <c:v>316.46125999999902</c:v>
                </c:pt>
                <c:pt idx="1727">
                  <c:v>316.50723999999991</c:v>
                </c:pt>
                <c:pt idx="1728">
                  <c:v>316.55689999999993</c:v>
                </c:pt>
                <c:pt idx="1729">
                  <c:v>316.60726</c:v>
                </c:pt>
                <c:pt idx="1730">
                  <c:v>316.65691999999962</c:v>
                </c:pt>
                <c:pt idx="1731">
                  <c:v>316.70715999999902</c:v>
                </c:pt>
                <c:pt idx="1732">
                  <c:v>316.75730999999962</c:v>
                </c:pt>
                <c:pt idx="1733">
                  <c:v>316.80346999999989</c:v>
                </c:pt>
                <c:pt idx="1734">
                  <c:v>316.84912999999989</c:v>
                </c:pt>
                <c:pt idx="1735">
                  <c:v>316.89880999999991</c:v>
                </c:pt>
                <c:pt idx="1736">
                  <c:v>316.94901999999962</c:v>
                </c:pt>
                <c:pt idx="1737">
                  <c:v>316.998819999999</c:v>
                </c:pt>
                <c:pt idx="1738">
                  <c:v>317.04906</c:v>
                </c:pt>
                <c:pt idx="1739">
                  <c:v>317.09931999999901</c:v>
                </c:pt>
                <c:pt idx="1740">
                  <c:v>317.14483999999999</c:v>
                </c:pt>
                <c:pt idx="1741">
                  <c:v>317.19045</c:v>
                </c:pt>
                <c:pt idx="1742">
                  <c:v>317.24074999999999</c:v>
                </c:pt>
                <c:pt idx="1743">
                  <c:v>317.290559999999</c:v>
                </c:pt>
                <c:pt idx="1744">
                  <c:v>317.34089</c:v>
                </c:pt>
                <c:pt idx="1745">
                  <c:v>317.39069999999992</c:v>
                </c:pt>
                <c:pt idx="1746">
                  <c:v>317.44106999999991</c:v>
                </c:pt>
                <c:pt idx="1747">
                  <c:v>317.4861999999988</c:v>
                </c:pt>
                <c:pt idx="1748">
                  <c:v>317.53249999999991</c:v>
                </c:pt>
                <c:pt idx="1749">
                  <c:v>317.58231999999902</c:v>
                </c:pt>
                <c:pt idx="1750">
                  <c:v>317.63238999999999</c:v>
                </c:pt>
                <c:pt idx="1751">
                  <c:v>317.68320999999992</c:v>
                </c:pt>
                <c:pt idx="1752">
                  <c:v>317.73236999999921</c:v>
                </c:pt>
                <c:pt idx="1753">
                  <c:v>317.7831199999988</c:v>
                </c:pt>
                <c:pt idx="1754">
                  <c:v>317.82901999999962</c:v>
                </c:pt>
                <c:pt idx="1755">
                  <c:v>317.87488000000002</c:v>
                </c:pt>
                <c:pt idx="1756">
                  <c:v>317.92498000000001</c:v>
                </c:pt>
                <c:pt idx="1757">
                  <c:v>317.97457999999921</c:v>
                </c:pt>
                <c:pt idx="1758">
                  <c:v>318.02397999999903</c:v>
                </c:pt>
                <c:pt idx="1759">
                  <c:v>318.0745</c:v>
                </c:pt>
                <c:pt idx="1760">
                  <c:v>318.12475999999992</c:v>
                </c:pt>
                <c:pt idx="1761">
                  <c:v>318.17036999999999</c:v>
                </c:pt>
                <c:pt idx="1762">
                  <c:v>318.21643999999901</c:v>
                </c:pt>
                <c:pt idx="1763">
                  <c:v>318.26707999999991</c:v>
                </c:pt>
                <c:pt idx="1764">
                  <c:v>318.3159</c:v>
                </c:pt>
                <c:pt idx="1765">
                  <c:v>318.36699999999962</c:v>
                </c:pt>
                <c:pt idx="1766">
                  <c:v>318.41663999999901</c:v>
                </c:pt>
                <c:pt idx="1767">
                  <c:v>318.46663999999902</c:v>
                </c:pt>
                <c:pt idx="1768">
                  <c:v>318.51299999999992</c:v>
                </c:pt>
                <c:pt idx="1769">
                  <c:v>318.55841999999961</c:v>
                </c:pt>
                <c:pt idx="1770">
                  <c:v>318.60816999999992</c:v>
                </c:pt>
                <c:pt idx="1771">
                  <c:v>318.65841999999992</c:v>
                </c:pt>
                <c:pt idx="1772">
                  <c:v>318.70810999999901</c:v>
                </c:pt>
                <c:pt idx="1773">
                  <c:v>318.75853999999902</c:v>
                </c:pt>
                <c:pt idx="1774">
                  <c:v>318.80843999999962</c:v>
                </c:pt>
                <c:pt idx="1775">
                  <c:v>318.85406</c:v>
                </c:pt>
                <c:pt idx="1776">
                  <c:v>318.89983999999993</c:v>
                </c:pt>
                <c:pt idx="1777">
                  <c:v>318.95022</c:v>
                </c:pt>
                <c:pt idx="1778">
                  <c:v>319.00075999999962</c:v>
                </c:pt>
                <c:pt idx="1779">
                  <c:v>319.05011999999903</c:v>
                </c:pt>
                <c:pt idx="1780">
                  <c:v>319.10075999999992</c:v>
                </c:pt>
                <c:pt idx="1781">
                  <c:v>319.15015999999991</c:v>
                </c:pt>
                <c:pt idx="1782">
                  <c:v>319.19652999999897</c:v>
                </c:pt>
                <c:pt idx="1783">
                  <c:v>319.24231999999961</c:v>
                </c:pt>
                <c:pt idx="1784">
                  <c:v>319.29230999999902</c:v>
                </c:pt>
                <c:pt idx="1785">
                  <c:v>319.34246000000002</c:v>
                </c:pt>
                <c:pt idx="1786">
                  <c:v>319.39202999999992</c:v>
                </c:pt>
                <c:pt idx="1787">
                  <c:v>319.44170999999898</c:v>
                </c:pt>
                <c:pt idx="1788">
                  <c:v>319.49269999999962</c:v>
                </c:pt>
                <c:pt idx="1789">
                  <c:v>319.53845999999902</c:v>
                </c:pt>
                <c:pt idx="1790">
                  <c:v>319.58387999999991</c:v>
                </c:pt>
                <c:pt idx="1791">
                  <c:v>319.63369999999992</c:v>
                </c:pt>
                <c:pt idx="1792">
                  <c:v>319.68425000000002</c:v>
                </c:pt>
                <c:pt idx="1793">
                  <c:v>319.73381999999901</c:v>
                </c:pt>
                <c:pt idx="1794">
                  <c:v>319.78440000000001</c:v>
                </c:pt>
                <c:pt idx="1795">
                  <c:v>319.83407999999991</c:v>
                </c:pt>
                <c:pt idx="1796">
                  <c:v>319.87988000000001</c:v>
                </c:pt>
                <c:pt idx="1797">
                  <c:v>319.92605999999898</c:v>
                </c:pt>
                <c:pt idx="1798">
                  <c:v>319.97579999999903</c:v>
                </c:pt>
                <c:pt idx="1799">
                  <c:v>320.02625999999901</c:v>
                </c:pt>
                <c:pt idx="1800">
                  <c:v>320.07596000000001</c:v>
                </c:pt>
                <c:pt idx="1801">
                  <c:v>320.12587000000002</c:v>
                </c:pt>
                <c:pt idx="1802">
                  <c:v>320.17660000000001</c:v>
                </c:pt>
                <c:pt idx="1803">
                  <c:v>320.22208999999992</c:v>
                </c:pt>
                <c:pt idx="1804">
                  <c:v>320.26769999999999</c:v>
                </c:pt>
                <c:pt idx="1805">
                  <c:v>320.31781000000001</c:v>
                </c:pt>
                <c:pt idx="1806">
                  <c:v>320.36851999999902</c:v>
                </c:pt>
                <c:pt idx="1807">
                  <c:v>320.41785999999962</c:v>
                </c:pt>
                <c:pt idx="1808">
                  <c:v>320.46790999999962</c:v>
                </c:pt>
                <c:pt idx="1809">
                  <c:v>320.51797999999991</c:v>
                </c:pt>
                <c:pt idx="1810">
                  <c:v>320.56338999999991</c:v>
                </c:pt>
                <c:pt idx="1811">
                  <c:v>320.60953999999992</c:v>
                </c:pt>
                <c:pt idx="1812">
                  <c:v>320.65996000000001</c:v>
                </c:pt>
                <c:pt idx="1813">
                  <c:v>320.70962999999989</c:v>
                </c:pt>
                <c:pt idx="1814">
                  <c:v>320.76017999999902</c:v>
                </c:pt>
                <c:pt idx="1815">
                  <c:v>320.80961000000002</c:v>
                </c:pt>
                <c:pt idx="1816">
                  <c:v>320.86011999999897</c:v>
                </c:pt>
                <c:pt idx="1817">
                  <c:v>320.90566999999999</c:v>
                </c:pt>
                <c:pt idx="1818">
                  <c:v>320.951539999999</c:v>
                </c:pt>
                <c:pt idx="1819">
                  <c:v>321.00182999999993</c:v>
                </c:pt>
                <c:pt idx="1820">
                  <c:v>321.05129999999991</c:v>
                </c:pt>
                <c:pt idx="1821">
                  <c:v>321.10149999999999</c:v>
                </c:pt>
                <c:pt idx="1822">
                  <c:v>321.15199999999999</c:v>
                </c:pt>
                <c:pt idx="1823">
                  <c:v>321.20169999999962</c:v>
                </c:pt>
                <c:pt idx="1824">
                  <c:v>321.24833999999902</c:v>
                </c:pt>
                <c:pt idx="1825">
                  <c:v>321.29378999999898</c:v>
                </c:pt>
                <c:pt idx="1826">
                  <c:v>321.34402</c:v>
                </c:pt>
                <c:pt idx="1827">
                  <c:v>321.39353999999901</c:v>
                </c:pt>
                <c:pt idx="1828">
                  <c:v>321.44295</c:v>
                </c:pt>
                <c:pt idx="1829">
                  <c:v>321.49383999999901</c:v>
                </c:pt>
                <c:pt idx="1830">
                  <c:v>321.54334</c:v>
                </c:pt>
                <c:pt idx="1831">
                  <c:v>321.590159999999</c:v>
                </c:pt>
                <c:pt idx="1832">
                  <c:v>321.63486999999998</c:v>
                </c:pt>
                <c:pt idx="1833">
                  <c:v>321.68520000000001</c:v>
                </c:pt>
                <c:pt idx="1834">
                  <c:v>321.73525999999902</c:v>
                </c:pt>
                <c:pt idx="1835">
                  <c:v>321.78554999999898</c:v>
                </c:pt>
                <c:pt idx="1836">
                  <c:v>321.83569999999992</c:v>
                </c:pt>
                <c:pt idx="1837">
                  <c:v>321.88615999999888</c:v>
                </c:pt>
                <c:pt idx="1838">
                  <c:v>321.93221999999901</c:v>
                </c:pt>
                <c:pt idx="1839">
                  <c:v>321.97730999999902</c:v>
                </c:pt>
                <c:pt idx="1840">
                  <c:v>322.02796999999993</c:v>
                </c:pt>
                <c:pt idx="1841">
                  <c:v>322.07731999999902</c:v>
                </c:pt>
                <c:pt idx="1842">
                  <c:v>322.12791999999962</c:v>
                </c:pt>
                <c:pt idx="1843">
                  <c:v>322.17771999999991</c:v>
                </c:pt>
                <c:pt idx="1844">
                  <c:v>322.2281199999988</c:v>
                </c:pt>
                <c:pt idx="1845">
                  <c:v>322.27334999999903</c:v>
                </c:pt>
                <c:pt idx="1846">
                  <c:v>322.31905999999992</c:v>
                </c:pt>
                <c:pt idx="1847">
                  <c:v>322.36968000000002</c:v>
                </c:pt>
                <c:pt idx="1848">
                  <c:v>322.41964999999999</c:v>
                </c:pt>
                <c:pt idx="1849">
                  <c:v>322.46954999999991</c:v>
                </c:pt>
                <c:pt idx="1850">
                  <c:v>322.51955999999961</c:v>
                </c:pt>
                <c:pt idx="1851">
                  <c:v>322.56937999999991</c:v>
                </c:pt>
                <c:pt idx="1852">
                  <c:v>322.61519999999962</c:v>
                </c:pt>
                <c:pt idx="1853">
                  <c:v>322.66152</c:v>
                </c:pt>
                <c:pt idx="1854">
                  <c:v>322.71116999999902</c:v>
                </c:pt>
                <c:pt idx="1855">
                  <c:v>322.76128</c:v>
                </c:pt>
                <c:pt idx="1856">
                  <c:v>322.81189999999992</c:v>
                </c:pt>
                <c:pt idx="1857">
                  <c:v>322.86117999999902</c:v>
                </c:pt>
                <c:pt idx="1858">
                  <c:v>322.91117999999881</c:v>
                </c:pt>
                <c:pt idx="1859">
                  <c:v>322.95722000000001</c:v>
                </c:pt>
                <c:pt idx="1860">
                  <c:v>323.00379999999961</c:v>
                </c:pt>
                <c:pt idx="1861">
                  <c:v>323.05336</c:v>
                </c:pt>
                <c:pt idx="1862">
                  <c:v>323.10341</c:v>
                </c:pt>
                <c:pt idx="1863">
                  <c:v>323.15391</c:v>
                </c:pt>
                <c:pt idx="1864">
                  <c:v>323.20373999999902</c:v>
                </c:pt>
                <c:pt idx="1865">
                  <c:v>323.25371999999902</c:v>
                </c:pt>
                <c:pt idx="1866">
                  <c:v>323.29953999999901</c:v>
                </c:pt>
                <c:pt idx="1867">
                  <c:v>323.34537999999992</c:v>
                </c:pt>
                <c:pt idx="1868">
                  <c:v>323.39589999999993</c:v>
                </c:pt>
                <c:pt idx="1869">
                  <c:v>323.44534999999962</c:v>
                </c:pt>
                <c:pt idx="1870">
                  <c:v>323.49533999999881</c:v>
                </c:pt>
                <c:pt idx="1871">
                  <c:v>323.54510999999991</c:v>
                </c:pt>
                <c:pt idx="1872">
                  <c:v>323.595339999999</c:v>
                </c:pt>
                <c:pt idx="1873">
                  <c:v>323.64082000000002</c:v>
                </c:pt>
                <c:pt idx="1874">
                  <c:v>323.68725999999992</c:v>
                </c:pt>
                <c:pt idx="1875">
                  <c:v>323.737539999999</c:v>
                </c:pt>
                <c:pt idx="1876">
                  <c:v>323.78680999999898</c:v>
                </c:pt>
                <c:pt idx="1877">
                  <c:v>323.83695999999901</c:v>
                </c:pt>
                <c:pt idx="1878">
                  <c:v>323.88693999999902</c:v>
                </c:pt>
                <c:pt idx="1879">
                  <c:v>323.93708999999961</c:v>
                </c:pt>
                <c:pt idx="1880">
                  <c:v>323.98299999999921</c:v>
                </c:pt>
                <c:pt idx="1881">
                  <c:v>324.02895999999902</c:v>
                </c:pt>
                <c:pt idx="1882">
                  <c:v>324.07912999999991</c:v>
                </c:pt>
                <c:pt idx="1883">
                  <c:v>324.12907999999999</c:v>
                </c:pt>
              </c:numCache>
            </c:numRef>
          </c:xVal>
          <c:yVal>
            <c:numRef>
              <c:f>Sheet1!$D$1:$D$1884</c:f>
              <c:numCache>
                <c:formatCode>General</c:formatCode>
                <c:ptCount val="1884"/>
                <c:pt idx="0">
                  <c:v>7.0000597287184281</c:v>
                </c:pt>
                <c:pt idx="1">
                  <c:v>7.0001022450888684</c:v>
                </c:pt>
                <c:pt idx="2">
                  <c:v>7.0001479420018713</c:v>
                </c:pt>
                <c:pt idx="3">
                  <c:v>7.0001955098222641</c:v>
                </c:pt>
                <c:pt idx="4">
                  <c:v>7.0002376286248831</c:v>
                </c:pt>
                <c:pt idx="5">
                  <c:v>7.0002811038353601</c:v>
                </c:pt>
                <c:pt idx="6">
                  <c:v>7.0003334424695973</c:v>
                </c:pt>
                <c:pt idx="7">
                  <c:v>7.0003841908325537</c:v>
                </c:pt>
                <c:pt idx="8">
                  <c:v>7.000435781103838</c:v>
                </c:pt>
                <c:pt idx="9">
                  <c:v>7.0004891955098296</c:v>
                </c:pt>
                <c:pt idx="10">
                  <c:v>7.0005406922357354</c:v>
                </c:pt>
                <c:pt idx="11">
                  <c:v>7.0005872310570512</c:v>
                </c:pt>
                <c:pt idx="12">
                  <c:v>7.0006330682881197</c:v>
                </c:pt>
                <c:pt idx="13">
                  <c:v>7.0006817586529468</c:v>
                </c:pt>
                <c:pt idx="14">
                  <c:v>7.0007270346117867</c:v>
                </c:pt>
                <c:pt idx="15">
                  <c:v>7.0007702993451826</c:v>
                </c:pt>
                <c:pt idx="16">
                  <c:v>7.0008131197380727</c:v>
                </c:pt>
                <c:pt idx="17">
                  <c:v>7.0008544667913846</c:v>
                </c:pt>
                <c:pt idx="18">
                  <c:v>7.0008937792329284</c:v>
                </c:pt>
                <c:pt idx="19">
                  <c:v>7.0009404583723107</c:v>
                </c:pt>
                <c:pt idx="20">
                  <c:v>7.000994153414406</c:v>
                </c:pt>
                <c:pt idx="21">
                  <c:v>7.0010409728718432</c:v>
                </c:pt>
                <c:pt idx="22">
                  <c:v>7.0010868568755731</c:v>
                </c:pt>
                <c:pt idx="23">
                  <c:v>7.0011342376052239</c:v>
                </c:pt>
                <c:pt idx="24">
                  <c:v>7.0011815247895228</c:v>
                </c:pt>
                <c:pt idx="25">
                  <c:v>7.0012228718428471</c:v>
                </c:pt>
                <c:pt idx="26">
                  <c:v>7.001264405986908</c:v>
                </c:pt>
                <c:pt idx="27">
                  <c:v>7.0013124415341501</c:v>
                </c:pt>
                <c:pt idx="28">
                  <c:v>7.0013597988774556</c:v>
                </c:pt>
                <c:pt idx="29">
                  <c:v>7.0014050982226399</c:v>
                </c:pt>
                <c:pt idx="30">
                  <c:v>7.0014548643592036</c:v>
                </c:pt>
                <c:pt idx="31">
                  <c:v>7.0015088400374079</c:v>
                </c:pt>
                <c:pt idx="32">
                  <c:v>7.0015553554724042</c:v>
                </c:pt>
                <c:pt idx="33">
                  <c:v>7.0015989476145926</c:v>
                </c:pt>
                <c:pt idx="34">
                  <c:v>7.0016469597754876</c:v>
                </c:pt>
                <c:pt idx="35">
                  <c:v>7.0016971468662303</c:v>
                </c:pt>
                <c:pt idx="36">
                  <c:v>7.001744153414406</c:v>
                </c:pt>
                <c:pt idx="37">
                  <c:v>7.0017942469597756</c:v>
                </c:pt>
                <c:pt idx="38">
                  <c:v>7.0018454162768942</c:v>
                </c:pt>
                <c:pt idx="39">
                  <c:v>7.0018892422825072</c:v>
                </c:pt>
                <c:pt idx="40">
                  <c:v>7.0019381197380728</c:v>
                </c:pt>
                <c:pt idx="41">
                  <c:v>7.0019856875584656</c:v>
                </c:pt>
                <c:pt idx="42">
                  <c:v>7.0020313376987744</c:v>
                </c:pt>
                <c:pt idx="43">
                  <c:v>7.0020778297474244</c:v>
                </c:pt>
                <c:pt idx="44">
                  <c:v>7.0021264733395698</c:v>
                </c:pt>
                <c:pt idx="45">
                  <c:v>7.0021772684751937</c:v>
                </c:pt>
                <c:pt idx="46">
                  <c:v>7.0022245556594944</c:v>
                </c:pt>
                <c:pt idx="47">
                  <c:v>7.0022716089803554</c:v>
                </c:pt>
                <c:pt idx="48">
                  <c:v>7.002316393826006</c:v>
                </c:pt>
                <c:pt idx="49">
                  <c:v>7.0023583489242283</c:v>
                </c:pt>
                <c:pt idx="50">
                  <c:v>7.002401216089793</c:v>
                </c:pt>
                <c:pt idx="51">
                  <c:v>7.0024428437792334</c:v>
                </c:pt>
                <c:pt idx="52">
                  <c:v>7.002484705332086</c:v>
                </c:pt>
                <c:pt idx="53">
                  <c:v>7.0025271281571566</c:v>
                </c:pt>
                <c:pt idx="54">
                  <c:v>7.0025727315247899</c:v>
                </c:pt>
                <c:pt idx="55">
                  <c:v>7.0026225210477078</c:v>
                </c:pt>
                <c:pt idx="56">
                  <c:v>7.0026683115060804</c:v>
                </c:pt>
                <c:pt idx="57">
                  <c:v>7.0027093077642659</c:v>
                </c:pt>
                <c:pt idx="58">
                  <c:v>7.0027511459307767</c:v>
                </c:pt>
                <c:pt idx="59">
                  <c:v>7.0027962114125364</c:v>
                </c:pt>
                <c:pt idx="60">
                  <c:v>7.0028363891487384</c:v>
                </c:pt>
                <c:pt idx="61">
                  <c:v>7.0028759120673456</c:v>
                </c:pt>
                <c:pt idx="62">
                  <c:v>7.002920042095405</c:v>
                </c:pt>
                <c:pt idx="63">
                  <c:v>7.002964359214209</c:v>
                </c:pt>
                <c:pt idx="64">
                  <c:v>7.0030106173994344</c:v>
                </c:pt>
                <c:pt idx="65">
                  <c:v>7.0030559401309604</c:v>
                </c:pt>
                <c:pt idx="66">
                  <c:v>7.0030995088868098</c:v>
                </c:pt>
                <c:pt idx="67">
                  <c:v>7.0031397801683823</c:v>
                </c:pt>
                <c:pt idx="68">
                  <c:v>7.0031812909260944</c:v>
                </c:pt>
                <c:pt idx="69">
                  <c:v>7.0032305659494858</c:v>
                </c:pt>
                <c:pt idx="70">
                  <c:v>7.0032778297474279</c:v>
                </c:pt>
                <c:pt idx="71">
                  <c:v>7.0033210710944811</c:v>
                </c:pt>
                <c:pt idx="72">
                  <c:v>7.0033643358278761</c:v>
                </c:pt>
                <c:pt idx="73">
                  <c:v>7.0034032740879324</c:v>
                </c:pt>
                <c:pt idx="74">
                  <c:v>7.0034367633302148</c:v>
                </c:pt>
                <c:pt idx="75">
                  <c:v>7.0034737137511698</c:v>
                </c:pt>
                <c:pt idx="76">
                  <c:v>7.0035162301216074</c:v>
                </c:pt>
                <c:pt idx="77">
                  <c:v>7.0035578578110336</c:v>
                </c:pt>
                <c:pt idx="78">
                  <c:v>7.0035972404116</c:v>
                </c:pt>
                <c:pt idx="79">
                  <c:v>7.003638914873715</c:v>
                </c:pt>
                <c:pt idx="80">
                  <c:v>7.0036855940130964</c:v>
                </c:pt>
                <c:pt idx="81">
                  <c:v>7.0037241814780167</c:v>
                </c:pt>
                <c:pt idx="82">
                  <c:v>7.0037635640785778</c:v>
                </c:pt>
                <c:pt idx="83">
                  <c:v>7.0038049345182376</c:v>
                </c:pt>
                <c:pt idx="84">
                  <c:v>7.003842329279701</c:v>
                </c:pt>
                <c:pt idx="85">
                  <c:v>7.0038812909260946</c:v>
                </c:pt>
                <c:pt idx="86">
                  <c:v>7.0039252572497537</c:v>
                </c:pt>
                <c:pt idx="87">
                  <c:v>7.003969597754911</c:v>
                </c:pt>
                <c:pt idx="88">
                  <c:v>7.0040063844714684</c:v>
                </c:pt>
                <c:pt idx="89">
                  <c:v>7.0040411599625818</c:v>
                </c:pt>
                <c:pt idx="90">
                  <c:v>7.0040832553788546</c:v>
                </c:pt>
                <c:pt idx="91">
                  <c:v>7.0041230121608979</c:v>
                </c:pt>
                <c:pt idx="92">
                  <c:v>7.0041608512628626</c:v>
                </c:pt>
                <c:pt idx="93">
                  <c:v>7.0041995790458271</c:v>
                </c:pt>
                <c:pt idx="94">
                  <c:v>7.0042377689429376</c:v>
                </c:pt>
                <c:pt idx="95">
                  <c:v>7.0042722637979384</c:v>
                </c:pt>
                <c:pt idx="96">
                  <c:v>7.0043114125350776</c:v>
                </c:pt>
                <c:pt idx="97">
                  <c:v>7.0043552619270253</c:v>
                </c:pt>
                <c:pt idx="98">
                  <c:v>7.0043970767071917</c:v>
                </c:pt>
                <c:pt idx="99">
                  <c:v>7.0044383068288054</c:v>
                </c:pt>
                <c:pt idx="100">
                  <c:v>7.0044825070158856</c:v>
                </c:pt>
                <c:pt idx="101">
                  <c:v>7.0045219597754746</c:v>
                </c:pt>
                <c:pt idx="102">
                  <c:v>7.0045563143124374</c:v>
                </c:pt>
                <c:pt idx="103">
                  <c:v>7.0045896632366684</c:v>
                </c:pt>
                <c:pt idx="104">
                  <c:v>7.0046274087932661</c:v>
                </c:pt>
                <c:pt idx="105">
                  <c:v>7.0046656220767076</c:v>
                </c:pt>
                <c:pt idx="106">
                  <c:v>7.0047065949485496</c:v>
                </c:pt>
                <c:pt idx="107">
                  <c:v>7.0047502806361086</c:v>
                </c:pt>
                <c:pt idx="108">
                  <c:v>7.0047910196445278</c:v>
                </c:pt>
                <c:pt idx="109">
                  <c:v>7.0048301449953234</c:v>
                </c:pt>
                <c:pt idx="110">
                  <c:v>7.0048700888681008</c:v>
                </c:pt>
                <c:pt idx="111">
                  <c:v>7.0049166978484392</c:v>
                </c:pt>
                <c:pt idx="112">
                  <c:v>7.00496052385407</c:v>
                </c:pt>
                <c:pt idx="113">
                  <c:v>7.0050052385406856</c:v>
                </c:pt>
                <c:pt idx="114">
                  <c:v>7.0050514499532284</c:v>
                </c:pt>
                <c:pt idx="115">
                  <c:v>7.0050941534144062</c:v>
                </c:pt>
                <c:pt idx="116">
                  <c:v>7.0051290224508884</c:v>
                </c:pt>
                <c:pt idx="117">
                  <c:v>7.00516169317119</c:v>
                </c:pt>
                <c:pt idx="118">
                  <c:v>7.0051977549111317</c:v>
                </c:pt>
                <c:pt idx="119">
                  <c:v>7.0052381665107566</c:v>
                </c:pt>
                <c:pt idx="120">
                  <c:v>7.0052836295603367</c:v>
                </c:pt>
                <c:pt idx="121">
                  <c:v>7.0053251870907403</c:v>
                </c:pt>
                <c:pt idx="122">
                  <c:v>7.005363891487371</c:v>
                </c:pt>
                <c:pt idx="123">
                  <c:v>7.0053991347053319</c:v>
                </c:pt>
                <c:pt idx="124">
                  <c:v>7.005437441534144</c:v>
                </c:pt>
                <c:pt idx="125">
                  <c:v>7.0054810570626751</c:v>
                </c:pt>
                <c:pt idx="126">
                  <c:v>7.0055248596819331</c:v>
                </c:pt>
                <c:pt idx="127">
                  <c:v>7.0055665809167449</c:v>
                </c:pt>
                <c:pt idx="128">
                  <c:v>7.0056082086061737</c:v>
                </c:pt>
                <c:pt idx="129">
                  <c:v>7.0056505846585599</c:v>
                </c:pt>
                <c:pt idx="130">
                  <c:v>7.0056895930776424</c:v>
                </c:pt>
                <c:pt idx="131">
                  <c:v>7.0057306361085017</c:v>
                </c:pt>
                <c:pt idx="132">
                  <c:v>7.0057778999064464</c:v>
                </c:pt>
                <c:pt idx="133">
                  <c:v>7.0058234798877459</c:v>
                </c:pt>
                <c:pt idx="134">
                  <c:v>7.0058698316183348</c:v>
                </c:pt>
                <c:pt idx="135">
                  <c:v>7.0059190598690364</c:v>
                </c:pt>
                <c:pt idx="136">
                  <c:v>7.0059604770813841</c:v>
                </c:pt>
                <c:pt idx="137">
                  <c:v>7.0059972170252429</c:v>
                </c:pt>
                <c:pt idx="138">
                  <c:v>7.0060324836295704</c:v>
                </c:pt>
                <c:pt idx="139">
                  <c:v>7.0060722404115996</c:v>
                </c:pt>
                <c:pt idx="140">
                  <c:v>7.006117867165564</c:v>
                </c:pt>
                <c:pt idx="141">
                  <c:v>7.0061611552853131</c:v>
                </c:pt>
                <c:pt idx="142">
                  <c:v>7.0062029700654804</c:v>
                </c:pt>
                <c:pt idx="143">
                  <c:v>7.0062448783910201</c:v>
                </c:pt>
                <c:pt idx="144">
                  <c:v>7.0062862488306834</c:v>
                </c:pt>
                <c:pt idx="145">
                  <c:v>7.0063281805425701</c:v>
                </c:pt>
                <c:pt idx="146">
                  <c:v>7.0063704864359213</c:v>
                </c:pt>
                <c:pt idx="147">
                  <c:v>7.0064119738072872</c:v>
                </c:pt>
                <c:pt idx="148">
                  <c:v>7.0064580449017777</c:v>
                </c:pt>
                <c:pt idx="149">
                  <c:v>7.0065035547240413</c:v>
                </c:pt>
                <c:pt idx="150">
                  <c:v>7.0065437324602433</c:v>
                </c:pt>
                <c:pt idx="151">
                  <c:v>7.0065832787651887</c:v>
                </c:pt>
                <c:pt idx="152">
                  <c:v>7.0066202993451823</c:v>
                </c:pt>
                <c:pt idx="153">
                  <c:v>7.0066619738072964</c:v>
                </c:pt>
                <c:pt idx="154">
                  <c:v>7.0067019644527599</c:v>
                </c:pt>
                <c:pt idx="155">
                  <c:v>7.0067437324602428</c:v>
                </c:pt>
                <c:pt idx="156">
                  <c:v>7.0067838868101031</c:v>
                </c:pt>
                <c:pt idx="157">
                  <c:v>7.006827502338635</c:v>
                </c:pt>
                <c:pt idx="158">
                  <c:v>7.0068627221702524</c:v>
                </c:pt>
                <c:pt idx="159">
                  <c:v>7.0068980121608977</c:v>
                </c:pt>
                <c:pt idx="160">
                  <c:v>7.006935594013096</c:v>
                </c:pt>
                <c:pt idx="161">
                  <c:v>7.0069727081384467</c:v>
                </c:pt>
                <c:pt idx="162">
                  <c:v>7.0070180776426536</c:v>
                </c:pt>
                <c:pt idx="163">
                  <c:v>7.0070569925163708</c:v>
                </c:pt>
                <c:pt idx="164">
                  <c:v>7.0070898503273948</c:v>
                </c:pt>
                <c:pt idx="165">
                  <c:v>7.0071205799812768</c:v>
                </c:pt>
                <c:pt idx="166">
                  <c:v>7.0071493919550978</c:v>
                </c:pt>
                <c:pt idx="167">
                  <c:v>7.0071810102899788</c:v>
                </c:pt>
                <c:pt idx="168">
                  <c:v>7.0072159962581848</c:v>
                </c:pt>
                <c:pt idx="169">
                  <c:v>7.0072560336763328</c:v>
                </c:pt>
                <c:pt idx="170">
                  <c:v>7.0072956735266603</c:v>
                </c:pt>
                <c:pt idx="171">
                  <c:v>7.0073325771749264</c:v>
                </c:pt>
                <c:pt idx="172">
                  <c:v>7.0073698316183348</c:v>
                </c:pt>
                <c:pt idx="173">
                  <c:v>7.0074078578110282</c:v>
                </c:pt>
                <c:pt idx="174">
                  <c:v>7.0074477315247901</c:v>
                </c:pt>
                <c:pt idx="175">
                  <c:v>7.0074900140318057</c:v>
                </c:pt>
                <c:pt idx="176">
                  <c:v>7.0075322263797766</c:v>
                </c:pt>
                <c:pt idx="177">
                  <c:v>7.007570135640786</c:v>
                </c:pt>
                <c:pt idx="178">
                  <c:v>7.007606875584659</c:v>
                </c:pt>
                <c:pt idx="179">
                  <c:v>7.0076390084190816</c:v>
                </c:pt>
                <c:pt idx="180">
                  <c:v>7.0076724041159961</c:v>
                </c:pt>
                <c:pt idx="181">
                  <c:v>7.0077084892422823</c:v>
                </c:pt>
                <c:pt idx="182">
                  <c:v>7.0077442469597653</c:v>
                </c:pt>
                <c:pt idx="183">
                  <c:v>7.00778199251637</c:v>
                </c:pt>
                <c:pt idx="184">
                  <c:v>7.0078188961646397</c:v>
                </c:pt>
                <c:pt idx="185">
                  <c:v>7.0078509354536953</c:v>
                </c:pt>
                <c:pt idx="186">
                  <c:v>7.0078803086997059</c:v>
                </c:pt>
                <c:pt idx="187">
                  <c:v>7.0079151075771744</c:v>
                </c:pt>
                <c:pt idx="188">
                  <c:v>7.0079539756781966</c:v>
                </c:pt>
                <c:pt idx="189">
                  <c:v>7.0079880963517276</c:v>
                </c:pt>
                <c:pt idx="190">
                  <c:v>7.008021772684752</c:v>
                </c:pt>
                <c:pt idx="191">
                  <c:v>7.0080589803554716</c:v>
                </c:pt>
                <c:pt idx="192">
                  <c:v>7.0080947848456514</c:v>
                </c:pt>
                <c:pt idx="193">
                  <c:v>7.0081332086061741</c:v>
                </c:pt>
                <c:pt idx="194">
                  <c:v>7.0081731992516403</c:v>
                </c:pt>
                <c:pt idx="195">
                  <c:v>7.008211552853135</c:v>
                </c:pt>
                <c:pt idx="196">
                  <c:v>7.0082469831618397</c:v>
                </c:pt>
                <c:pt idx="197">
                  <c:v>7.0082856407857754</c:v>
                </c:pt>
                <c:pt idx="198">
                  <c:v>7.0083222404115997</c:v>
                </c:pt>
                <c:pt idx="199">
                  <c:v>7.0083542797006464</c:v>
                </c:pt>
                <c:pt idx="200">
                  <c:v>7.0083814078578106</c:v>
                </c:pt>
                <c:pt idx="201">
                  <c:v>7.0084081618334899</c:v>
                </c:pt>
                <c:pt idx="202">
                  <c:v>7.0084364593077542</c:v>
                </c:pt>
                <c:pt idx="203">
                  <c:v>7.0084661365762404</c:v>
                </c:pt>
                <c:pt idx="204">
                  <c:v>7.0084979887745558</c:v>
                </c:pt>
                <c:pt idx="205">
                  <c:v>7.0085367633302136</c:v>
                </c:pt>
                <c:pt idx="206">
                  <c:v>7.0085745088867988</c:v>
                </c:pt>
                <c:pt idx="207">
                  <c:v>7.0086062207670716</c:v>
                </c:pt>
                <c:pt idx="208">
                  <c:v>7.0086394761459294</c:v>
                </c:pt>
                <c:pt idx="209">
                  <c:v>7.0086767072029934</c:v>
                </c:pt>
                <c:pt idx="210">
                  <c:v>7.0087146164639753</c:v>
                </c:pt>
                <c:pt idx="211">
                  <c:v>7.008749859681946</c:v>
                </c:pt>
                <c:pt idx="212">
                  <c:v>7.0087834658559398</c:v>
                </c:pt>
                <c:pt idx="213">
                  <c:v>7.008818545369504</c:v>
                </c:pt>
                <c:pt idx="214">
                  <c:v>7.0088515902712816</c:v>
                </c:pt>
                <c:pt idx="215">
                  <c:v>7.008883723105706</c:v>
                </c:pt>
                <c:pt idx="216">
                  <c:v>7.0089207670720297</c:v>
                </c:pt>
                <c:pt idx="217">
                  <c:v>7.0089585827876517</c:v>
                </c:pt>
                <c:pt idx="218">
                  <c:v>7.0089966089803557</c:v>
                </c:pt>
                <c:pt idx="219">
                  <c:v>7.0090332319925164</c:v>
                </c:pt>
                <c:pt idx="220">
                  <c:v>7.0090667913938303</c:v>
                </c:pt>
                <c:pt idx="221">
                  <c:v>7.009095205799813</c:v>
                </c:pt>
                <c:pt idx="222">
                  <c:v>7.0091223105706302</c:v>
                </c:pt>
                <c:pt idx="223">
                  <c:v>7.0091553320860616</c:v>
                </c:pt>
                <c:pt idx="224">
                  <c:v>7.0091884705332088</c:v>
                </c:pt>
                <c:pt idx="225">
                  <c:v>7.0092206501403203</c:v>
                </c:pt>
                <c:pt idx="226">
                  <c:v>7.0092514967259119</c:v>
                </c:pt>
                <c:pt idx="227">
                  <c:v>7.0092859681945754</c:v>
                </c:pt>
                <c:pt idx="228">
                  <c:v>7.0093208606173976</c:v>
                </c:pt>
                <c:pt idx="229">
                  <c:v>7.0093551449953226</c:v>
                </c:pt>
                <c:pt idx="230">
                  <c:v>7.0093916744621181</c:v>
                </c:pt>
                <c:pt idx="231">
                  <c:v>7.0094287652011298</c:v>
                </c:pt>
                <c:pt idx="232">
                  <c:v>7.0094633302151541</c:v>
                </c:pt>
                <c:pt idx="233">
                  <c:v>7.009495205799813</c:v>
                </c:pt>
                <c:pt idx="234">
                  <c:v>7.0095278531337701</c:v>
                </c:pt>
                <c:pt idx="235">
                  <c:v>7.0095598222637978</c:v>
                </c:pt>
                <c:pt idx="236">
                  <c:v>7.0095951824134701</c:v>
                </c:pt>
                <c:pt idx="237">
                  <c:v>7.0096335827876519</c:v>
                </c:pt>
                <c:pt idx="238">
                  <c:v>7.0096714218896201</c:v>
                </c:pt>
                <c:pt idx="239">
                  <c:v>7.0097097754911131</c:v>
                </c:pt>
                <c:pt idx="240">
                  <c:v>7.0097475678203924</c:v>
                </c:pt>
                <c:pt idx="241">
                  <c:v>7.0097858746492054</c:v>
                </c:pt>
                <c:pt idx="242">
                  <c:v>7.0098200888681008</c:v>
                </c:pt>
                <c:pt idx="243">
                  <c:v>7.0098582553788589</c:v>
                </c:pt>
                <c:pt idx="244">
                  <c:v>7.0098994387277829</c:v>
                </c:pt>
                <c:pt idx="245">
                  <c:v>7.0099361318989706</c:v>
                </c:pt>
                <c:pt idx="246">
                  <c:v>7.0099689897100097</c:v>
                </c:pt>
                <c:pt idx="247">
                  <c:v>7.0100029934518302</c:v>
                </c:pt>
                <c:pt idx="248">
                  <c:v>7.01004123012161</c:v>
                </c:pt>
                <c:pt idx="249">
                  <c:v>7.0100817118802619</c:v>
                </c:pt>
                <c:pt idx="250">
                  <c:v>7.0101253507951364</c:v>
                </c:pt>
                <c:pt idx="251">
                  <c:v>7.010167492984098</c:v>
                </c:pt>
                <c:pt idx="252">
                  <c:v>7.0102039055191803</c:v>
                </c:pt>
                <c:pt idx="253">
                  <c:v>7.0102362488306804</c:v>
                </c:pt>
                <c:pt idx="254">
                  <c:v>7.0102696211412532</c:v>
                </c:pt>
                <c:pt idx="255">
                  <c:v>7.0103078110383494</c:v>
                </c:pt>
                <c:pt idx="256">
                  <c:v>7.0103427502338631</c:v>
                </c:pt>
                <c:pt idx="257">
                  <c:v>7.0103788353601502</c:v>
                </c:pt>
                <c:pt idx="258">
                  <c:v>7.0104183348924227</c:v>
                </c:pt>
                <c:pt idx="259">
                  <c:v>7.0104571094480814</c:v>
                </c:pt>
                <c:pt idx="260">
                  <c:v>7.0104989242282496</c:v>
                </c:pt>
                <c:pt idx="261">
                  <c:v>7.0105416744621154</c:v>
                </c:pt>
                <c:pt idx="262">
                  <c:v>7.010580869971923</c:v>
                </c:pt>
                <c:pt idx="263">
                  <c:v>7.0106159494854836</c:v>
                </c:pt>
                <c:pt idx="264">
                  <c:v>7.0106506080449016</c:v>
                </c:pt>
                <c:pt idx="265">
                  <c:v>7.0106866230121607</c:v>
                </c:pt>
                <c:pt idx="266">
                  <c:v>7.0107259588400366</c:v>
                </c:pt>
                <c:pt idx="267">
                  <c:v>7.0107742750233868</c:v>
                </c:pt>
                <c:pt idx="268">
                  <c:v>7.0108194340505143</c:v>
                </c:pt>
                <c:pt idx="269">
                  <c:v>7.0108654115996281</c:v>
                </c:pt>
                <c:pt idx="270">
                  <c:v>7.0109068288119634</c:v>
                </c:pt>
                <c:pt idx="271">
                  <c:v>7.0109469130028064</c:v>
                </c:pt>
                <c:pt idx="272">
                  <c:v>7.0109934050514502</c:v>
                </c:pt>
                <c:pt idx="273">
                  <c:v>7.0110433115060804</c:v>
                </c:pt>
                <c:pt idx="274">
                  <c:v>7.0110932413470506</c:v>
                </c:pt>
                <c:pt idx="275">
                  <c:v>7.0111445977549094</c:v>
                </c:pt>
                <c:pt idx="276">
                  <c:v>7.0111987137511704</c:v>
                </c:pt>
                <c:pt idx="277">
                  <c:v>7.0112449017773617</c:v>
                </c:pt>
                <c:pt idx="278">
                  <c:v>7.0112890551917699</c:v>
                </c:pt>
                <c:pt idx="279">
                  <c:v>7.0113374181478019</c:v>
                </c:pt>
                <c:pt idx="280">
                  <c:v>7.0113818755846582</c:v>
                </c:pt>
                <c:pt idx="281">
                  <c:v>7.0114258185219764</c:v>
                </c:pt>
                <c:pt idx="282">
                  <c:v>7.0114701122544432</c:v>
                </c:pt>
                <c:pt idx="283">
                  <c:v>7.011519270346108</c:v>
                </c:pt>
                <c:pt idx="284">
                  <c:v>7.0115659027128157</c:v>
                </c:pt>
                <c:pt idx="285">
                  <c:v>7.0116142422825067</c:v>
                </c:pt>
                <c:pt idx="286">
                  <c:v>7.0116643592142189</c:v>
                </c:pt>
                <c:pt idx="287">
                  <c:v>7.011708044901777</c:v>
                </c:pt>
                <c:pt idx="288">
                  <c:v>7.0117506314312443</c:v>
                </c:pt>
                <c:pt idx="289">
                  <c:v>7.0117978952291899</c:v>
                </c:pt>
                <c:pt idx="290">
                  <c:v>7.0118493919550984</c:v>
                </c:pt>
                <c:pt idx="291">
                  <c:v>7.0118912067352666</c:v>
                </c:pt>
                <c:pt idx="292">
                  <c:v>7.0119305659494753</c:v>
                </c:pt>
                <c:pt idx="293">
                  <c:v>7.0119737371375086</c:v>
                </c:pt>
                <c:pt idx="294">
                  <c:v>7.0120210009354436</c:v>
                </c:pt>
                <c:pt idx="295">
                  <c:v>7.0120660430308703</c:v>
                </c:pt>
                <c:pt idx="296">
                  <c:v>7.0121089335827884</c:v>
                </c:pt>
                <c:pt idx="297">
                  <c:v>7.0121482226379754</c:v>
                </c:pt>
                <c:pt idx="298">
                  <c:v>7.0121873246024284</c:v>
                </c:pt>
                <c:pt idx="299">
                  <c:v>7.0122281571562208</c:v>
                </c:pt>
                <c:pt idx="300">
                  <c:v>7.012271328344247</c:v>
                </c:pt>
                <c:pt idx="301">
                  <c:v>7.012312558465843</c:v>
                </c:pt>
                <c:pt idx="302">
                  <c:v>7.0123558465855744</c:v>
                </c:pt>
                <c:pt idx="303">
                  <c:v>7.0124028999064443</c:v>
                </c:pt>
                <c:pt idx="304">
                  <c:v>7.0124452759588376</c:v>
                </c:pt>
                <c:pt idx="305">
                  <c:v>7.0124838634237614</c:v>
                </c:pt>
                <c:pt idx="306">
                  <c:v>7.0125208840037416</c:v>
                </c:pt>
                <c:pt idx="307">
                  <c:v>7.0125562441534033</c:v>
                </c:pt>
                <c:pt idx="308">
                  <c:v>7.0125900608044844</c:v>
                </c:pt>
                <c:pt idx="309">
                  <c:v>7.0126245322731524</c:v>
                </c:pt>
                <c:pt idx="310">
                  <c:v>7.0126590505144986</c:v>
                </c:pt>
                <c:pt idx="311">
                  <c:v>7.0126975210477056</c:v>
                </c:pt>
                <c:pt idx="312">
                  <c:v>7.0127360149672544</c:v>
                </c:pt>
                <c:pt idx="313">
                  <c:v>7.0127719363891474</c:v>
                </c:pt>
                <c:pt idx="314">
                  <c:v>7.0128094948550048</c:v>
                </c:pt>
                <c:pt idx="315">
                  <c:v>7.0128446913002804</c:v>
                </c:pt>
                <c:pt idx="316">
                  <c:v>7.0128789756781984</c:v>
                </c:pt>
                <c:pt idx="317">
                  <c:v>7.0129101964452651</c:v>
                </c:pt>
                <c:pt idx="318">
                  <c:v>7.0129412768942796</c:v>
                </c:pt>
                <c:pt idx="319">
                  <c:v>7.0129728718428366</c:v>
                </c:pt>
                <c:pt idx="320">
                  <c:v>7.0130054256314311</c:v>
                </c:pt>
                <c:pt idx="321">
                  <c:v>7.0130427970065483</c:v>
                </c:pt>
                <c:pt idx="322">
                  <c:v>7.0130795135640804</c:v>
                </c:pt>
                <c:pt idx="323">
                  <c:v>7.0131133068288074</c:v>
                </c:pt>
                <c:pt idx="324">
                  <c:v>7.0131453227315248</c:v>
                </c:pt>
                <c:pt idx="325">
                  <c:v>7.0131778297474172</c:v>
                </c:pt>
                <c:pt idx="326">
                  <c:v>7.013209752104772</c:v>
                </c:pt>
                <c:pt idx="327">
                  <c:v>7.0132448316183353</c:v>
                </c:pt>
                <c:pt idx="328">
                  <c:v>7.0132814780168378</c:v>
                </c:pt>
                <c:pt idx="329">
                  <c:v>7.0133138681010294</c:v>
                </c:pt>
                <c:pt idx="330">
                  <c:v>7.0133473339569701</c:v>
                </c:pt>
                <c:pt idx="331">
                  <c:v>7.0133782974742749</c:v>
                </c:pt>
                <c:pt idx="332">
                  <c:v>7.0134075304022447</c:v>
                </c:pt>
                <c:pt idx="333">
                  <c:v>7.013434003741815</c:v>
                </c:pt>
                <c:pt idx="334">
                  <c:v>7.0134623479887743</c:v>
                </c:pt>
                <c:pt idx="335">
                  <c:v>7.0134934518241403</c:v>
                </c:pt>
                <c:pt idx="336">
                  <c:v>7.0135244621141251</c:v>
                </c:pt>
                <c:pt idx="337">
                  <c:v>7.0135537885874646</c:v>
                </c:pt>
                <c:pt idx="338">
                  <c:v>7.0135825537885781</c:v>
                </c:pt>
                <c:pt idx="339">
                  <c:v>7.0136153180542564</c:v>
                </c:pt>
                <c:pt idx="340">
                  <c:v>7.0136460243217957</c:v>
                </c:pt>
                <c:pt idx="341">
                  <c:v>7.0136786014967258</c:v>
                </c:pt>
                <c:pt idx="342">
                  <c:v>7.0137137745556597</c:v>
                </c:pt>
                <c:pt idx="343">
                  <c:v>7.0137511225444351</c:v>
                </c:pt>
                <c:pt idx="344">
                  <c:v>7.0137894995322734</c:v>
                </c:pt>
                <c:pt idx="345">
                  <c:v>7.0138286716557454</c:v>
                </c:pt>
                <c:pt idx="346">
                  <c:v>7.0138628157156218</c:v>
                </c:pt>
                <c:pt idx="347">
                  <c:v>7.0138910196445279</c:v>
                </c:pt>
                <c:pt idx="348">
                  <c:v>7.0139170252572436</c:v>
                </c:pt>
                <c:pt idx="349">
                  <c:v>7.01394616463985</c:v>
                </c:pt>
                <c:pt idx="350">
                  <c:v>7.013977315247895</c:v>
                </c:pt>
                <c:pt idx="351">
                  <c:v>7.0140103367633264</c:v>
                </c:pt>
                <c:pt idx="352">
                  <c:v>7.0140433348924232</c:v>
                </c:pt>
                <c:pt idx="353">
                  <c:v>7.0140783676332914</c:v>
                </c:pt>
                <c:pt idx="354">
                  <c:v>7.0141092376052239</c:v>
                </c:pt>
                <c:pt idx="355">
                  <c:v>7.0141372076707036</c:v>
                </c:pt>
                <c:pt idx="356">
                  <c:v>7.0141652478952103</c:v>
                </c:pt>
                <c:pt idx="357">
                  <c:v>7.0141905753040206</c:v>
                </c:pt>
                <c:pt idx="358">
                  <c:v>7.0142175397567676</c:v>
                </c:pt>
                <c:pt idx="359">
                  <c:v>7.0142474742750238</c:v>
                </c:pt>
                <c:pt idx="360">
                  <c:v>7.0142751637043963</c:v>
                </c:pt>
                <c:pt idx="361">
                  <c:v>7.0143003741814756</c:v>
                </c:pt>
                <c:pt idx="362">
                  <c:v>7.0143278765201007</c:v>
                </c:pt>
                <c:pt idx="363">
                  <c:v>7.0143613189897076</c:v>
                </c:pt>
                <c:pt idx="364">
                  <c:v>7.0143971234798874</c:v>
                </c:pt>
                <c:pt idx="365">
                  <c:v>7.0144300748362811</c:v>
                </c:pt>
                <c:pt idx="366">
                  <c:v>7.0144657857811099</c:v>
                </c:pt>
                <c:pt idx="367">
                  <c:v>7.0145027595883898</c:v>
                </c:pt>
                <c:pt idx="368">
                  <c:v>7.0145332086061636</c:v>
                </c:pt>
                <c:pt idx="369">
                  <c:v>7.0145623012160856</c:v>
                </c:pt>
                <c:pt idx="370">
                  <c:v>7.0145951122544394</c:v>
                </c:pt>
                <c:pt idx="371">
                  <c:v>7.0146316651075784</c:v>
                </c:pt>
                <c:pt idx="372">
                  <c:v>7.0146667680074746</c:v>
                </c:pt>
                <c:pt idx="373">
                  <c:v>7.014702104770814</c:v>
                </c:pt>
                <c:pt idx="374">
                  <c:v>7.0147332553788564</c:v>
                </c:pt>
                <c:pt idx="375">
                  <c:v>7.014758325537886</c:v>
                </c:pt>
                <c:pt idx="376">
                  <c:v>7.0147833489242286</c:v>
                </c:pt>
                <c:pt idx="377">
                  <c:v>7.0148123479887632</c:v>
                </c:pt>
                <c:pt idx="378">
                  <c:v>7.0148452291861441</c:v>
                </c:pt>
                <c:pt idx="379">
                  <c:v>7.0148785547240404</c:v>
                </c:pt>
                <c:pt idx="380">
                  <c:v>7.0149093545369388</c:v>
                </c:pt>
                <c:pt idx="381">
                  <c:v>7.0149384939195496</c:v>
                </c:pt>
                <c:pt idx="382">
                  <c:v>7.0149649204864231</c:v>
                </c:pt>
                <c:pt idx="383">
                  <c:v>7.0149920720299246</c:v>
                </c:pt>
                <c:pt idx="384">
                  <c:v>7.0150224742750238</c:v>
                </c:pt>
                <c:pt idx="385">
                  <c:v>7.0150532974742754</c:v>
                </c:pt>
                <c:pt idx="386">
                  <c:v>7.0150851262862339</c:v>
                </c:pt>
                <c:pt idx="387">
                  <c:v>7.0151177502338644</c:v>
                </c:pt>
                <c:pt idx="388">
                  <c:v>7.0151499298409714</c:v>
                </c:pt>
                <c:pt idx="389">
                  <c:v>7.0151798877455471</c:v>
                </c:pt>
                <c:pt idx="390">
                  <c:v>7.0152093545369496</c:v>
                </c:pt>
                <c:pt idx="391">
                  <c:v>7.0152452291861556</c:v>
                </c:pt>
                <c:pt idx="392">
                  <c:v>7.0152826473339536</c:v>
                </c:pt>
                <c:pt idx="393">
                  <c:v>7.015315832553779</c:v>
                </c:pt>
                <c:pt idx="394">
                  <c:v>7.0153462581852066</c:v>
                </c:pt>
                <c:pt idx="395">
                  <c:v>7.0153758652946676</c:v>
                </c:pt>
                <c:pt idx="396">
                  <c:v>7.0154039990645467</c:v>
                </c:pt>
                <c:pt idx="397">
                  <c:v>7.0154356875584636</c:v>
                </c:pt>
                <c:pt idx="398">
                  <c:v>7.0154694808232003</c:v>
                </c:pt>
                <c:pt idx="399">
                  <c:v>7.0154989242282486</c:v>
                </c:pt>
                <c:pt idx="400">
                  <c:v>7.0155281571562096</c:v>
                </c:pt>
                <c:pt idx="401">
                  <c:v>7.0155584658559356</c:v>
                </c:pt>
                <c:pt idx="402">
                  <c:v>7.0155940364826854</c:v>
                </c:pt>
                <c:pt idx="403">
                  <c:v>7.0156254443405048</c:v>
                </c:pt>
                <c:pt idx="404">
                  <c:v>7.01565388213284</c:v>
                </c:pt>
                <c:pt idx="405">
                  <c:v>7.0156825070158897</c:v>
                </c:pt>
                <c:pt idx="406">
                  <c:v>7.0157146866230056</c:v>
                </c:pt>
                <c:pt idx="407">
                  <c:v>7.0157458840037421</c:v>
                </c:pt>
                <c:pt idx="408">
                  <c:v>7.0157777128157157</c:v>
                </c:pt>
                <c:pt idx="409">
                  <c:v>7.0158098690364676</c:v>
                </c:pt>
                <c:pt idx="410">
                  <c:v>7.0158372778297329</c:v>
                </c:pt>
                <c:pt idx="411">
                  <c:v>7.0158664639850334</c:v>
                </c:pt>
                <c:pt idx="412">
                  <c:v>7.0158993919550978</c:v>
                </c:pt>
                <c:pt idx="413">
                  <c:v>7.0159334190832556</c:v>
                </c:pt>
                <c:pt idx="414">
                  <c:v>7.0159710009354406</c:v>
                </c:pt>
                <c:pt idx="415">
                  <c:v>7.0160108044901781</c:v>
                </c:pt>
                <c:pt idx="416">
                  <c:v>7.0160488540692239</c:v>
                </c:pt>
                <c:pt idx="417">
                  <c:v>7.0160825537885856</c:v>
                </c:pt>
                <c:pt idx="418">
                  <c:v>7.0161195509822267</c:v>
                </c:pt>
                <c:pt idx="419">
                  <c:v>7.0161639616463987</c:v>
                </c:pt>
                <c:pt idx="420">
                  <c:v>7.0162054256314317</c:v>
                </c:pt>
                <c:pt idx="421">
                  <c:v>7.0162426099158104</c:v>
                </c:pt>
                <c:pt idx="422">
                  <c:v>7.0162825070158954</c:v>
                </c:pt>
                <c:pt idx="423">
                  <c:v>7.0163235968194577</c:v>
                </c:pt>
                <c:pt idx="424">
                  <c:v>7.01635895696913</c:v>
                </c:pt>
                <c:pt idx="425">
                  <c:v>7.0163928203928903</c:v>
                </c:pt>
                <c:pt idx="426">
                  <c:v>7.0164285781103786</c:v>
                </c:pt>
                <c:pt idx="427">
                  <c:v>7.0164674929841002</c:v>
                </c:pt>
                <c:pt idx="428">
                  <c:v>7.0165127455565948</c:v>
                </c:pt>
                <c:pt idx="429">
                  <c:v>7.0165598690364677</c:v>
                </c:pt>
                <c:pt idx="430">
                  <c:v>7.0166043498596817</c:v>
                </c:pt>
                <c:pt idx="431">
                  <c:v>7.0166474041159974</c:v>
                </c:pt>
                <c:pt idx="432">
                  <c:v>7.0166932413470544</c:v>
                </c:pt>
                <c:pt idx="433">
                  <c:v>7.0167446913002802</c:v>
                </c:pt>
                <c:pt idx="434">
                  <c:v>7.016795696913003</c:v>
                </c:pt>
                <c:pt idx="435">
                  <c:v>7.0168505846585596</c:v>
                </c:pt>
                <c:pt idx="436">
                  <c:v>7.0169031805425703</c:v>
                </c:pt>
                <c:pt idx="437">
                  <c:v>7.0169558465855726</c:v>
                </c:pt>
                <c:pt idx="438">
                  <c:v>7.0170017072029864</c:v>
                </c:pt>
                <c:pt idx="439">
                  <c:v>7.0170455098222542</c:v>
                </c:pt>
                <c:pt idx="440">
                  <c:v>7.0170941534144058</c:v>
                </c:pt>
                <c:pt idx="441">
                  <c:v>7.0171456969129933</c:v>
                </c:pt>
                <c:pt idx="442">
                  <c:v>7.0171945977548997</c:v>
                </c:pt>
                <c:pt idx="443">
                  <c:v>7.0172418381665036</c:v>
                </c:pt>
                <c:pt idx="444">
                  <c:v>7.0172898503273959</c:v>
                </c:pt>
                <c:pt idx="445">
                  <c:v>7.0173368568755654</c:v>
                </c:pt>
                <c:pt idx="446">
                  <c:v>7.0173862956033677</c:v>
                </c:pt>
                <c:pt idx="447">
                  <c:v>7.0174370439663241</c:v>
                </c:pt>
                <c:pt idx="448">
                  <c:v>7.0174910196445284</c:v>
                </c:pt>
                <c:pt idx="449">
                  <c:v>7.0175543030869791</c:v>
                </c:pt>
                <c:pt idx="450">
                  <c:v>7.0176179840972868</c:v>
                </c:pt>
                <c:pt idx="451">
                  <c:v>7.017679840972872</c:v>
                </c:pt>
                <c:pt idx="452">
                  <c:v>7.0177374415341438</c:v>
                </c:pt>
                <c:pt idx="453">
                  <c:v>7.0177890551917681</c:v>
                </c:pt>
                <c:pt idx="454">
                  <c:v>7.0178457670720276</c:v>
                </c:pt>
                <c:pt idx="455">
                  <c:v>7.0179036014967258</c:v>
                </c:pt>
                <c:pt idx="456">
                  <c:v>7.0179620439663237</c:v>
                </c:pt>
                <c:pt idx="457">
                  <c:v>7.0180151075771748</c:v>
                </c:pt>
                <c:pt idx="458">
                  <c:v>7.0180684050514497</c:v>
                </c:pt>
                <c:pt idx="459">
                  <c:v>7.0181212815715623</c:v>
                </c:pt>
                <c:pt idx="460">
                  <c:v>7.0181698316183354</c:v>
                </c:pt>
                <c:pt idx="461">
                  <c:v>7.0182178203928904</c:v>
                </c:pt>
                <c:pt idx="462">
                  <c:v>7.0182697848456499</c:v>
                </c:pt>
                <c:pt idx="463">
                  <c:v>7.0183227315247896</c:v>
                </c:pt>
                <c:pt idx="464">
                  <c:v>7.018379069223573</c:v>
                </c:pt>
                <c:pt idx="465">
                  <c:v>7.0184283208606173</c:v>
                </c:pt>
                <c:pt idx="466">
                  <c:v>7.0184719597754768</c:v>
                </c:pt>
                <c:pt idx="467">
                  <c:v>7.0185175631431242</c:v>
                </c:pt>
                <c:pt idx="468">
                  <c:v>7.0185664172123481</c:v>
                </c:pt>
                <c:pt idx="469">
                  <c:v>7.0186126286248829</c:v>
                </c:pt>
                <c:pt idx="470">
                  <c:v>7.0186644527595883</c:v>
                </c:pt>
                <c:pt idx="471">
                  <c:v>7.0187097754911134</c:v>
                </c:pt>
                <c:pt idx="472">
                  <c:v>7.0187502104770756</c:v>
                </c:pt>
                <c:pt idx="473">
                  <c:v>7.0187879794200079</c:v>
                </c:pt>
                <c:pt idx="474">
                  <c:v>7.0188302385406844</c:v>
                </c:pt>
                <c:pt idx="475">
                  <c:v>7.0188744153414406</c:v>
                </c:pt>
                <c:pt idx="476">
                  <c:v>7.0189144059868944</c:v>
                </c:pt>
                <c:pt idx="477">
                  <c:v>7.0189592142188966</c:v>
                </c:pt>
                <c:pt idx="478">
                  <c:v>7.0190035547240424</c:v>
                </c:pt>
                <c:pt idx="479">
                  <c:v>7.0190449017773622</c:v>
                </c:pt>
                <c:pt idx="480">
                  <c:v>7.0190818054256319</c:v>
                </c:pt>
                <c:pt idx="481">
                  <c:v>7.0191182413470417</c:v>
                </c:pt>
                <c:pt idx="482">
                  <c:v>7.019163143124417</c:v>
                </c:pt>
                <c:pt idx="483">
                  <c:v>7.0192083021515499</c:v>
                </c:pt>
                <c:pt idx="484">
                  <c:v>7.0192549111318989</c:v>
                </c:pt>
                <c:pt idx="485">
                  <c:v>7.0192966323666974</c:v>
                </c:pt>
                <c:pt idx="486">
                  <c:v>7.0193364359214216</c:v>
                </c:pt>
                <c:pt idx="487">
                  <c:v>7.0193745322731527</c:v>
                </c:pt>
                <c:pt idx="488">
                  <c:v>7.0194089803554727</c:v>
                </c:pt>
                <c:pt idx="489">
                  <c:v>7.0194449251637048</c:v>
                </c:pt>
                <c:pt idx="490">
                  <c:v>7.0194810336763327</c:v>
                </c:pt>
                <c:pt idx="491">
                  <c:v>7.0195157623947617</c:v>
                </c:pt>
                <c:pt idx="492">
                  <c:v>7.0195518709073808</c:v>
                </c:pt>
                <c:pt idx="493">
                  <c:v>7.0195892422825068</c:v>
                </c:pt>
                <c:pt idx="494">
                  <c:v>7.0196219597754874</c:v>
                </c:pt>
                <c:pt idx="495">
                  <c:v>7.0196529232927967</c:v>
                </c:pt>
                <c:pt idx="496">
                  <c:v>7.0196843545369436</c:v>
                </c:pt>
                <c:pt idx="497">
                  <c:v>7.0197152946679076</c:v>
                </c:pt>
                <c:pt idx="498">
                  <c:v>7.0197471000935501</c:v>
                </c:pt>
                <c:pt idx="499">
                  <c:v>7.019779162768943</c:v>
                </c:pt>
                <c:pt idx="500">
                  <c:v>7.0198093779232904</c:v>
                </c:pt>
                <c:pt idx="501">
                  <c:v>7.019836576239463</c:v>
                </c:pt>
                <c:pt idx="502">
                  <c:v>7.0198656922357348</c:v>
                </c:pt>
                <c:pt idx="503">
                  <c:v>7.0199004677268464</c:v>
                </c:pt>
                <c:pt idx="504">
                  <c:v>7.0199333489242282</c:v>
                </c:pt>
                <c:pt idx="505">
                  <c:v>7.0199656220767066</c:v>
                </c:pt>
                <c:pt idx="506">
                  <c:v>7.0199985734331154</c:v>
                </c:pt>
                <c:pt idx="507">
                  <c:v>7.0200332319925156</c:v>
                </c:pt>
                <c:pt idx="508">
                  <c:v>7.0200648971000854</c:v>
                </c:pt>
                <c:pt idx="509">
                  <c:v>7.020096819457426</c:v>
                </c:pt>
                <c:pt idx="510">
                  <c:v>7.0201302619270232</c:v>
                </c:pt>
                <c:pt idx="511">
                  <c:v>7.0201642188961646</c:v>
                </c:pt>
                <c:pt idx="512">
                  <c:v>7.020196702525725</c:v>
                </c:pt>
                <c:pt idx="513">
                  <c:v>7.0202285781103786</c:v>
                </c:pt>
                <c:pt idx="514">
                  <c:v>7.0202600327408797</c:v>
                </c:pt>
                <c:pt idx="515">
                  <c:v>7.02028966323667</c:v>
                </c:pt>
                <c:pt idx="516">
                  <c:v>7.0203173994387278</c:v>
                </c:pt>
                <c:pt idx="517">
                  <c:v>7.0203474742750238</c:v>
                </c:pt>
                <c:pt idx="518">
                  <c:v>7.0203782974742754</c:v>
                </c:pt>
                <c:pt idx="519">
                  <c:v>7.0204092609915776</c:v>
                </c:pt>
                <c:pt idx="520">
                  <c:v>7.0204440364826954</c:v>
                </c:pt>
                <c:pt idx="521">
                  <c:v>7.0204797240411603</c:v>
                </c:pt>
                <c:pt idx="522">
                  <c:v>7.0205133769878278</c:v>
                </c:pt>
                <c:pt idx="523">
                  <c:v>7.0205447146866229</c:v>
                </c:pt>
                <c:pt idx="524">
                  <c:v>7.0205786716557377</c:v>
                </c:pt>
                <c:pt idx="525">
                  <c:v>7.0206128391019647</c:v>
                </c:pt>
                <c:pt idx="526">
                  <c:v>7.0206495322731524</c:v>
                </c:pt>
                <c:pt idx="527">
                  <c:v>7.0206844714686616</c:v>
                </c:pt>
                <c:pt idx="528">
                  <c:v>7.0207163704396596</c:v>
                </c:pt>
                <c:pt idx="529">
                  <c:v>7.0207450420954061</c:v>
                </c:pt>
                <c:pt idx="530">
                  <c:v>7.0207772918615534</c:v>
                </c:pt>
                <c:pt idx="531">
                  <c:v>7.0208116931711881</c:v>
                </c:pt>
                <c:pt idx="532">
                  <c:v>7.020843872778288</c:v>
                </c:pt>
                <c:pt idx="533">
                  <c:v>7.0208814312441534</c:v>
                </c:pt>
                <c:pt idx="534">
                  <c:v>7.0209217960710948</c:v>
                </c:pt>
                <c:pt idx="535">
                  <c:v>7.0209600093545372</c:v>
                </c:pt>
                <c:pt idx="536">
                  <c:v>7.0209928437792266</c:v>
                </c:pt>
                <c:pt idx="537">
                  <c:v>7.0210239476145926</c:v>
                </c:pt>
                <c:pt idx="538">
                  <c:v>7.0210563143124416</c:v>
                </c:pt>
                <c:pt idx="539">
                  <c:v>7.0210890551917684</c:v>
                </c:pt>
                <c:pt idx="540">
                  <c:v>7.0211259354536963</c:v>
                </c:pt>
                <c:pt idx="541">
                  <c:v>7.0211638914873724</c:v>
                </c:pt>
                <c:pt idx="542">
                  <c:v>7.0212025023386371</c:v>
                </c:pt>
                <c:pt idx="543">
                  <c:v>7.0212379794200146</c:v>
                </c:pt>
                <c:pt idx="544">
                  <c:v>7.0212718428437801</c:v>
                </c:pt>
                <c:pt idx="545">
                  <c:v>7.0213068521983164</c:v>
                </c:pt>
                <c:pt idx="546">
                  <c:v>7.021343334892423</c:v>
                </c:pt>
                <c:pt idx="547">
                  <c:v>7.0213786248830701</c:v>
                </c:pt>
                <c:pt idx="548">
                  <c:v>7.0214116230121606</c:v>
                </c:pt>
                <c:pt idx="549">
                  <c:v>7.02144782507016</c:v>
                </c:pt>
                <c:pt idx="550">
                  <c:v>7.0214812909260944</c:v>
                </c:pt>
                <c:pt idx="551">
                  <c:v>7.0215187558465857</c:v>
                </c:pt>
                <c:pt idx="552">
                  <c:v>7.0215603601496728</c:v>
                </c:pt>
                <c:pt idx="553">
                  <c:v>7.0216003741814781</c:v>
                </c:pt>
                <c:pt idx="554">
                  <c:v>7.0216393592142188</c:v>
                </c:pt>
                <c:pt idx="555">
                  <c:v>7.0216790458372307</c:v>
                </c:pt>
                <c:pt idx="556">
                  <c:v>7.0217218896164644</c:v>
                </c:pt>
                <c:pt idx="557">
                  <c:v>7.0217607109448101</c:v>
                </c:pt>
                <c:pt idx="558">
                  <c:v>7.0217960944808304</c:v>
                </c:pt>
                <c:pt idx="559">
                  <c:v>7.0218356407857687</c:v>
                </c:pt>
                <c:pt idx="560">
                  <c:v>7.0218734331150614</c:v>
                </c:pt>
                <c:pt idx="561">
                  <c:v>7.0219127221702484</c:v>
                </c:pt>
                <c:pt idx="562">
                  <c:v>7.0219524555659456</c:v>
                </c:pt>
                <c:pt idx="563">
                  <c:v>7.0219909027128153</c:v>
                </c:pt>
                <c:pt idx="564">
                  <c:v>7.0220255144995276</c:v>
                </c:pt>
                <c:pt idx="565">
                  <c:v>7.0220648971000816</c:v>
                </c:pt>
                <c:pt idx="566">
                  <c:v>7.0221064546304852</c:v>
                </c:pt>
                <c:pt idx="567">
                  <c:v>7.0221475678203804</c:v>
                </c:pt>
                <c:pt idx="568">
                  <c:v>7.0221897801683806</c:v>
                </c:pt>
                <c:pt idx="569">
                  <c:v>7.0222328110383474</c:v>
                </c:pt>
                <c:pt idx="570">
                  <c:v>7.0222760523853971</c:v>
                </c:pt>
                <c:pt idx="571">
                  <c:v>7.0223173058933579</c:v>
                </c:pt>
                <c:pt idx="572">
                  <c:v>7.0223604770813841</c:v>
                </c:pt>
                <c:pt idx="573">
                  <c:v>7.0224082319925154</c:v>
                </c:pt>
                <c:pt idx="574">
                  <c:v>7.0224536716557404</c:v>
                </c:pt>
                <c:pt idx="575">
                  <c:v>7.0225003507951262</c:v>
                </c:pt>
                <c:pt idx="576">
                  <c:v>7.0225472404115878</c:v>
                </c:pt>
                <c:pt idx="577">
                  <c:v>7.0225895229186053</c:v>
                </c:pt>
                <c:pt idx="578">
                  <c:v>7.0226292797006549</c:v>
                </c:pt>
                <c:pt idx="579">
                  <c:v>7.0226758419083257</c:v>
                </c:pt>
                <c:pt idx="580">
                  <c:v>7.0227232694106654</c:v>
                </c:pt>
                <c:pt idx="581">
                  <c:v>7.0227698783910144</c:v>
                </c:pt>
                <c:pt idx="582">
                  <c:v>7.0228198316183246</c:v>
                </c:pt>
                <c:pt idx="583">
                  <c:v>7.0228733395696894</c:v>
                </c:pt>
                <c:pt idx="584">
                  <c:v>7.0229251637043966</c:v>
                </c:pt>
                <c:pt idx="585">
                  <c:v>7.0229698550046784</c:v>
                </c:pt>
                <c:pt idx="586">
                  <c:v>7.0230181478016842</c:v>
                </c:pt>
                <c:pt idx="587">
                  <c:v>7.0230736669784743</c:v>
                </c:pt>
                <c:pt idx="588">
                  <c:v>7.0231240411599511</c:v>
                </c:pt>
                <c:pt idx="589">
                  <c:v>7.0231709775491007</c:v>
                </c:pt>
                <c:pt idx="590">
                  <c:v>7.0232167913938301</c:v>
                </c:pt>
                <c:pt idx="591">
                  <c:v>7.02326679139383</c:v>
                </c:pt>
                <c:pt idx="592">
                  <c:v>7.0233098222637977</c:v>
                </c:pt>
                <c:pt idx="593">
                  <c:v>7.023351356407848</c:v>
                </c:pt>
                <c:pt idx="594">
                  <c:v>7.0233984798877458</c:v>
                </c:pt>
                <c:pt idx="595">
                  <c:v>7.023445252572488</c:v>
                </c:pt>
                <c:pt idx="596">
                  <c:v>7.0234925163704336</c:v>
                </c:pt>
                <c:pt idx="597">
                  <c:v>7.0235458138447147</c:v>
                </c:pt>
                <c:pt idx="598">
                  <c:v>7.0235951590271277</c:v>
                </c:pt>
                <c:pt idx="599">
                  <c:v>7.0236419083255379</c:v>
                </c:pt>
                <c:pt idx="600">
                  <c:v>7.0236846585593868</c:v>
                </c:pt>
                <c:pt idx="601">
                  <c:v>7.0237353601496686</c:v>
                </c:pt>
                <c:pt idx="602">
                  <c:v>7.023792376052385</c:v>
                </c:pt>
                <c:pt idx="603">
                  <c:v>7.0238450420954051</c:v>
                </c:pt>
                <c:pt idx="604">
                  <c:v>7.0238954162768854</c:v>
                </c:pt>
                <c:pt idx="605">
                  <c:v>7.0239480355472406</c:v>
                </c:pt>
                <c:pt idx="606">
                  <c:v>7.0239943171187873</c:v>
                </c:pt>
                <c:pt idx="607">
                  <c:v>7.0240413704396616</c:v>
                </c:pt>
                <c:pt idx="608">
                  <c:v>7.0241013564078392</c:v>
                </c:pt>
                <c:pt idx="609">
                  <c:v>7.0241597754911096</c:v>
                </c:pt>
                <c:pt idx="610">
                  <c:v>7.0242214218896164</c:v>
                </c:pt>
                <c:pt idx="611">
                  <c:v>7.0242786482693997</c:v>
                </c:pt>
                <c:pt idx="612">
                  <c:v>7.0243360383535904</c:v>
                </c:pt>
                <c:pt idx="613">
                  <c:v>7.0243904115996258</c:v>
                </c:pt>
                <c:pt idx="614">
                  <c:v>7.0244464920486438</c:v>
                </c:pt>
                <c:pt idx="615">
                  <c:v>7.0245070626753829</c:v>
                </c:pt>
                <c:pt idx="616">
                  <c:v>7.0245668381664892</c:v>
                </c:pt>
                <c:pt idx="617">
                  <c:v>7.0246234798877456</c:v>
                </c:pt>
                <c:pt idx="618">
                  <c:v>7.0246752104770707</c:v>
                </c:pt>
                <c:pt idx="619">
                  <c:v>7.0247310570626764</c:v>
                </c:pt>
                <c:pt idx="620">
                  <c:v>7.0247894761459149</c:v>
                </c:pt>
                <c:pt idx="621">
                  <c:v>7.0248454162768832</c:v>
                </c:pt>
                <c:pt idx="622">
                  <c:v>7.0249007249766056</c:v>
                </c:pt>
                <c:pt idx="623">
                  <c:v>7.0249533910196442</c:v>
                </c:pt>
                <c:pt idx="624">
                  <c:v>7.0250080682881144</c:v>
                </c:pt>
                <c:pt idx="625">
                  <c:v>7.0250684284377876</c:v>
                </c:pt>
                <c:pt idx="626">
                  <c:v>7.0251341908325484</c:v>
                </c:pt>
                <c:pt idx="627">
                  <c:v>7.0251912067352533</c:v>
                </c:pt>
                <c:pt idx="628">
                  <c:v>7.0252471468662314</c:v>
                </c:pt>
                <c:pt idx="629">
                  <c:v>7.0253079747427476</c:v>
                </c:pt>
                <c:pt idx="630">
                  <c:v>7.0253664639850326</c:v>
                </c:pt>
                <c:pt idx="631">
                  <c:v>7.0254254443405051</c:v>
                </c:pt>
                <c:pt idx="632">
                  <c:v>7.0254793732460241</c:v>
                </c:pt>
                <c:pt idx="633">
                  <c:v>7.0255365762394524</c:v>
                </c:pt>
                <c:pt idx="634">
                  <c:v>7.0255951122544396</c:v>
                </c:pt>
                <c:pt idx="635">
                  <c:v>7.0256539289055144</c:v>
                </c:pt>
                <c:pt idx="636">
                  <c:v>7.0257195977549074</c:v>
                </c:pt>
                <c:pt idx="637">
                  <c:v>7.0257854069223544</c:v>
                </c:pt>
                <c:pt idx="638">
                  <c:v>7.0258536248830703</c:v>
                </c:pt>
                <c:pt idx="639">
                  <c:v>7.0259232927970068</c:v>
                </c:pt>
                <c:pt idx="640">
                  <c:v>7.0259951590271266</c:v>
                </c:pt>
                <c:pt idx="641">
                  <c:v>7.0260605472404007</c:v>
                </c:pt>
                <c:pt idx="642">
                  <c:v>7.0261255846585584</c:v>
                </c:pt>
                <c:pt idx="643">
                  <c:v>7.0261956501403144</c:v>
                </c:pt>
                <c:pt idx="644">
                  <c:v>7.0262634237605299</c:v>
                </c:pt>
                <c:pt idx="645">
                  <c:v>7.0263305425631426</c:v>
                </c:pt>
                <c:pt idx="646">
                  <c:v>7.026397614593078</c:v>
                </c:pt>
                <c:pt idx="647">
                  <c:v>7.026467586529467</c:v>
                </c:pt>
                <c:pt idx="648">
                  <c:v>7.0265320860617404</c:v>
                </c:pt>
                <c:pt idx="649">
                  <c:v>7.0266028297474277</c:v>
                </c:pt>
                <c:pt idx="650">
                  <c:v>7.0266775257249767</c:v>
                </c:pt>
                <c:pt idx="651">
                  <c:v>7.026748479887746</c:v>
                </c:pt>
                <c:pt idx="652">
                  <c:v>7.0268165341440536</c:v>
                </c:pt>
                <c:pt idx="653">
                  <c:v>7.0268895930776427</c:v>
                </c:pt>
                <c:pt idx="654">
                  <c:v>7.0269588634237614</c:v>
                </c:pt>
                <c:pt idx="655">
                  <c:v>7.0270253274087766</c:v>
                </c:pt>
                <c:pt idx="656">
                  <c:v>7.02709104303087</c:v>
                </c:pt>
                <c:pt idx="657">
                  <c:v>7.0271701824134709</c:v>
                </c:pt>
                <c:pt idx="658">
                  <c:v>7.0272463985032738</c:v>
                </c:pt>
                <c:pt idx="659">
                  <c:v>7.0273231290926104</c:v>
                </c:pt>
                <c:pt idx="660">
                  <c:v>7.0274096351730586</c:v>
                </c:pt>
                <c:pt idx="661">
                  <c:v>7.0274875584658343</c:v>
                </c:pt>
                <c:pt idx="662">
                  <c:v>7.0275620673526662</c:v>
                </c:pt>
                <c:pt idx="663">
                  <c:v>7.0276380963517306</c:v>
                </c:pt>
                <c:pt idx="664">
                  <c:v>7.0277177268475066</c:v>
                </c:pt>
                <c:pt idx="665">
                  <c:v>7.0277960477081356</c:v>
                </c:pt>
                <c:pt idx="666">
                  <c:v>7.0278673526660356</c:v>
                </c:pt>
                <c:pt idx="667">
                  <c:v>7.0279339101964311</c:v>
                </c:pt>
                <c:pt idx="668">
                  <c:v>7.0280056594948546</c:v>
                </c:pt>
                <c:pt idx="669">
                  <c:v>7.0280756548175836</c:v>
                </c:pt>
                <c:pt idx="670">
                  <c:v>7.0281484798877436</c:v>
                </c:pt>
                <c:pt idx="671">
                  <c:v>7.0282329045837271</c:v>
                </c:pt>
                <c:pt idx="672">
                  <c:v>7.0283165575303856</c:v>
                </c:pt>
                <c:pt idx="673">
                  <c:v>7.0283898737137456</c:v>
                </c:pt>
                <c:pt idx="674">
                  <c:v>7.0284759120673446</c:v>
                </c:pt>
                <c:pt idx="675">
                  <c:v>7.0285685687558361</c:v>
                </c:pt>
                <c:pt idx="676">
                  <c:v>7.028649625818522</c:v>
                </c:pt>
                <c:pt idx="677">
                  <c:v>7.0287277362020566</c:v>
                </c:pt>
                <c:pt idx="678">
                  <c:v>7.0288111318989666</c:v>
                </c:pt>
                <c:pt idx="679">
                  <c:v>7.0288895229186146</c:v>
                </c:pt>
                <c:pt idx="680">
                  <c:v>7.0289876286248756</c:v>
                </c:pt>
                <c:pt idx="681">
                  <c:v>7.0290724508886813</c:v>
                </c:pt>
                <c:pt idx="682">
                  <c:v>7.0291614593077654</c:v>
                </c:pt>
                <c:pt idx="683">
                  <c:v>7.0292437558465881</c:v>
                </c:pt>
                <c:pt idx="684">
                  <c:v>7.0293192469597736</c:v>
                </c:pt>
                <c:pt idx="685">
                  <c:v>7.029407156220767</c:v>
                </c:pt>
                <c:pt idx="686">
                  <c:v>7.0294997661365759</c:v>
                </c:pt>
                <c:pt idx="687">
                  <c:v>7.0295891019644534</c:v>
                </c:pt>
                <c:pt idx="688">
                  <c:v>7.0296695743685698</c:v>
                </c:pt>
                <c:pt idx="689">
                  <c:v>7.0297581384471473</c:v>
                </c:pt>
                <c:pt idx="690">
                  <c:v>7.0298444808231997</c:v>
                </c:pt>
                <c:pt idx="691">
                  <c:v>7.0299229420018712</c:v>
                </c:pt>
                <c:pt idx="692">
                  <c:v>7.0300130261927034</c:v>
                </c:pt>
                <c:pt idx="693">
                  <c:v>7.0301083723105711</c:v>
                </c:pt>
                <c:pt idx="694">
                  <c:v>7.0301950654817587</c:v>
                </c:pt>
                <c:pt idx="695">
                  <c:v>7.0302886108512634</c:v>
                </c:pt>
                <c:pt idx="696">
                  <c:v>7.0303849391954998</c:v>
                </c:pt>
                <c:pt idx="697">
                  <c:v>7.0304736903648299</c:v>
                </c:pt>
                <c:pt idx="698">
                  <c:v>7.030557436856876</c:v>
                </c:pt>
                <c:pt idx="699">
                  <c:v>7.0306558699719366</c:v>
                </c:pt>
                <c:pt idx="700">
                  <c:v>7.0307490879326497</c:v>
                </c:pt>
                <c:pt idx="701">
                  <c:v>7.030855659494855</c:v>
                </c:pt>
                <c:pt idx="702">
                  <c:v>7.03095098222638</c:v>
                </c:pt>
                <c:pt idx="703">
                  <c:v>7.03104747427503</c:v>
                </c:pt>
                <c:pt idx="704">
                  <c:v>7.0311428905519184</c:v>
                </c:pt>
                <c:pt idx="705">
                  <c:v>7.03124291393826</c:v>
                </c:pt>
                <c:pt idx="706">
                  <c:v>7.0313491113189901</c:v>
                </c:pt>
                <c:pt idx="707">
                  <c:v>7.0314494387277833</c:v>
                </c:pt>
                <c:pt idx="708">
                  <c:v>7.0315488774555659</c:v>
                </c:pt>
                <c:pt idx="709">
                  <c:v>7.0316553320860624</c:v>
                </c:pt>
                <c:pt idx="710">
                  <c:v>7.0317603835360201</c:v>
                </c:pt>
                <c:pt idx="711">
                  <c:v>7.0318519878391017</c:v>
                </c:pt>
                <c:pt idx="712">
                  <c:v>7.031950654817587</c:v>
                </c:pt>
                <c:pt idx="713">
                  <c:v>7.0320556594948549</c:v>
                </c:pt>
                <c:pt idx="714">
                  <c:v>7.0321729186155286</c:v>
                </c:pt>
                <c:pt idx="715">
                  <c:v>7.0322906922357351</c:v>
                </c:pt>
                <c:pt idx="716">
                  <c:v>7.0323999532273156</c:v>
                </c:pt>
                <c:pt idx="717">
                  <c:v>7.0325007483629536</c:v>
                </c:pt>
                <c:pt idx="718">
                  <c:v>7.0325966323666984</c:v>
                </c:pt>
                <c:pt idx="719">
                  <c:v>7.0327039289055184</c:v>
                </c:pt>
                <c:pt idx="720">
                  <c:v>7.0328215154349856</c:v>
                </c:pt>
                <c:pt idx="721">
                  <c:v>7.0329399204864336</c:v>
                </c:pt>
                <c:pt idx="722">
                  <c:v>7.0330577642656698</c:v>
                </c:pt>
                <c:pt idx="723">
                  <c:v>7.033168615528532</c:v>
                </c:pt>
                <c:pt idx="724">
                  <c:v>7.0332708606173986</c:v>
                </c:pt>
                <c:pt idx="725">
                  <c:v>7.0333779232927967</c:v>
                </c:pt>
                <c:pt idx="726">
                  <c:v>7.03349710009355</c:v>
                </c:pt>
                <c:pt idx="727">
                  <c:v>7.0336151543498602</c:v>
                </c:pt>
                <c:pt idx="728">
                  <c:v>7.03374064546305</c:v>
                </c:pt>
                <c:pt idx="729">
                  <c:v>7.0338520112254441</c:v>
                </c:pt>
                <c:pt idx="730">
                  <c:v>7.0339705098222636</c:v>
                </c:pt>
                <c:pt idx="731">
                  <c:v>7.0340889850327413</c:v>
                </c:pt>
                <c:pt idx="732">
                  <c:v>7.0341963283442466</c:v>
                </c:pt>
                <c:pt idx="733">
                  <c:v>7.0343202057998129</c:v>
                </c:pt>
                <c:pt idx="734">
                  <c:v>7.0344535079513566</c:v>
                </c:pt>
                <c:pt idx="735">
                  <c:v>7.0345858512628512</c:v>
                </c:pt>
                <c:pt idx="736">
                  <c:v>7.0347129092609846</c:v>
                </c:pt>
                <c:pt idx="737">
                  <c:v>7.0348348924228246</c:v>
                </c:pt>
                <c:pt idx="738">
                  <c:v>7.0349667446211424</c:v>
                </c:pt>
                <c:pt idx="739">
                  <c:v>7.0350852198316156</c:v>
                </c:pt>
                <c:pt idx="740">
                  <c:v>7.0352126286248833</c:v>
                </c:pt>
                <c:pt idx="741">
                  <c:v>7.0353455565949474</c:v>
                </c:pt>
                <c:pt idx="742">
                  <c:v>7.0354737137511698</c:v>
                </c:pt>
                <c:pt idx="743">
                  <c:v>7.0356042095416278</c:v>
                </c:pt>
                <c:pt idx="744">
                  <c:v>7.0357388681010287</c:v>
                </c:pt>
                <c:pt idx="745">
                  <c:v>7.0358853601496696</c:v>
                </c:pt>
                <c:pt idx="746">
                  <c:v>7.036018732460243</c:v>
                </c:pt>
                <c:pt idx="747">
                  <c:v>7.0361393826005703</c:v>
                </c:pt>
                <c:pt idx="748">
                  <c:v>7.0362817118802621</c:v>
                </c:pt>
                <c:pt idx="749">
                  <c:v>7.0364230589335834</c:v>
                </c:pt>
                <c:pt idx="750">
                  <c:v>7.03656131898971</c:v>
                </c:pt>
                <c:pt idx="751">
                  <c:v>7.0367056594948547</c:v>
                </c:pt>
                <c:pt idx="752">
                  <c:v>7.0368391721234804</c:v>
                </c:pt>
                <c:pt idx="753">
                  <c:v>7.0369832787651907</c:v>
                </c:pt>
                <c:pt idx="754">
                  <c:v>7.0371163470533196</c:v>
                </c:pt>
                <c:pt idx="755">
                  <c:v>7.0372506080449018</c:v>
                </c:pt>
                <c:pt idx="756">
                  <c:v>7.0374067352666039</c:v>
                </c:pt>
                <c:pt idx="757">
                  <c:v>7.0375523854069222</c:v>
                </c:pt>
                <c:pt idx="758">
                  <c:v>7.0377029934518296</c:v>
                </c:pt>
                <c:pt idx="759">
                  <c:v>7.0378693171188029</c:v>
                </c:pt>
                <c:pt idx="760">
                  <c:v>7.0380090739008416</c:v>
                </c:pt>
                <c:pt idx="761">
                  <c:v>7.0381605472404054</c:v>
                </c:pt>
                <c:pt idx="762">
                  <c:v>7.038313002806361</c:v>
                </c:pt>
                <c:pt idx="763">
                  <c:v>7.0384596585593986</c:v>
                </c:pt>
                <c:pt idx="764">
                  <c:v>7.0386245556594949</c:v>
                </c:pt>
                <c:pt idx="765">
                  <c:v>7.03877794667914</c:v>
                </c:pt>
                <c:pt idx="766">
                  <c:v>7.0389378858746499</c:v>
                </c:pt>
                <c:pt idx="767">
                  <c:v>7.0390936389148804</c:v>
                </c:pt>
                <c:pt idx="768">
                  <c:v>7.03924840972872</c:v>
                </c:pt>
                <c:pt idx="769">
                  <c:v>7.03940619738073</c:v>
                </c:pt>
                <c:pt idx="770">
                  <c:v>7.0395655051449957</c:v>
                </c:pt>
                <c:pt idx="771">
                  <c:v>7.039726987839102</c:v>
                </c:pt>
                <c:pt idx="772">
                  <c:v>7.0398958372310556</c:v>
                </c:pt>
                <c:pt idx="773">
                  <c:v>7.0400499298409729</c:v>
                </c:pt>
                <c:pt idx="774">
                  <c:v>7.0402008419083257</c:v>
                </c:pt>
                <c:pt idx="775">
                  <c:v>7.0403763797941998</c:v>
                </c:pt>
                <c:pt idx="776">
                  <c:v>7.0405549812909261</c:v>
                </c:pt>
                <c:pt idx="777">
                  <c:v>7.040730449017774</c:v>
                </c:pt>
                <c:pt idx="778">
                  <c:v>7.0409027362020584</c:v>
                </c:pt>
                <c:pt idx="779">
                  <c:v>7.0410660664172076</c:v>
                </c:pt>
                <c:pt idx="780">
                  <c:v>7.0412372778297474</c:v>
                </c:pt>
                <c:pt idx="781">
                  <c:v>7.0414007951356421</c:v>
                </c:pt>
                <c:pt idx="782">
                  <c:v>7.0415817118802622</c:v>
                </c:pt>
                <c:pt idx="783">
                  <c:v>7.0417643592142189</c:v>
                </c:pt>
                <c:pt idx="784">
                  <c:v>7.0419497193638918</c:v>
                </c:pt>
                <c:pt idx="785">
                  <c:v>7.0421589335827877</c:v>
                </c:pt>
                <c:pt idx="786">
                  <c:v>7.042376941066407</c:v>
                </c:pt>
                <c:pt idx="787">
                  <c:v>7.0425619971936397</c:v>
                </c:pt>
                <c:pt idx="788">
                  <c:v>7.0427101964452756</c:v>
                </c:pt>
                <c:pt idx="789">
                  <c:v>7.0428476379794196</c:v>
                </c:pt>
                <c:pt idx="790">
                  <c:v>7.0430188260056017</c:v>
                </c:pt>
                <c:pt idx="791">
                  <c:v>7.0431949251637054</c:v>
                </c:pt>
                <c:pt idx="792">
                  <c:v>7.0433808231992474</c:v>
                </c:pt>
                <c:pt idx="793">
                  <c:v>7.0435724508886812</c:v>
                </c:pt>
                <c:pt idx="794">
                  <c:v>7.0437669550982234</c:v>
                </c:pt>
                <c:pt idx="795">
                  <c:v>7.043954490177736</c:v>
                </c:pt>
                <c:pt idx="796">
                  <c:v>7.0441629326473336</c:v>
                </c:pt>
                <c:pt idx="797">
                  <c:v>7.0443504443405054</c:v>
                </c:pt>
                <c:pt idx="798">
                  <c:v>7.0445723573433066</c:v>
                </c:pt>
                <c:pt idx="799">
                  <c:v>7.0447792329279686</c:v>
                </c:pt>
                <c:pt idx="800">
                  <c:v>7.0449861085126289</c:v>
                </c:pt>
                <c:pt idx="801">
                  <c:v>7.0451986903648303</c:v>
                </c:pt>
                <c:pt idx="802">
                  <c:v>7.0454052385406856</c:v>
                </c:pt>
                <c:pt idx="803">
                  <c:v>7.0456121608980364</c:v>
                </c:pt>
                <c:pt idx="804">
                  <c:v>7.045841955098223</c:v>
                </c:pt>
                <c:pt idx="805">
                  <c:v>7.0460628391019648</c:v>
                </c:pt>
                <c:pt idx="806">
                  <c:v>7.046284284377923</c:v>
                </c:pt>
                <c:pt idx="807">
                  <c:v>7.0464969597754807</c:v>
                </c:pt>
                <c:pt idx="808">
                  <c:v>7.0467262394761461</c:v>
                </c:pt>
                <c:pt idx="809">
                  <c:v>7.0469378624883046</c:v>
                </c:pt>
                <c:pt idx="810">
                  <c:v>7.0471431244153413</c:v>
                </c:pt>
                <c:pt idx="811">
                  <c:v>7.047374695977549</c:v>
                </c:pt>
                <c:pt idx="812">
                  <c:v>7.0475982226379754</c:v>
                </c:pt>
                <c:pt idx="813">
                  <c:v>7.0478379326473286</c:v>
                </c:pt>
                <c:pt idx="814">
                  <c:v>7.0480543966323674</c:v>
                </c:pt>
                <c:pt idx="815">
                  <c:v>7.0483098690364736</c:v>
                </c:pt>
                <c:pt idx="816">
                  <c:v>7.0485184050514498</c:v>
                </c:pt>
                <c:pt idx="817">
                  <c:v>7.0487243451824124</c:v>
                </c:pt>
                <c:pt idx="818">
                  <c:v>7.0489644293732461</c:v>
                </c:pt>
                <c:pt idx="819">
                  <c:v>7.0492115528531381</c:v>
                </c:pt>
                <c:pt idx="820">
                  <c:v>7.0494622076707207</c:v>
                </c:pt>
                <c:pt idx="821">
                  <c:v>7.0496997427502404</c:v>
                </c:pt>
                <c:pt idx="822">
                  <c:v>7.0499419083255379</c:v>
                </c:pt>
                <c:pt idx="823">
                  <c:v>7.0501638681010288</c:v>
                </c:pt>
                <c:pt idx="824">
                  <c:v>7.0503790224508904</c:v>
                </c:pt>
                <c:pt idx="825">
                  <c:v>7.05064211880262</c:v>
                </c:pt>
                <c:pt idx="826">
                  <c:v>7.0508858980355349</c:v>
                </c:pt>
                <c:pt idx="827">
                  <c:v>7.0511344246959764</c:v>
                </c:pt>
                <c:pt idx="828">
                  <c:v>7.0514021281571564</c:v>
                </c:pt>
                <c:pt idx="829">
                  <c:v>7.0516326473339568</c:v>
                </c:pt>
                <c:pt idx="830">
                  <c:v>7.0518728250701601</c:v>
                </c:pt>
                <c:pt idx="831">
                  <c:v>7.0521199017773606</c:v>
                </c:pt>
                <c:pt idx="832">
                  <c:v>7.0523633302151554</c:v>
                </c:pt>
                <c:pt idx="833">
                  <c:v>7.0526484798877451</c:v>
                </c:pt>
                <c:pt idx="834">
                  <c:v>7.052920252572485</c:v>
                </c:pt>
                <c:pt idx="835">
                  <c:v>7.0531923526660396</c:v>
                </c:pt>
                <c:pt idx="836">
                  <c:v>7.0534638914873717</c:v>
                </c:pt>
                <c:pt idx="837">
                  <c:v>7.0537131431244164</c:v>
                </c:pt>
                <c:pt idx="838">
                  <c:v>7.0539552853133767</c:v>
                </c:pt>
                <c:pt idx="839">
                  <c:v>7.0542423292797007</c:v>
                </c:pt>
                <c:pt idx="840">
                  <c:v>7.0545139148737066</c:v>
                </c:pt>
                <c:pt idx="841">
                  <c:v>7.0547761459307763</c:v>
                </c:pt>
                <c:pt idx="842">
                  <c:v>7.0550342609915688</c:v>
                </c:pt>
                <c:pt idx="843">
                  <c:v>7.0553501403180494</c:v>
                </c:pt>
                <c:pt idx="844">
                  <c:v>7.0556031805425699</c:v>
                </c:pt>
                <c:pt idx="845">
                  <c:v>7.0558695275958776</c:v>
                </c:pt>
                <c:pt idx="846">
                  <c:v>7.0561541861552746</c:v>
                </c:pt>
                <c:pt idx="847">
                  <c:v>7.0564503741814777</c:v>
                </c:pt>
                <c:pt idx="848">
                  <c:v>7.0567456501403178</c:v>
                </c:pt>
                <c:pt idx="849">
                  <c:v>7.0570341674461927</c:v>
                </c:pt>
                <c:pt idx="850">
                  <c:v>7.057345954162769</c:v>
                </c:pt>
                <c:pt idx="851">
                  <c:v>7.0576117399438729</c:v>
                </c:pt>
                <c:pt idx="852">
                  <c:v>7.057897287184284</c:v>
                </c:pt>
                <c:pt idx="853">
                  <c:v>7.058209588400377</c:v>
                </c:pt>
                <c:pt idx="854">
                  <c:v>7.0585167446211416</c:v>
                </c:pt>
                <c:pt idx="855">
                  <c:v>7.0588324602432184</c:v>
                </c:pt>
                <c:pt idx="856">
                  <c:v>7.0591391019644529</c:v>
                </c:pt>
                <c:pt idx="857">
                  <c:v>7.059474064546305</c:v>
                </c:pt>
                <c:pt idx="858">
                  <c:v>7.0597782740879316</c:v>
                </c:pt>
                <c:pt idx="859">
                  <c:v>7.0600512394761363</c:v>
                </c:pt>
                <c:pt idx="860">
                  <c:v>7.0603648971000874</c:v>
                </c:pt>
                <c:pt idx="861">
                  <c:v>7.0607050280636114</c:v>
                </c:pt>
                <c:pt idx="862">
                  <c:v>7.0610382600561268</c:v>
                </c:pt>
                <c:pt idx="863">
                  <c:v>7.0613610383536018</c:v>
                </c:pt>
                <c:pt idx="864">
                  <c:v>7.0616777595884006</c:v>
                </c:pt>
                <c:pt idx="865">
                  <c:v>7.0620022217025253</c:v>
                </c:pt>
                <c:pt idx="866">
                  <c:v>7.0622931945743703</c:v>
                </c:pt>
                <c:pt idx="867">
                  <c:v>7.0626356407857687</c:v>
                </c:pt>
                <c:pt idx="868">
                  <c:v>7.0629567820392856</c:v>
                </c:pt>
                <c:pt idx="869">
                  <c:v>7.063302572497661</c:v>
                </c:pt>
                <c:pt idx="870">
                  <c:v>7.0636137511693171</c:v>
                </c:pt>
                <c:pt idx="871">
                  <c:v>7.0639526192703457</c:v>
                </c:pt>
                <c:pt idx="872">
                  <c:v>7.064271983161837</c:v>
                </c:pt>
                <c:pt idx="873">
                  <c:v>7.0645745088867873</c:v>
                </c:pt>
                <c:pt idx="874">
                  <c:v>7.0648998129092497</c:v>
                </c:pt>
                <c:pt idx="875">
                  <c:v>7.0652398737137476</c:v>
                </c:pt>
                <c:pt idx="876">
                  <c:v>7.0655427736202059</c:v>
                </c:pt>
                <c:pt idx="877">
                  <c:v>7.0658911599625824</c:v>
                </c:pt>
                <c:pt idx="878">
                  <c:v>7.0662428671655757</c:v>
                </c:pt>
                <c:pt idx="879">
                  <c:v>7.0665409260991554</c:v>
                </c:pt>
                <c:pt idx="880">
                  <c:v>7.0668783910196451</c:v>
                </c:pt>
                <c:pt idx="881">
                  <c:v>7.0672371141253496</c:v>
                </c:pt>
                <c:pt idx="882">
                  <c:v>7.0676065247895226</c:v>
                </c:pt>
                <c:pt idx="883">
                  <c:v>7.0679546538821274</c:v>
                </c:pt>
                <c:pt idx="884">
                  <c:v>7.0683484097287188</c:v>
                </c:pt>
                <c:pt idx="885">
                  <c:v>7.0687230823199281</c:v>
                </c:pt>
                <c:pt idx="886">
                  <c:v>7.069075631431244</c:v>
                </c:pt>
                <c:pt idx="887">
                  <c:v>7.0694448082319807</c:v>
                </c:pt>
                <c:pt idx="888">
                  <c:v>7.0698475444340509</c:v>
                </c:pt>
                <c:pt idx="889">
                  <c:v>7.0702492750233903</c:v>
                </c:pt>
                <c:pt idx="890">
                  <c:v>7.0706504677268471</c:v>
                </c:pt>
                <c:pt idx="891">
                  <c:v>7.0710775257249781</c:v>
                </c:pt>
                <c:pt idx="892">
                  <c:v>7.0714849625818514</c:v>
                </c:pt>
                <c:pt idx="893">
                  <c:v>7.07189059869037</c:v>
                </c:pt>
                <c:pt idx="894">
                  <c:v>7.0722886576239476</c:v>
                </c:pt>
                <c:pt idx="895">
                  <c:v>7.072698269410667</c:v>
                </c:pt>
                <c:pt idx="896">
                  <c:v>7.0731329747427498</c:v>
                </c:pt>
                <c:pt idx="897">
                  <c:v>7.0735793732460239</c:v>
                </c:pt>
                <c:pt idx="898">
                  <c:v>7.0740121842843804</c:v>
                </c:pt>
                <c:pt idx="899">
                  <c:v>7.0744752572497536</c:v>
                </c:pt>
                <c:pt idx="900">
                  <c:v>7.0748802385406817</c:v>
                </c:pt>
                <c:pt idx="901">
                  <c:v>7.0753094013096396</c:v>
                </c:pt>
                <c:pt idx="902">
                  <c:v>7.0757812909260984</c:v>
                </c:pt>
                <c:pt idx="903">
                  <c:v>7.0762372778297484</c:v>
                </c:pt>
                <c:pt idx="904">
                  <c:v>7.0767151543498601</c:v>
                </c:pt>
                <c:pt idx="905">
                  <c:v>7.077149181478017</c:v>
                </c:pt>
                <c:pt idx="906">
                  <c:v>7.077627385406922</c:v>
                </c:pt>
                <c:pt idx="907">
                  <c:v>7.0780774789522916</c:v>
                </c:pt>
                <c:pt idx="908">
                  <c:v>7.0784967726847521</c:v>
                </c:pt>
                <c:pt idx="909">
                  <c:v>7.0789471000935471</c:v>
                </c:pt>
                <c:pt idx="910">
                  <c:v>7.0794426099158096</c:v>
                </c:pt>
                <c:pt idx="911">
                  <c:v>7.0799433816651103</c:v>
                </c:pt>
                <c:pt idx="912">
                  <c:v>7.0804399204864357</c:v>
                </c:pt>
                <c:pt idx="913">
                  <c:v>7.0809187558465858</c:v>
                </c:pt>
                <c:pt idx="914">
                  <c:v>7.0813634705332102</c:v>
                </c:pt>
                <c:pt idx="915">
                  <c:v>7.0818401309635171</c:v>
                </c:pt>
                <c:pt idx="916">
                  <c:v>7.082323924228251</c:v>
                </c:pt>
                <c:pt idx="917">
                  <c:v>7.0828371375116914</c:v>
                </c:pt>
                <c:pt idx="918">
                  <c:v>7.0833354536950406</c:v>
                </c:pt>
                <c:pt idx="919">
                  <c:v>7.0838280636108513</c:v>
                </c:pt>
                <c:pt idx="920">
                  <c:v>7.0843336763330216</c:v>
                </c:pt>
                <c:pt idx="921">
                  <c:v>7.0848114826941071</c:v>
                </c:pt>
                <c:pt idx="922">
                  <c:v>7.0852693171188026</c:v>
                </c:pt>
                <c:pt idx="923">
                  <c:v>7.0858265902712816</c:v>
                </c:pt>
                <c:pt idx="924">
                  <c:v>7.0863670720299341</c:v>
                </c:pt>
                <c:pt idx="925">
                  <c:v>7.0868767072029906</c:v>
                </c:pt>
                <c:pt idx="926">
                  <c:v>7.0874079045837233</c:v>
                </c:pt>
                <c:pt idx="927">
                  <c:v>7.087957319925164</c:v>
                </c:pt>
                <c:pt idx="928">
                  <c:v>7.0884740411599596</c:v>
                </c:pt>
                <c:pt idx="929">
                  <c:v>7.0889891955098303</c:v>
                </c:pt>
                <c:pt idx="930">
                  <c:v>7.0895429373246026</c:v>
                </c:pt>
                <c:pt idx="931">
                  <c:v>7.0900847521047696</c:v>
                </c:pt>
                <c:pt idx="932">
                  <c:v>7.0906557530402248</c:v>
                </c:pt>
                <c:pt idx="933">
                  <c:v>7.0912202993451823</c:v>
                </c:pt>
                <c:pt idx="934">
                  <c:v>7.0918185219831624</c:v>
                </c:pt>
                <c:pt idx="935">
                  <c:v>7.0923666978484556</c:v>
                </c:pt>
                <c:pt idx="936">
                  <c:v>7.0929097287184266</c:v>
                </c:pt>
                <c:pt idx="937">
                  <c:v>7.0935037418147804</c:v>
                </c:pt>
                <c:pt idx="938">
                  <c:v>7.094100795135641</c:v>
                </c:pt>
                <c:pt idx="939">
                  <c:v>7.094732694106642</c:v>
                </c:pt>
                <c:pt idx="940">
                  <c:v>7.0953206267539759</c:v>
                </c:pt>
                <c:pt idx="941">
                  <c:v>7.0959740411599492</c:v>
                </c:pt>
                <c:pt idx="942">
                  <c:v>7.0965357811038361</c:v>
                </c:pt>
                <c:pt idx="943">
                  <c:v>7.0971010289990648</c:v>
                </c:pt>
                <c:pt idx="944">
                  <c:v>7.0977708138447149</c:v>
                </c:pt>
                <c:pt idx="945">
                  <c:v>7.0984139382600464</c:v>
                </c:pt>
                <c:pt idx="946">
                  <c:v>7.0990736669784846</c:v>
                </c:pt>
                <c:pt idx="947">
                  <c:v>7.0997457904583721</c:v>
                </c:pt>
                <c:pt idx="948">
                  <c:v>7.1004284377923303</c:v>
                </c:pt>
                <c:pt idx="949">
                  <c:v>7.1010465388213282</c:v>
                </c:pt>
                <c:pt idx="950">
                  <c:v>7.101685687558466</c:v>
                </c:pt>
                <c:pt idx="951">
                  <c:v>7.1023804957904586</c:v>
                </c:pt>
                <c:pt idx="952">
                  <c:v>7.1030846585593856</c:v>
                </c:pt>
                <c:pt idx="953">
                  <c:v>7.1038002806361087</c:v>
                </c:pt>
                <c:pt idx="954">
                  <c:v>7.1045315715621911</c:v>
                </c:pt>
                <c:pt idx="955">
                  <c:v>7.1052602899906461</c:v>
                </c:pt>
                <c:pt idx="956">
                  <c:v>7.1059160430308674</c:v>
                </c:pt>
                <c:pt idx="957">
                  <c:v>7.1066342376052249</c:v>
                </c:pt>
                <c:pt idx="958">
                  <c:v>7.1073737137511701</c:v>
                </c:pt>
                <c:pt idx="959">
                  <c:v>7.1081248830682782</c:v>
                </c:pt>
                <c:pt idx="960">
                  <c:v>7.1089366230121609</c:v>
                </c:pt>
                <c:pt idx="961">
                  <c:v>7.109709775491118</c:v>
                </c:pt>
                <c:pt idx="962">
                  <c:v>7.1105044434050377</c:v>
                </c:pt>
                <c:pt idx="963">
                  <c:v>7.1112259120673524</c:v>
                </c:pt>
                <c:pt idx="964">
                  <c:v>7.1119911131898972</c:v>
                </c:pt>
                <c:pt idx="965">
                  <c:v>7.1128112722170078</c:v>
                </c:pt>
                <c:pt idx="966">
                  <c:v>7.1136337698783896</c:v>
                </c:pt>
                <c:pt idx="967">
                  <c:v>7.114487839101943</c:v>
                </c:pt>
                <c:pt idx="968">
                  <c:v>7.1153470533208614</c:v>
                </c:pt>
                <c:pt idx="969">
                  <c:v>7.1162163236669764</c:v>
                </c:pt>
                <c:pt idx="970">
                  <c:v>7.1170191768007349</c:v>
                </c:pt>
                <c:pt idx="971">
                  <c:v>7.1178274087932651</c:v>
                </c:pt>
                <c:pt idx="972">
                  <c:v>7.1187455565949378</c:v>
                </c:pt>
                <c:pt idx="973">
                  <c:v>7.1196356407857717</c:v>
                </c:pt>
                <c:pt idx="974">
                  <c:v>7.1205561272216906</c:v>
                </c:pt>
                <c:pt idx="975">
                  <c:v>7.1215126286248784</c:v>
                </c:pt>
                <c:pt idx="976">
                  <c:v>7.1224427034611804</c:v>
                </c:pt>
                <c:pt idx="977">
                  <c:v>7.1233203928905517</c:v>
                </c:pt>
                <c:pt idx="978">
                  <c:v>7.1242107109448094</c:v>
                </c:pt>
                <c:pt idx="979">
                  <c:v>7.1251992516370306</c:v>
                </c:pt>
                <c:pt idx="980">
                  <c:v>7.1261950420953992</c:v>
                </c:pt>
                <c:pt idx="981">
                  <c:v>7.1272135173058766</c:v>
                </c:pt>
                <c:pt idx="982">
                  <c:v>7.1282329279700658</c:v>
                </c:pt>
                <c:pt idx="983">
                  <c:v>7.1292609915809164</c:v>
                </c:pt>
                <c:pt idx="984">
                  <c:v>7.1302128157156224</c:v>
                </c:pt>
                <c:pt idx="985">
                  <c:v>7.1311810102899864</c:v>
                </c:pt>
                <c:pt idx="986">
                  <c:v>7.132261459307764</c:v>
                </c:pt>
                <c:pt idx="987">
                  <c:v>7.1333561739943869</c:v>
                </c:pt>
                <c:pt idx="988">
                  <c:v>7.1344590739008424</c:v>
                </c:pt>
                <c:pt idx="989">
                  <c:v>7.1355558933582746</c:v>
                </c:pt>
                <c:pt idx="990">
                  <c:v>7.1367001870907396</c:v>
                </c:pt>
                <c:pt idx="991">
                  <c:v>7.1377521047708141</c:v>
                </c:pt>
                <c:pt idx="992">
                  <c:v>7.138820392890552</c:v>
                </c:pt>
                <c:pt idx="993">
                  <c:v>7.1399651543498601</c:v>
                </c:pt>
                <c:pt idx="994">
                  <c:v>7.1411576239476142</c:v>
                </c:pt>
                <c:pt idx="995">
                  <c:v>7.1423762862488296</c:v>
                </c:pt>
                <c:pt idx="996">
                  <c:v>7.1435776426566866</c:v>
                </c:pt>
                <c:pt idx="997">
                  <c:v>7.144788353601486</c:v>
                </c:pt>
                <c:pt idx="998">
                  <c:v>7.1459410664171976</c:v>
                </c:pt>
                <c:pt idx="999">
                  <c:v>7.1470902712815656</c:v>
                </c:pt>
                <c:pt idx="1000">
                  <c:v>7.1483758185219717</c:v>
                </c:pt>
                <c:pt idx="1001">
                  <c:v>7.1496566884939199</c:v>
                </c:pt>
                <c:pt idx="1002">
                  <c:v>7.1509572029934407</c:v>
                </c:pt>
                <c:pt idx="1003">
                  <c:v>7.1522740879326472</c:v>
                </c:pt>
                <c:pt idx="1004">
                  <c:v>7.1536309635173057</c:v>
                </c:pt>
                <c:pt idx="1005">
                  <c:v>7.1548564078577988</c:v>
                </c:pt>
                <c:pt idx="1006">
                  <c:v>7.1561033676333006</c:v>
                </c:pt>
                <c:pt idx="1007">
                  <c:v>7.1574883068287987</c:v>
                </c:pt>
                <c:pt idx="1008">
                  <c:v>7.1588802619270231</c:v>
                </c:pt>
                <c:pt idx="1009">
                  <c:v>7.1602970065481761</c:v>
                </c:pt>
                <c:pt idx="1010">
                  <c:v>7.1617270813844716</c:v>
                </c:pt>
                <c:pt idx="1011">
                  <c:v>7.1631601964452756</c:v>
                </c:pt>
                <c:pt idx="1012">
                  <c:v>7.1644787184284269</c:v>
                </c:pt>
                <c:pt idx="1013">
                  <c:v>7.1658514967258977</c:v>
                </c:pt>
                <c:pt idx="1014">
                  <c:v>7.1673442469597566</c:v>
                </c:pt>
                <c:pt idx="1015">
                  <c:v>7.1688585126286251</c:v>
                </c:pt>
                <c:pt idx="1016">
                  <c:v>7.1703830682881176</c:v>
                </c:pt>
                <c:pt idx="1017">
                  <c:v>7.1719169784845649</c:v>
                </c:pt>
                <c:pt idx="1018">
                  <c:v>7.1734567352666048</c:v>
                </c:pt>
                <c:pt idx="1019">
                  <c:v>7.1749183816651074</c:v>
                </c:pt>
                <c:pt idx="1020">
                  <c:v>7.1763807296538822</c:v>
                </c:pt>
                <c:pt idx="1021">
                  <c:v>7.1779616463984892</c:v>
                </c:pt>
                <c:pt idx="1022">
                  <c:v>7.1795619738072967</c:v>
                </c:pt>
                <c:pt idx="1023">
                  <c:v>7.1812072029934519</c:v>
                </c:pt>
                <c:pt idx="1024">
                  <c:v>7.1828512628624779</c:v>
                </c:pt>
                <c:pt idx="1025">
                  <c:v>7.1845297006548172</c:v>
                </c:pt>
                <c:pt idx="1026">
                  <c:v>7.1860741347053319</c:v>
                </c:pt>
                <c:pt idx="1027">
                  <c:v>7.1876152946679026</c:v>
                </c:pt>
                <c:pt idx="1028">
                  <c:v>7.1893493919551004</c:v>
                </c:pt>
                <c:pt idx="1029">
                  <c:v>7.1910741347053317</c:v>
                </c:pt>
                <c:pt idx="1030">
                  <c:v>7.1928138447146868</c:v>
                </c:pt>
                <c:pt idx="1031">
                  <c:v>7.1945741347053236</c:v>
                </c:pt>
                <c:pt idx="1032">
                  <c:v>7.1963442469597654</c:v>
                </c:pt>
                <c:pt idx="1033">
                  <c:v>7.1979890084190696</c:v>
                </c:pt>
                <c:pt idx="1034">
                  <c:v>7.1996442937324598</c:v>
                </c:pt>
                <c:pt idx="1035">
                  <c:v>7.2014471468662302</c:v>
                </c:pt>
                <c:pt idx="1036">
                  <c:v>7.2032733863423797</c:v>
                </c:pt>
                <c:pt idx="1037">
                  <c:v>7.2051316651075767</c:v>
                </c:pt>
                <c:pt idx="1038">
                  <c:v>7.2069780168381667</c:v>
                </c:pt>
                <c:pt idx="1039">
                  <c:v>7.2088405051449964</c:v>
                </c:pt>
                <c:pt idx="1040">
                  <c:v>7.2105837231057066</c:v>
                </c:pt>
                <c:pt idx="1041">
                  <c:v>7.2123248362955854</c:v>
                </c:pt>
                <c:pt idx="1042">
                  <c:v>7.2142228718428436</c:v>
                </c:pt>
                <c:pt idx="1043">
                  <c:v>7.2161536482694064</c:v>
                </c:pt>
                <c:pt idx="1044">
                  <c:v>7.2181082787651887</c:v>
                </c:pt>
                <c:pt idx="1045">
                  <c:v>7.2200795135640803</c:v>
                </c:pt>
                <c:pt idx="1046">
                  <c:v>7.2220383536014872</c:v>
                </c:pt>
                <c:pt idx="1047">
                  <c:v>7.2238458840037421</c:v>
                </c:pt>
                <c:pt idx="1048">
                  <c:v>7.2256707202993464</c:v>
                </c:pt>
                <c:pt idx="1049">
                  <c:v>7.2276955098222642</c:v>
                </c:pt>
                <c:pt idx="1050">
                  <c:v>7.229694574368569</c:v>
                </c:pt>
                <c:pt idx="1051">
                  <c:v>7.2317338634237602</c:v>
                </c:pt>
                <c:pt idx="1052">
                  <c:v>7.2337717492984099</c:v>
                </c:pt>
                <c:pt idx="1053">
                  <c:v>7.23581033676333</c:v>
                </c:pt>
                <c:pt idx="1054">
                  <c:v>7.2377191300280632</c:v>
                </c:pt>
                <c:pt idx="1055">
                  <c:v>7.2396164639850316</c:v>
                </c:pt>
                <c:pt idx="1056">
                  <c:v>7.24170439663237</c:v>
                </c:pt>
                <c:pt idx="1057">
                  <c:v>7.2438264733395696</c:v>
                </c:pt>
                <c:pt idx="1058">
                  <c:v>7.2459197848456514</c:v>
                </c:pt>
                <c:pt idx="1059">
                  <c:v>7.2480278297474277</c:v>
                </c:pt>
                <c:pt idx="1060">
                  <c:v>7.2501669784845646</c:v>
                </c:pt>
                <c:pt idx="1061">
                  <c:v>7.2521326005612696</c:v>
                </c:pt>
                <c:pt idx="1062">
                  <c:v>7.2541007951356411</c:v>
                </c:pt>
                <c:pt idx="1063">
                  <c:v>7.2562605238540696</c:v>
                </c:pt>
                <c:pt idx="1064">
                  <c:v>7.2584202525724946</c:v>
                </c:pt>
                <c:pt idx="1065">
                  <c:v>7.2606005612722164</c:v>
                </c:pt>
                <c:pt idx="1066">
                  <c:v>7.2627967726847524</c:v>
                </c:pt>
                <c:pt idx="1067">
                  <c:v>7.2649852666042793</c:v>
                </c:pt>
                <c:pt idx="1068">
                  <c:v>7.2670081852198321</c:v>
                </c:pt>
                <c:pt idx="1069">
                  <c:v>7.2690467726847521</c:v>
                </c:pt>
                <c:pt idx="1070">
                  <c:v>7.27126028999065</c:v>
                </c:pt>
                <c:pt idx="1071">
                  <c:v>7.2734623479887741</c:v>
                </c:pt>
                <c:pt idx="1072">
                  <c:v>7.2756910664172114</c:v>
                </c:pt>
                <c:pt idx="1073">
                  <c:v>7.2779560336763316</c:v>
                </c:pt>
                <c:pt idx="1074">
                  <c:v>7.2802036950420996</c:v>
                </c:pt>
                <c:pt idx="1075">
                  <c:v>7.2822680074836299</c:v>
                </c:pt>
                <c:pt idx="1076">
                  <c:v>7.2843456501403177</c:v>
                </c:pt>
                <c:pt idx="1077">
                  <c:v>7.286595416276894</c:v>
                </c:pt>
                <c:pt idx="1078">
                  <c:v>7.2888482226379798</c:v>
                </c:pt>
                <c:pt idx="1079">
                  <c:v>7.2911496725912066</c:v>
                </c:pt>
                <c:pt idx="1080">
                  <c:v>7.2934356875584658</c:v>
                </c:pt>
                <c:pt idx="1081">
                  <c:v>7.2957025257249768</c:v>
                </c:pt>
                <c:pt idx="1082">
                  <c:v>7.2978012160897929</c:v>
                </c:pt>
                <c:pt idx="1083">
                  <c:v>7.2999289055191801</c:v>
                </c:pt>
                <c:pt idx="1084">
                  <c:v>7.3022086061739948</c:v>
                </c:pt>
                <c:pt idx="1085">
                  <c:v>7.304532039289044</c:v>
                </c:pt>
                <c:pt idx="1086">
                  <c:v>7.3068274087932661</c:v>
                </c:pt>
                <c:pt idx="1087">
                  <c:v>7.3091501403180494</c:v>
                </c:pt>
                <c:pt idx="1088">
                  <c:v>7.3114387277829751</c:v>
                </c:pt>
                <c:pt idx="1089">
                  <c:v>7.3135792797006536</c:v>
                </c:pt>
                <c:pt idx="1090">
                  <c:v>7.315699251637044</c:v>
                </c:pt>
                <c:pt idx="1091">
                  <c:v>7.3180201122544437</c:v>
                </c:pt>
                <c:pt idx="1092">
                  <c:v>7.3203465855940131</c:v>
                </c:pt>
                <c:pt idx="1093">
                  <c:v>7.3226768007483596</c:v>
                </c:pt>
                <c:pt idx="1094">
                  <c:v>7.3249946211412356</c:v>
                </c:pt>
                <c:pt idx="1095">
                  <c:v>7.3272942001870778</c:v>
                </c:pt>
                <c:pt idx="1096">
                  <c:v>7.3294204864359216</c:v>
                </c:pt>
                <c:pt idx="1097">
                  <c:v>7.3315778765201056</c:v>
                </c:pt>
                <c:pt idx="1098">
                  <c:v>7.3339239943872778</c:v>
                </c:pt>
                <c:pt idx="1099">
                  <c:v>7.336210944808232</c:v>
                </c:pt>
                <c:pt idx="1100">
                  <c:v>7.3385502806361087</c:v>
                </c:pt>
                <c:pt idx="1101">
                  <c:v>7.3408954630495789</c:v>
                </c:pt>
                <c:pt idx="1102">
                  <c:v>7.3432130495790462</c:v>
                </c:pt>
                <c:pt idx="1103">
                  <c:v>7.3453428437792327</c:v>
                </c:pt>
                <c:pt idx="1104">
                  <c:v>7.3474679607109437</c:v>
                </c:pt>
                <c:pt idx="1105">
                  <c:v>7.3497729186155283</c:v>
                </c:pt>
                <c:pt idx="1106">
                  <c:v>7.3520961178671653</c:v>
                </c:pt>
                <c:pt idx="1107">
                  <c:v>7.3543980355472396</c:v>
                </c:pt>
                <c:pt idx="1108">
                  <c:v>7.3567247427502336</c:v>
                </c:pt>
                <c:pt idx="1109">
                  <c:v>7.3590173058933583</c:v>
                </c:pt>
                <c:pt idx="1110">
                  <c:v>7.3611482694106654</c:v>
                </c:pt>
                <c:pt idx="1111">
                  <c:v>7.363257951356398</c:v>
                </c:pt>
                <c:pt idx="1112">
                  <c:v>7.3655594013096364</c:v>
                </c:pt>
                <c:pt idx="1113">
                  <c:v>7.3678465855940116</c:v>
                </c:pt>
                <c:pt idx="1114">
                  <c:v>7.3701267539756783</c:v>
                </c:pt>
                <c:pt idx="1115">
                  <c:v>7.3724193171187933</c:v>
                </c:pt>
                <c:pt idx="1116">
                  <c:v>7.3747018241347053</c:v>
                </c:pt>
                <c:pt idx="1117">
                  <c:v>7.3768009822263796</c:v>
                </c:pt>
                <c:pt idx="1118">
                  <c:v>7.3788582787651888</c:v>
                </c:pt>
                <c:pt idx="1119">
                  <c:v>7.3811169317118797</c:v>
                </c:pt>
                <c:pt idx="1120">
                  <c:v>7.3833868101028957</c:v>
                </c:pt>
                <c:pt idx="1121">
                  <c:v>7.3856230121608979</c:v>
                </c:pt>
                <c:pt idx="1122">
                  <c:v>7.3878652946679066</c:v>
                </c:pt>
                <c:pt idx="1123">
                  <c:v>7.3901192703461049</c:v>
                </c:pt>
                <c:pt idx="1124">
                  <c:v>7.3921630028063614</c:v>
                </c:pt>
                <c:pt idx="1125">
                  <c:v>7.3941959775490949</c:v>
                </c:pt>
                <c:pt idx="1126">
                  <c:v>7.3964132366697743</c:v>
                </c:pt>
                <c:pt idx="1127">
                  <c:v>7.3986267539756803</c:v>
                </c:pt>
                <c:pt idx="1128">
                  <c:v>7.4008489242282511</c:v>
                </c:pt>
                <c:pt idx="1129">
                  <c:v>7.4030500467726847</c:v>
                </c:pt>
                <c:pt idx="1130">
                  <c:v>7.4052478952291896</c:v>
                </c:pt>
                <c:pt idx="1131">
                  <c:v>7.4072282507015901</c:v>
                </c:pt>
                <c:pt idx="1132">
                  <c:v>7.4092404115996304</c:v>
                </c:pt>
                <c:pt idx="1133">
                  <c:v>7.4114139382600559</c:v>
                </c:pt>
                <c:pt idx="1134">
                  <c:v>7.4135727315247903</c:v>
                </c:pt>
                <c:pt idx="1135">
                  <c:v>7.4157340972871841</c:v>
                </c:pt>
                <c:pt idx="1136">
                  <c:v>7.4178891487371379</c:v>
                </c:pt>
                <c:pt idx="1137">
                  <c:v>7.420048409728718</c:v>
                </c:pt>
                <c:pt idx="1138">
                  <c:v>7.4220093545369474</c:v>
                </c:pt>
                <c:pt idx="1139">
                  <c:v>7.4239366230121613</c:v>
                </c:pt>
                <c:pt idx="1140">
                  <c:v>7.4260488774555657</c:v>
                </c:pt>
                <c:pt idx="1141">
                  <c:v>7.4281798409728719</c:v>
                </c:pt>
                <c:pt idx="1142">
                  <c:v>7.4302740879326503</c:v>
                </c:pt>
                <c:pt idx="1143">
                  <c:v>7.4323683348924297</c:v>
                </c:pt>
                <c:pt idx="1144">
                  <c:v>7.4344702993451834</c:v>
                </c:pt>
                <c:pt idx="1145">
                  <c:v>7.4363709073900841</c:v>
                </c:pt>
                <c:pt idx="1146">
                  <c:v>7.4382841440598702</c:v>
                </c:pt>
                <c:pt idx="1147">
                  <c:v>7.4403589803554722</c:v>
                </c:pt>
                <c:pt idx="1148">
                  <c:v>7.4424532273152382</c:v>
                </c:pt>
                <c:pt idx="1149">
                  <c:v>7.4445051449953228</c:v>
                </c:pt>
                <c:pt idx="1150">
                  <c:v>7.4465706267539753</c:v>
                </c:pt>
                <c:pt idx="1151">
                  <c:v>7.448597053320861</c:v>
                </c:pt>
                <c:pt idx="1152">
                  <c:v>7.4504754443405048</c:v>
                </c:pt>
                <c:pt idx="1153">
                  <c:v>7.4523414405986914</c:v>
                </c:pt>
                <c:pt idx="1154">
                  <c:v>7.4543956969130027</c:v>
                </c:pt>
                <c:pt idx="1155">
                  <c:v>7.4564097287184303</c:v>
                </c:pt>
                <c:pt idx="1156">
                  <c:v>7.4584256314312443</c:v>
                </c:pt>
                <c:pt idx="1157">
                  <c:v>7.4604438727782956</c:v>
                </c:pt>
                <c:pt idx="1158">
                  <c:v>7.4624504209541627</c:v>
                </c:pt>
                <c:pt idx="1159">
                  <c:v>7.4642885874649201</c:v>
                </c:pt>
                <c:pt idx="1160">
                  <c:v>7.4661206735266603</c:v>
                </c:pt>
                <c:pt idx="1161">
                  <c:v>7.4681246492048654</c:v>
                </c:pt>
                <c:pt idx="1162">
                  <c:v>7.4701162301216089</c:v>
                </c:pt>
                <c:pt idx="1163">
                  <c:v>7.4721108512628627</c:v>
                </c:pt>
                <c:pt idx="1164">
                  <c:v>7.4741014967259076</c:v>
                </c:pt>
                <c:pt idx="1165">
                  <c:v>7.4760654817586598</c:v>
                </c:pt>
                <c:pt idx="1166">
                  <c:v>7.4779113657623943</c:v>
                </c:pt>
                <c:pt idx="1167">
                  <c:v>7.4797067352666096</c:v>
                </c:pt>
                <c:pt idx="1168">
                  <c:v>7.4816938727782976</c:v>
                </c:pt>
                <c:pt idx="1169">
                  <c:v>7.4836697848456604</c:v>
                </c:pt>
                <c:pt idx="1170">
                  <c:v>7.4856592609915813</c:v>
                </c:pt>
                <c:pt idx="1171">
                  <c:v>7.4876122544434054</c:v>
                </c:pt>
                <c:pt idx="1172">
                  <c:v>7.4895996258185296</c:v>
                </c:pt>
                <c:pt idx="1173">
                  <c:v>7.4913917212348</c:v>
                </c:pt>
                <c:pt idx="1174">
                  <c:v>7.4932167913938299</c:v>
                </c:pt>
                <c:pt idx="1175">
                  <c:v>7.4951978484564874</c:v>
                </c:pt>
                <c:pt idx="1176">
                  <c:v>7.497161131898971</c:v>
                </c:pt>
                <c:pt idx="1177">
                  <c:v>7.4991393826005703</c:v>
                </c:pt>
                <c:pt idx="1178">
                  <c:v>7.5011181010289976</c:v>
                </c:pt>
                <c:pt idx="1179">
                  <c:v>7.5030986903648298</c:v>
                </c:pt>
                <c:pt idx="1180">
                  <c:v>7.5048933582787649</c:v>
                </c:pt>
                <c:pt idx="1181">
                  <c:v>7.5067296538821404</c:v>
                </c:pt>
                <c:pt idx="1182">
                  <c:v>7.5086964452759588</c:v>
                </c:pt>
                <c:pt idx="1183">
                  <c:v>7.5106922357343331</c:v>
                </c:pt>
                <c:pt idx="1184">
                  <c:v>7.512694106641721</c:v>
                </c:pt>
                <c:pt idx="1185">
                  <c:v>7.5147036950420958</c:v>
                </c:pt>
                <c:pt idx="1186">
                  <c:v>7.5166927034611799</c:v>
                </c:pt>
                <c:pt idx="1187">
                  <c:v>7.5185411599625818</c:v>
                </c:pt>
                <c:pt idx="1188">
                  <c:v>7.5203804957904588</c:v>
                </c:pt>
                <c:pt idx="1189">
                  <c:v>7.5223910196445276</c:v>
                </c:pt>
                <c:pt idx="1190">
                  <c:v>7.524421889616451</c:v>
                </c:pt>
                <c:pt idx="1191">
                  <c:v>7.5264555659494752</c:v>
                </c:pt>
                <c:pt idx="1192">
                  <c:v>7.5285088868101004</c:v>
                </c:pt>
                <c:pt idx="1193">
                  <c:v>7.5305640785781076</c:v>
                </c:pt>
                <c:pt idx="1194">
                  <c:v>7.5324597754911133</c:v>
                </c:pt>
                <c:pt idx="1195">
                  <c:v>7.534377923292797</c:v>
                </c:pt>
                <c:pt idx="1196">
                  <c:v>7.5364714686623024</c:v>
                </c:pt>
                <c:pt idx="1197">
                  <c:v>7.5385533208606184</c:v>
                </c:pt>
                <c:pt idx="1198">
                  <c:v>7.5406709541627697</c:v>
                </c:pt>
                <c:pt idx="1199">
                  <c:v>7.5428115060804339</c:v>
                </c:pt>
                <c:pt idx="1200">
                  <c:v>7.5449450420954012</c:v>
                </c:pt>
                <c:pt idx="1201">
                  <c:v>7.5469218896164643</c:v>
                </c:pt>
                <c:pt idx="1202">
                  <c:v>7.5489384939195512</c:v>
                </c:pt>
                <c:pt idx="1203">
                  <c:v>7.5511417212348002</c:v>
                </c:pt>
                <c:pt idx="1204">
                  <c:v>7.5533503274087854</c:v>
                </c:pt>
                <c:pt idx="1205">
                  <c:v>7.5555898035547244</c:v>
                </c:pt>
                <c:pt idx="1206">
                  <c:v>7.5578334892422827</c:v>
                </c:pt>
                <c:pt idx="1207">
                  <c:v>7.5600949485500362</c:v>
                </c:pt>
                <c:pt idx="1208">
                  <c:v>7.5621922357343312</c:v>
                </c:pt>
                <c:pt idx="1209">
                  <c:v>7.5643292797006536</c:v>
                </c:pt>
                <c:pt idx="1210">
                  <c:v>7.5666606641721303</c:v>
                </c:pt>
                <c:pt idx="1211">
                  <c:v>7.5690247895229188</c:v>
                </c:pt>
                <c:pt idx="1212">
                  <c:v>7.5713870439663271</c:v>
                </c:pt>
                <c:pt idx="1213">
                  <c:v>7.573811272217025</c:v>
                </c:pt>
                <c:pt idx="1214">
                  <c:v>7.5762464920486501</c:v>
                </c:pt>
                <c:pt idx="1215">
                  <c:v>7.5785032740879306</c:v>
                </c:pt>
                <c:pt idx="1216">
                  <c:v>7.5807808699719264</c:v>
                </c:pt>
                <c:pt idx="1217">
                  <c:v>7.5833000467726848</c:v>
                </c:pt>
                <c:pt idx="1218">
                  <c:v>7.5858168849391951</c:v>
                </c:pt>
                <c:pt idx="1219">
                  <c:v>7.5883854069223577</c:v>
                </c:pt>
                <c:pt idx="1220">
                  <c:v>7.5909873713751059</c:v>
                </c:pt>
                <c:pt idx="1221">
                  <c:v>7.5936066417212347</c:v>
                </c:pt>
                <c:pt idx="1222">
                  <c:v>7.5960327408793269</c:v>
                </c:pt>
                <c:pt idx="1223">
                  <c:v>7.5985205799812787</c:v>
                </c:pt>
                <c:pt idx="1224">
                  <c:v>7.6012137511693174</c:v>
                </c:pt>
                <c:pt idx="1225">
                  <c:v>7.6039391955098221</c:v>
                </c:pt>
                <c:pt idx="1226">
                  <c:v>7.6067347988774454</c:v>
                </c:pt>
                <c:pt idx="1227">
                  <c:v>7.6095420954162769</c:v>
                </c:pt>
                <c:pt idx="1228">
                  <c:v>7.6123683348924231</c:v>
                </c:pt>
                <c:pt idx="1229">
                  <c:v>7.6150140318054031</c:v>
                </c:pt>
                <c:pt idx="1230">
                  <c:v>7.6176672123479836</c:v>
                </c:pt>
                <c:pt idx="1231">
                  <c:v>7.6206117867165482</c:v>
                </c:pt>
                <c:pt idx="1232">
                  <c:v>7.623577642656679</c:v>
                </c:pt>
                <c:pt idx="1233">
                  <c:v>7.6265809167446097</c:v>
                </c:pt>
                <c:pt idx="1234">
                  <c:v>7.6296113189897037</c:v>
                </c:pt>
                <c:pt idx="1235">
                  <c:v>7.63267469597755</c:v>
                </c:pt>
                <c:pt idx="1236">
                  <c:v>7.6355250233863377</c:v>
                </c:pt>
                <c:pt idx="1237">
                  <c:v>7.6383989710009352</c:v>
                </c:pt>
                <c:pt idx="1238">
                  <c:v>7.6415444340505143</c:v>
                </c:pt>
                <c:pt idx="1239">
                  <c:v>7.644738072965378</c:v>
                </c:pt>
                <c:pt idx="1240">
                  <c:v>7.6479630495790456</c:v>
                </c:pt>
                <c:pt idx="1241">
                  <c:v>7.6512301216089806</c:v>
                </c:pt>
                <c:pt idx="1242">
                  <c:v>7.6545402245088772</c:v>
                </c:pt>
                <c:pt idx="1243">
                  <c:v>7.6576075771749199</c:v>
                </c:pt>
                <c:pt idx="1244">
                  <c:v>7.6606601964452761</c:v>
                </c:pt>
                <c:pt idx="1245">
                  <c:v>7.6640605706267326</c:v>
                </c:pt>
                <c:pt idx="1246">
                  <c:v>7.6674845650140169</c:v>
                </c:pt>
                <c:pt idx="1247">
                  <c:v>7.6709724041159957</c:v>
                </c:pt>
                <c:pt idx="1248">
                  <c:v>7.6744391955098221</c:v>
                </c:pt>
                <c:pt idx="1249">
                  <c:v>7.6779918147801682</c:v>
                </c:pt>
                <c:pt idx="1250">
                  <c:v>7.6812366697848464</c:v>
                </c:pt>
                <c:pt idx="1251">
                  <c:v>7.6845182413470328</c:v>
                </c:pt>
                <c:pt idx="1252">
                  <c:v>7.6881255846585557</c:v>
                </c:pt>
                <c:pt idx="1253">
                  <c:v>7.6917425163704367</c:v>
                </c:pt>
                <c:pt idx="1254">
                  <c:v>7.6954031805425629</c:v>
                </c:pt>
                <c:pt idx="1255">
                  <c:v>7.6990865294667747</c:v>
                </c:pt>
                <c:pt idx="1256">
                  <c:v>7.7028035547240412</c:v>
                </c:pt>
                <c:pt idx="1257">
                  <c:v>7.7062404115996301</c:v>
                </c:pt>
                <c:pt idx="1258">
                  <c:v>7.7097163236669788</c:v>
                </c:pt>
                <c:pt idx="1259">
                  <c:v>7.7135154349859656</c:v>
                </c:pt>
                <c:pt idx="1260">
                  <c:v>7.717329279700655</c:v>
                </c:pt>
                <c:pt idx="1261">
                  <c:v>7.7211730589335827</c:v>
                </c:pt>
                <c:pt idx="1262">
                  <c:v>7.7250442001870807</c:v>
                </c:pt>
                <c:pt idx="1263">
                  <c:v>7.7289462114125351</c:v>
                </c:pt>
                <c:pt idx="1264">
                  <c:v>7.732543966323667</c:v>
                </c:pt>
                <c:pt idx="1265">
                  <c:v>7.7361552853133801</c:v>
                </c:pt>
                <c:pt idx="1266">
                  <c:v>7.7401038353601503</c:v>
                </c:pt>
                <c:pt idx="1267">
                  <c:v>7.7440979887745556</c:v>
                </c:pt>
                <c:pt idx="1268">
                  <c:v>7.7480975210477077</c:v>
                </c:pt>
                <c:pt idx="1269">
                  <c:v>7.7521274555659456</c:v>
                </c:pt>
                <c:pt idx="1270">
                  <c:v>7.7561627689429384</c:v>
                </c:pt>
                <c:pt idx="1271">
                  <c:v>7.7598919550982224</c:v>
                </c:pt>
                <c:pt idx="1272">
                  <c:v>7.7636333021515433</c:v>
                </c:pt>
                <c:pt idx="1273">
                  <c:v>7.7677238072965347</c:v>
                </c:pt>
                <c:pt idx="1274">
                  <c:v>7.7718381665107579</c:v>
                </c:pt>
                <c:pt idx="1275">
                  <c:v>7.7759427034611797</c:v>
                </c:pt>
                <c:pt idx="1276">
                  <c:v>7.7801038353601504</c:v>
                </c:pt>
                <c:pt idx="1277">
                  <c:v>7.784248362956034</c:v>
                </c:pt>
                <c:pt idx="1278">
                  <c:v>7.7881438260056086</c:v>
                </c:pt>
                <c:pt idx="1279">
                  <c:v>7.7921237137511703</c:v>
                </c:pt>
                <c:pt idx="1280">
                  <c:v>7.7962088400374157</c:v>
                </c:pt>
                <c:pt idx="1281">
                  <c:v>7.800248362956034</c:v>
                </c:pt>
                <c:pt idx="1282">
                  <c:v>7.8043295135640776</c:v>
                </c:pt>
                <c:pt idx="1283">
                  <c:v>7.8084887745556566</c:v>
                </c:pt>
                <c:pt idx="1284">
                  <c:v>7.8126800748362841</c:v>
                </c:pt>
                <c:pt idx="1285">
                  <c:v>7.8165285313376947</c:v>
                </c:pt>
                <c:pt idx="1286">
                  <c:v>7.8203863423760387</c:v>
                </c:pt>
                <c:pt idx="1287">
                  <c:v>7.8245977549111316</c:v>
                </c:pt>
                <c:pt idx="1288">
                  <c:v>7.8288274087932654</c:v>
                </c:pt>
                <c:pt idx="1289">
                  <c:v>7.8330687558465861</c:v>
                </c:pt>
                <c:pt idx="1290">
                  <c:v>7.8373103367633314</c:v>
                </c:pt>
                <c:pt idx="1291">
                  <c:v>7.8415233863423781</c:v>
                </c:pt>
                <c:pt idx="1292">
                  <c:v>7.845389850327396</c:v>
                </c:pt>
                <c:pt idx="1293">
                  <c:v>7.8492602899906503</c:v>
                </c:pt>
                <c:pt idx="1294">
                  <c:v>7.8534698316183347</c:v>
                </c:pt>
                <c:pt idx="1295">
                  <c:v>7.8576433582787653</c:v>
                </c:pt>
                <c:pt idx="1296">
                  <c:v>7.8618283442469536</c:v>
                </c:pt>
                <c:pt idx="1297">
                  <c:v>7.865998596819443</c:v>
                </c:pt>
                <c:pt idx="1298">
                  <c:v>7.8701669784845647</c:v>
                </c:pt>
                <c:pt idx="1299">
                  <c:v>7.8739331150608081</c:v>
                </c:pt>
                <c:pt idx="1300">
                  <c:v>7.8777053320860606</c:v>
                </c:pt>
                <c:pt idx="1301">
                  <c:v>7.881807530402245</c:v>
                </c:pt>
                <c:pt idx="1302">
                  <c:v>7.8858587464920467</c:v>
                </c:pt>
                <c:pt idx="1303">
                  <c:v>7.8898830682881176</c:v>
                </c:pt>
                <c:pt idx="1304">
                  <c:v>7.8939027128157147</c:v>
                </c:pt>
                <c:pt idx="1305">
                  <c:v>7.8978748830682779</c:v>
                </c:pt>
                <c:pt idx="1306">
                  <c:v>7.9015098222637983</c:v>
                </c:pt>
                <c:pt idx="1307">
                  <c:v>7.9050813844714698</c:v>
                </c:pt>
                <c:pt idx="1308">
                  <c:v>7.9089382600561269</c:v>
                </c:pt>
                <c:pt idx="1309">
                  <c:v>7.9127680074836304</c:v>
                </c:pt>
                <c:pt idx="1310">
                  <c:v>7.9165544901777363</c:v>
                </c:pt>
                <c:pt idx="1311">
                  <c:v>7.9203110383536011</c:v>
                </c:pt>
                <c:pt idx="1312">
                  <c:v>7.9239892422825067</c:v>
                </c:pt>
                <c:pt idx="1313">
                  <c:v>7.9273248362955826</c:v>
                </c:pt>
                <c:pt idx="1314">
                  <c:v>7.9306197380729699</c:v>
                </c:pt>
                <c:pt idx="1315">
                  <c:v>7.9341485032740877</c:v>
                </c:pt>
                <c:pt idx="1316">
                  <c:v>7.9376108512628623</c:v>
                </c:pt>
                <c:pt idx="1317">
                  <c:v>7.94101730589336</c:v>
                </c:pt>
                <c:pt idx="1318">
                  <c:v>7.9443388681010276</c:v>
                </c:pt>
                <c:pt idx="1319">
                  <c:v>7.9476071094480822</c:v>
                </c:pt>
                <c:pt idx="1320">
                  <c:v>7.9505229186155288</c:v>
                </c:pt>
                <c:pt idx="1321">
                  <c:v>7.9533580449017771</c:v>
                </c:pt>
                <c:pt idx="1322">
                  <c:v>7.9564080916744704</c:v>
                </c:pt>
                <c:pt idx="1323">
                  <c:v>7.9593545369504097</c:v>
                </c:pt>
                <c:pt idx="1324">
                  <c:v>7.9621969130028063</c:v>
                </c:pt>
                <c:pt idx="1325">
                  <c:v>7.9649901777361887</c:v>
                </c:pt>
                <c:pt idx="1326">
                  <c:v>7.9676880261926986</c:v>
                </c:pt>
                <c:pt idx="1327">
                  <c:v>7.9700430308699719</c:v>
                </c:pt>
                <c:pt idx="1328">
                  <c:v>7.9723332553788584</c:v>
                </c:pt>
                <c:pt idx="1329">
                  <c:v>7.9747336295603368</c:v>
                </c:pt>
                <c:pt idx="1330">
                  <c:v>7.9770439663236701</c:v>
                </c:pt>
                <c:pt idx="1331">
                  <c:v>7.979257249766138</c:v>
                </c:pt>
                <c:pt idx="1332">
                  <c:v>7.9813292797006561</c:v>
                </c:pt>
                <c:pt idx="1333">
                  <c:v>7.9832965388213299</c:v>
                </c:pt>
                <c:pt idx="1334">
                  <c:v>7.9849735734331153</c:v>
                </c:pt>
                <c:pt idx="1335">
                  <c:v>7.98652899906455</c:v>
                </c:pt>
                <c:pt idx="1336">
                  <c:v>7.9880364826941097</c:v>
                </c:pt>
                <c:pt idx="1337">
                  <c:v>7.9893949953227397</c:v>
                </c:pt>
                <c:pt idx="1338">
                  <c:v>7.9905694574368571</c:v>
                </c:pt>
                <c:pt idx="1339">
                  <c:v>7.9914677268475209</c:v>
                </c:pt>
                <c:pt idx="1340">
                  <c:v>7.9924015434985964</c:v>
                </c:pt>
                <c:pt idx="1341">
                  <c:v>7.9934490177736199</c:v>
                </c:pt>
                <c:pt idx="1342">
                  <c:v>7.99443779232928</c:v>
                </c:pt>
                <c:pt idx="1343">
                  <c:v>7.9953564078578108</c:v>
                </c:pt>
                <c:pt idx="1344">
                  <c:v>7.996114125350795</c:v>
                </c:pt>
                <c:pt idx="1345">
                  <c:v>7.9967422825070171</c:v>
                </c:pt>
                <c:pt idx="1346">
                  <c:v>7.9972347988774546</c:v>
                </c:pt>
                <c:pt idx="1347">
                  <c:v>7.997617633302152</c:v>
                </c:pt>
                <c:pt idx="1348">
                  <c:v>7.9978807296538816</c:v>
                </c:pt>
                <c:pt idx="1349">
                  <c:v>7.9980280636108514</c:v>
                </c:pt>
                <c:pt idx="1350">
                  <c:v>7.9980968194574356</c:v>
                </c:pt>
                <c:pt idx="1351">
                  <c:v>7.9980734331150609</c:v>
                </c:pt>
                <c:pt idx="1352">
                  <c:v>7.9979359214218846</c:v>
                </c:pt>
                <c:pt idx="1353">
                  <c:v>7.9976833489242303</c:v>
                </c:pt>
                <c:pt idx="1354">
                  <c:v>7.997325070159027</c:v>
                </c:pt>
                <c:pt idx="1355">
                  <c:v>7.9968849391954988</c:v>
                </c:pt>
                <c:pt idx="1356">
                  <c:v>7.9963283442469599</c:v>
                </c:pt>
                <c:pt idx="1357">
                  <c:v>7.99564639850328</c:v>
                </c:pt>
                <c:pt idx="1358">
                  <c:v>7.994825771749289</c:v>
                </c:pt>
                <c:pt idx="1359">
                  <c:v>7.9938947614593081</c:v>
                </c:pt>
                <c:pt idx="1360">
                  <c:v>7.9928428437792327</c:v>
                </c:pt>
                <c:pt idx="1361">
                  <c:v>7.99164733395697</c:v>
                </c:pt>
                <c:pt idx="1362">
                  <c:v>7.9904471468662299</c:v>
                </c:pt>
                <c:pt idx="1363">
                  <c:v>7.9891253507951356</c:v>
                </c:pt>
                <c:pt idx="1364">
                  <c:v>7.9875495790458366</c:v>
                </c:pt>
                <c:pt idx="1365">
                  <c:v>7.985839335827877</c:v>
                </c:pt>
                <c:pt idx="1366">
                  <c:v>7.9839710009354476</c:v>
                </c:pt>
                <c:pt idx="1367">
                  <c:v>7.9819787184284383</c:v>
                </c:pt>
                <c:pt idx="1368">
                  <c:v>7.9798213283442481</c:v>
                </c:pt>
                <c:pt idx="1369">
                  <c:v>7.9777179607109447</c:v>
                </c:pt>
                <c:pt idx="1370">
                  <c:v>7.975461178671658</c:v>
                </c:pt>
                <c:pt idx="1371">
                  <c:v>7.9728781571562211</c:v>
                </c:pt>
                <c:pt idx="1372">
                  <c:v>7.9701316651075773</c:v>
                </c:pt>
                <c:pt idx="1373">
                  <c:v>7.9672429840972869</c:v>
                </c:pt>
                <c:pt idx="1374">
                  <c:v>7.9641838166510652</c:v>
                </c:pt>
                <c:pt idx="1375">
                  <c:v>7.9609420018709072</c:v>
                </c:pt>
                <c:pt idx="1376">
                  <c:v>7.9579581384471467</c:v>
                </c:pt>
                <c:pt idx="1377">
                  <c:v>7.9549541627689297</c:v>
                </c:pt>
                <c:pt idx="1378">
                  <c:v>7.9512684752104796</c:v>
                </c:pt>
                <c:pt idx="1379">
                  <c:v>7.9473550046772683</c:v>
                </c:pt>
                <c:pt idx="1380">
                  <c:v>7.9433620205799818</c:v>
                </c:pt>
                <c:pt idx="1381">
                  <c:v>7.9392626286248902</c:v>
                </c:pt>
                <c:pt idx="1382">
                  <c:v>7.9350799812909303</c:v>
                </c:pt>
                <c:pt idx="1383">
                  <c:v>7.931114593077643</c:v>
                </c:pt>
                <c:pt idx="1384">
                  <c:v>7.9270608044901776</c:v>
                </c:pt>
                <c:pt idx="1385">
                  <c:v>7.9225268942937328</c:v>
                </c:pt>
                <c:pt idx="1386">
                  <c:v>7.9178311506080448</c:v>
                </c:pt>
                <c:pt idx="1387">
                  <c:v>7.9130418615528528</c:v>
                </c:pt>
                <c:pt idx="1388">
                  <c:v>7.9081145930776424</c:v>
                </c:pt>
                <c:pt idx="1389">
                  <c:v>7.90301169317119</c:v>
                </c:pt>
                <c:pt idx="1390">
                  <c:v>7.8982792329279699</c:v>
                </c:pt>
                <c:pt idx="1391">
                  <c:v>7.8934144059868956</c:v>
                </c:pt>
                <c:pt idx="1392">
                  <c:v>7.8879724041159864</c:v>
                </c:pt>
                <c:pt idx="1393">
                  <c:v>7.8824106641721237</c:v>
                </c:pt>
                <c:pt idx="1394">
                  <c:v>7.8767114125350801</c:v>
                </c:pt>
                <c:pt idx="1395">
                  <c:v>7.8708877455565949</c:v>
                </c:pt>
                <c:pt idx="1396">
                  <c:v>7.8649387277829632</c:v>
                </c:pt>
                <c:pt idx="1397">
                  <c:v>7.8594073900841908</c:v>
                </c:pt>
                <c:pt idx="1398">
                  <c:v>7.853711880261927</c:v>
                </c:pt>
                <c:pt idx="1399">
                  <c:v>7.8474457436856877</c:v>
                </c:pt>
                <c:pt idx="1400">
                  <c:v>7.841051216089804</c:v>
                </c:pt>
                <c:pt idx="1401">
                  <c:v>7.8345661833489251</c:v>
                </c:pt>
                <c:pt idx="1402">
                  <c:v>7.8279401309635146</c:v>
                </c:pt>
                <c:pt idx="1403">
                  <c:v>7.8212535079513561</c:v>
                </c:pt>
                <c:pt idx="1404">
                  <c:v>7.815003040224509</c:v>
                </c:pt>
                <c:pt idx="1405">
                  <c:v>7.8086756314312442</c:v>
                </c:pt>
                <c:pt idx="1406">
                  <c:v>7.801711646398493</c:v>
                </c:pt>
                <c:pt idx="1407">
                  <c:v>7.7946468662301216</c:v>
                </c:pt>
                <c:pt idx="1408">
                  <c:v>7.7874981290926097</c:v>
                </c:pt>
                <c:pt idx="1409">
                  <c:v>7.7802750233863422</c:v>
                </c:pt>
                <c:pt idx="1410">
                  <c:v>7.772971468662301</c:v>
                </c:pt>
                <c:pt idx="1411">
                  <c:v>7.7662156220767047</c:v>
                </c:pt>
                <c:pt idx="1412">
                  <c:v>7.7593685687558462</c:v>
                </c:pt>
                <c:pt idx="1413">
                  <c:v>7.7518423760523856</c:v>
                </c:pt>
                <c:pt idx="1414">
                  <c:v>7.7442383068288096</c:v>
                </c:pt>
                <c:pt idx="1415">
                  <c:v>7.736593779232928</c:v>
                </c:pt>
                <c:pt idx="1416">
                  <c:v>7.7288580449017772</c:v>
                </c:pt>
                <c:pt idx="1417">
                  <c:v>7.7210535547240413</c:v>
                </c:pt>
                <c:pt idx="1418">
                  <c:v>7.7138398035547251</c:v>
                </c:pt>
                <c:pt idx="1419">
                  <c:v>7.7065858278765038</c:v>
                </c:pt>
                <c:pt idx="1420">
                  <c:v>7.69859635173058</c:v>
                </c:pt>
                <c:pt idx="1421">
                  <c:v>7.6905558933582681</c:v>
                </c:pt>
                <c:pt idx="1422">
                  <c:v>7.6824258652946682</c:v>
                </c:pt>
                <c:pt idx="1423">
                  <c:v>7.6742483629560336</c:v>
                </c:pt>
                <c:pt idx="1424">
                  <c:v>7.6660130963517297</c:v>
                </c:pt>
                <c:pt idx="1425">
                  <c:v>7.6584080916744623</c:v>
                </c:pt>
                <c:pt idx="1426">
                  <c:v>7.6507193638914837</c:v>
                </c:pt>
                <c:pt idx="1427">
                  <c:v>7.6422839101964346</c:v>
                </c:pt>
                <c:pt idx="1428">
                  <c:v>7.6337998129092624</c:v>
                </c:pt>
                <c:pt idx="1429">
                  <c:v>7.6252378391019473</c:v>
                </c:pt>
                <c:pt idx="1430">
                  <c:v>7.6166045369504056</c:v>
                </c:pt>
                <c:pt idx="1431">
                  <c:v>7.6078905519176736</c:v>
                </c:pt>
                <c:pt idx="1432">
                  <c:v>7.5998402712815718</c:v>
                </c:pt>
                <c:pt idx="1433">
                  <c:v>7.5917497661365774</c:v>
                </c:pt>
                <c:pt idx="1434">
                  <c:v>7.5828498596819456</c:v>
                </c:pt>
                <c:pt idx="1435">
                  <c:v>7.5738594480823203</c:v>
                </c:pt>
                <c:pt idx="1436">
                  <c:v>7.564816183348924</c:v>
                </c:pt>
                <c:pt idx="1437">
                  <c:v>7.555673058933583</c:v>
                </c:pt>
                <c:pt idx="1438">
                  <c:v>7.5464686623012174</c:v>
                </c:pt>
                <c:pt idx="1439">
                  <c:v>7.5379328811973796</c:v>
                </c:pt>
                <c:pt idx="1440">
                  <c:v>7.5293568755846589</c:v>
                </c:pt>
                <c:pt idx="1441">
                  <c:v>7.519911599625809</c:v>
                </c:pt>
                <c:pt idx="1442">
                  <c:v>7.5104410664172017</c:v>
                </c:pt>
                <c:pt idx="1443">
                  <c:v>7.5009097287184288</c:v>
                </c:pt>
                <c:pt idx="1444">
                  <c:v>7.4913905519176804</c:v>
                </c:pt>
                <c:pt idx="1445">
                  <c:v>7.4818816651075783</c:v>
                </c:pt>
                <c:pt idx="1446">
                  <c:v>7.4731810102899896</c:v>
                </c:pt>
                <c:pt idx="1447">
                  <c:v>7.4645514499532277</c:v>
                </c:pt>
                <c:pt idx="1448">
                  <c:v>7.4552100093545368</c:v>
                </c:pt>
                <c:pt idx="1449">
                  <c:v>7.445983863423761</c:v>
                </c:pt>
                <c:pt idx="1450">
                  <c:v>7.4368299812909298</c:v>
                </c:pt>
                <c:pt idx="1451">
                  <c:v>7.4278079981290874</c:v>
                </c:pt>
                <c:pt idx="1452">
                  <c:v>7.4189104303086966</c:v>
                </c:pt>
                <c:pt idx="1453">
                  <c:v>7.4109174462114007</c:v>
                </c:pt>
                <c:pt idx="1454">
                  <c:v>7.4030549579045841</c:v>
                </c:pt>
                <c:pt idx="1455">
                  <c:v>7.3946120205799746</c:v>
                </c:pt>
                <c:pt idx="1456">
                  <c:v>7.3863292797006546</c:v>
                </c:pt>
                <c:pt idx="1457">
                  <c:v>7.3782247427502341</c:v>
                </c:pt>
                <c:pt idx="1458">
                  <c:v>7.3702792329279703</c:v>
                </c:pt>
                <c:pt idx="1459">
                  <c:v>7.3625350795135471</c:v>
                </c:pt>
                <c:pt idx="1460">
                  <c:v>7.3555577642656687</c:v>
                </c:pt>
                <c:pt idx="1461">
                  <c:v>7.3487441534144056</c:v>
                </c:pt>
                <c:pt idx="1462">
                  <c:v>7.3414569691300278</c:v>
                </c:pt>
                <c:pt idx="1463">
                  <c:v>7.3344036482694008</c:v>
                </c:pt>
                <c:pt idx="1464">
                  <c:v>7.3274660898035551</c:v>
                </c:pt>
                <c:pt idx="1465">
                  <c:v>7.3207104770813736</c:v>
                </c:pt>
                <c:pt idx="1466">
                  <c:v>7.3141262862488254</c:v>
                </c:pt>
                <c:pt idx="1467">
                  <c:v>7.3082366697848453</c:v>
                </c:pt>
                <c:pt idx="1468">
                  <c:v>7.3025007015902696</c:v>
                </c:pt>
                <c:pt idx="1469">
                  <c:v>7.2963652946679138</c:v>
                </c:pt>
                <c:pt idx="1470">
                  <c:v>7.2904141721234756</c:v>
                </c:pt>
                <c:pt idx="1471">
                  <c:v>7.2846145930776416</c:v>
                </c:pt>
                <c:pt idx="1472">
                  <c:v>7.2789508886810106</c:v>
                </c:pt>
                <c:pt idx="1473">
                  <c:v>7.2734522918615534</c:v>
                </c:pt>
                <c:pt idx="1474">
                  <c:v>7.2685210477081386</c:v>
                </c:pt>
                <c:pt idx="1475">
                  <c:v>7.263737605238541</c:v>
                </c:pt>
                <c:pt idx="1476">
                  <c:v>7.2586199719363904</c:v>
                </c:pt>
                <c:pt idx="1477">
                  <c:v>7.2536623012160897</c:v>
                </c:pt>
                <c:pt idx="1478">
                  <c:v>7.2488311506080452</c:v>
                </c:pt>
                <c:pt idx="1479">
                  <c:v>7.2441227782974744</c:v>
                </c:pt>
                <c:pt idx="1480">
                  <c:v>7.2395486435921503</c:v>
                </c:pt>
                <c:pt idx="1481">
                  <c:v>7.2354466791393834</c:v>
                </c:pt>
                <c:pt idx="1482">
                  <c:v>7.2314649204864363</c:v>
                </c:pt>
                <c:pt idx="1483">
                  <c:v>7.2272436856875597</c:v>
                </c:pt>
                <c:pt idx="1484">
                  <c:v>7.223126753975678</c:v>
                </c:pt>
                <c:pt idx="1485">
                  <c:v>7.2191141253507949</c:v>
                </c:pt>
                <c:pt idx="1486">
                  <c:v>7.215221936389149</c:v>
                </c:pt>
                <c:pt idx="1487">
                  <c:v>7.2114216557530399</c:v>
                </c:pt>
                <c:pt idx="1488">
                  <c:v>7.208048643592142</c:v>
                </c:pt>
                <c:pt idx="1489">
                  <c:v>7.2047544434050446</c:v>
                </c:pt>
                <c:pt idx="1490">
                  <c:v>7.2012567820392901</c:v>
                </c:pt>
                <c:pt idx="1491">
                  <c:v>7.1978091674461968</c:v>
                </c:pt>
                <c:pt idx="1492">
                  <c:v>7.1945187090738907</c:v>
                </c:pt>
                <c:pt idx="1493">
                  <c:v>7.1913058933582787</c:v>
                </c:pt>
                <c:pt idx="1494">
                  <c:v>7.1881520112254336</c:v>
                </c:pt>
                <c:pt idx="1495">
                  <c:v>7.1853526660430296</c:v>
                </c:pt>
                <c:pt idx="1496">
                  <c:v>7.182646398503274</c:v>
                </c:pt>
                <c:pt idx="1497">
                  <c:v>7.1797366697848464</c:v>
                </c:pt>
                <c:pt idx="1498">
                  <c:v>7.176937558465843</c:v>
                </c:pt>
                <c:pt idx="1499">
                  <c:v>7.1741959775490987</c:v>
                </c:pt>
                <c:pt idx="1500">
                  <c:v>7.1715102899906453</c:v>
                </c:pt>
                <c:pt idx="1501">
                  <c:v>7.1689036482693957</c:v>
                </c:pt>
                <c:pt idx="1502">
                  <c:v>7.1665991580916746</c:v>
                </c:pt>
                <c:pt idx="1503">
                  <c:v>7.1643479887745558</c:v>
                </c:pt>
                <c:pt idx="1504">
                  <c:v>7.1619413002806374</c:v>
                </c:pt>
                <c:pt idx="1505">
                  <c:v>7.1596145930776416</c:v>
                </c:pt>
                <c:pt idx="1506">
                  <c:v>7.1573601496725896</c:v>
                </c:pt>
                <c:pt idx="1507">
                  <c:v>7.1551634705332088</c:v>
                </c:pt>
                <c:pt idx="1508">
                  <c:v>7.1530194106641733</c:v>
                </c:pt>
                <c:pt idx="1509">
                  <c:v>7.1511199719363789</c:v>
                </c:pt>
                <c:pt idx="1510">
                  <c:v>7.1492591206735296</c:v>
                </c:pt>
                <c:pt idx="1511">
                  <c:v>7.1473026192703459</c:v>
                </c:pt>
                <c:pt idx="1512">
                  <c:v>7.1453634237605304</c:v>
                </c:pt>
                <c:pt idx="1513">
                  <c:v>7.1434805893358284</c:v>
                </c:pt>
                <c:pt idx="1514">
                  <c:v>7.14167399438728</c:v>
                </c:pt>
                <c:pt idx="1515">
                  <c:v>7.1398980355472403</c:v>
                </c:pt>
                <c:pt idx="1516">
                  <c:v>7.1383250701590271</c:v>
                </c:pt>
                <c:pt idx="1517">
                  <c:v>7.1367768942937326</c:v>
                </c:pt>
                <c:pt idx="1518">
                  <c:v>7.1351569223573366</c:v>
                </c:pt>
                <c:pt idx="1519">
                  <c:v>7.1335570626753881</c:v>
                </c:pt>
                <c:pt idx="1520">
                  <c:v>7.1320182413470397</c:v>
                </c:pt>
                <c:pt idx="1521">
                  <c:v>7.1305364826941071</c:v>
                </c:pt>
                <c:pt idx="1522">
                  <c:v>7.1290601028999063</c:v>
                </c:pt>
                <c:pt idx="1523">
                  <c:v>7.1277586529466754</c:v>
                </c:pt>
                <c:pt idx="1524">
                  <c:v>7.1264890084190746</c:v>
                </c:pt>
                <c:pt idx="1525">
                  <c:v>7.1251615996258089</c:v>
                </c:pt>
                <c:pt idx="1526">
                  <c:v>7.1238524321796071</c:v>
                </c:pt>
                <c:pt idx="1527">
                  <c:v>7.1225914405986854</c:v>
                </c:pt>
                <c:pt idx="1528">
                  <c:v>7.1213507951356414</c:v>
                </c:pt>
                <c:pt idx="1529">
                  <c:v>7.1201244153414356</c:v>
                </c:pt>
                <c:pt idx="1530">
                  <c:v>7.1190710944808231</c:v>
                </c:pt>
                <c:pt idx="1531">
                  <c:v>7.118021515434986</c:v>
                </c:pt>
                <c:pt idx="1532">
                  <c:v>7.1168758185219696</c:v>
                </c:pt>
                <c:pt idx="1533">
                  <c:v>7.1157878858746502</c:v>
                </c:pt>
                <c:pt idx="1534">
                  <c:v>7.1147516370439536</c:v>
                </c:pt>
                <c:pt idx="1535">
                  <c:v>7.1137270813844724</c:v>
                </c:pt>
                <c:pt idx="1536">
                  <c:v>7.1127340972871744</c:v>
                </c:pt>
                <c:pt idx="1537">
                  <c:v>7.1118325537885836</c:v>
                </c:pt>
                <c:pt idx="1538">
                  <c:v>7.1109691300280637</c:v>
                </c:pt>
                <c:pt idx="1539">
                  <c:v>7.1100622076707207</c:v>
                </c:pt>
                <c:pt idx="1540">
                  <c:v>7.1091856875584636</c:v>
                </c:pt>
                <c:pt idx="1541">
                  <c:v>7.1082815715622054</c:v>
                </c:pt>
                <c:pt idx="1542">
                  <c:v>7.10744948550047</c:v>
                </c:pt>
                <c:pt idx="1543">
                  <c:v>7.1066347053320857</c:v>
                </c:pt>
                <c:pt idx="1544">
                  <c:v>7.1059176800748363</c:v>
                </c:pt>
                <c:pt idx="1545">
                  <c:v>7.10519340505145</c:v>
                </c:pt>
                <c:pt idx="1546">
                  <c:v>7.1044436389148737</c:v>
                </c:pt>
                <c:pt idx="1547">
                  <c:v>7.1037144527595846</c:v>
                </c:pt>
                <c:pt idx="1548">
                  <c:v>7.1030056127221703</c:v>
                </c:pt>
                <c:pt idx="1549">
                  <c:v>7.1022918615528514</c:v>
                </c:pt>
                <c:pt idx="1550">
                  <c:v>7.1016190364826937</c:v>
                </c:pt>
                <c:pt idx="1551">
                  <c:v>7.1010217492984076</c:v>
                </c:pt>
                <c:pt idx="1552">
                  <c:v>7.100434518241336</c:v>
                </c:pt>
                <c:pt idx="1553">
                  <c:v>7.0997993451824133</c:v>
                </c:pt>
                <c:pt idx="1554">
                  <c:v>7.0991835827876519</c:v>
                </c:pt>
                <c:pt idx="1555">
                  <c:v>7.0986031337698803</c:v>
                </c:pt>
                <c:pt idx="1556">
                  <c:v>7.0980413938260059</c:v>
                </c:pt>
                <c:pt idx="1557">
                  <c:v>7.0974733395696896</c:v>
                </c:pt>
                <c:pt idx="1558">
                  <c:v>7.096991580916745</c:v>
                </c:pt>
                <c:pt idx="1559">
                  <c:v>7.0965051449953229</c:v>
                </c:pt>
                <c:pt idx="1560">
                  <c:v>7.0959817586529361</c:v>
                </c:pt>
                <c:pt idx="1561">
                  <c:v>7.0954899438727779</c:v>
                </c:pt>
                <c:pt idx="1562">
                  <c:v>7.0949826941066396</c:v>
                </c:pt>
                <c:pt idx="1563">
                  <c:v>7.0945238540692142</c:v>
                </c:pt>
                <c:pt idx="1564">
                  <c:v>7.0940542563142968</c:v>
                </c:pt>
                <c:pt idx="1565">
                  <c:v>7.0936330682881197</c:v>
                </c:pt>
                <c:pt idx="1566">
                  <c:v>7.0932406454630499</c:v>
                </c:pt>
                <c:pt idx="1567">
                  <c:v>7.092814546304937</c:v>
                </c:pt>
                <c:pt idx="1568">
                  <c:v>7.0924001403180554</c:v>
                </c:pt>
                <c:pt idx="1569">
                  <c:v>7.0920212815715624</c:v>
                </c:pt>
                <c:pt idx="1570">
                  <c:v>7.0916190364826939</c:v>
                </c:pt>
                <c:pt idx="1571">
                  <c:v>7.0912415809167451</c:v>
                </c:pt>
                <c:pt idx="1572">
                  <c:v>7.0909027128157156</c:v>
                </c:pt>
                <c:pt idx="1573">
                  <c:v>7.090588634237605</c:v>
                </c:pt>
                <c:pt idx="1574">
                  <c:v>7.0902234565014028</c:v>
                </c:pt>
                <c:pt idx="1575">
                  <c:v>7.0898723339569703</c:v>
                </c:pt>
                <c:pt idx="1576">
                  <c:v>7.0895490645463051</c:v>
                </c:pt>
                <c:pt idx="1577">
                  <c:v>7.0892185687558467</c:v>
                </c:pt>
                <c:pt idx="1578">
                  <c:v>7.088916323666969</c:v>
                </c:pt>
                <c:pt idx="1579">
                  <c:v>7.0886522918615524</c:v>
                </c:pt>
                <c:pt idx="1580">
                  <c:v>7.0883604303087004</c:v>
                </c:pt>
                <c:pt idx="1581">
                  <c:v>7.0880463283442472</c:v>
                </c:pt>
                <c:pt idx="1582">
                  <c:v>7.0877894761459208</c:v>
                </c:pt>
                <c:pt idx="1583">
                  <c:v>7.0875292095416276</c:v>
                </c:pt>
                <c:pt idx="1584">
                  <c:v>7.0872538821328401</c:v>
                </c:pt>
                <c:pt idx="1585">
                  <c:v>7.0870064312441539</c:v>
                </c:pt>
                <c:pt idx="1586">
                  <c:v>7.086775023386342</c:v>
                </c:pt>
                <c:pt idx="1587">
                  <c:v>7.0865529700654717</c:v>
                </c:pt>
                <c:pt idx="1588">
                  <c:v>7.0863208606173984</c:v>
                </c:pt>
                <c:pt idx="1589">
                  <c:v>7.0861048643592026</c:v>
                </c:pt>
                <c:pt idx="1590">
                  <c:v>7.0858659962581854</c:v>
                </c:pt>
                <c:pt idx="1591">
                  <c:v>7.0856704396632368</c:v>
                </c:pt>
                <c:pt idx="1592">
                  <c:v>7.0854259120673486</c:v>
                </c:pt>
                <c:pt idx="1593">
                  <c:v>7.0852494387277831</c:v>
                </c:pt>
                <c:pt idx="1594">
                  <c:v>7.0850737605238541</c:v>
                </c:pt>
                <c:pt idx="1595">
                  <c:v>7.0848984565013966</c:v>
                </c:pt>
                <c:pt idx="1596">
                  <c:v>7.0847051917680073</c:v>
                </c:pt>
                <c:pt idx="1597">
                  <c:v>7.0845159494854748</c:v>
                </c:pt>
                <c:pt idx="1598">
                  <c:v>7.0843461178671658</c:v>
                </c:pt>
                <c:pt idx="1599">
                  <c:v>7.084170252572485</c:v>
                </c:pt>
                <c:pt idx="1600">
                  <c:v>7.0840307764265553</c:v>
                </c:pt>
                <c:pt idx="1601">
                  <c:v>7.0838936389148781</c:v>
                </c:pt>
                <c:pt idx="1602">
                  <c:v>7.0837449485500468</c:v>
                </c:pt>
                <c:pt idx="1603">
                  <c:v>7.0835942235734306</c:v>
                </c:pt>
                <c:pt idx="1604">
                  <c:v>7.0834464920486502</c:v>
                </c:pt>
                <c:pt idx="1605">
                  <c:v>7.0832869270346119</c:v>
                </c:pt>
                <c:pt idx="1606">
                  <c:v>7.0831479887745559</c:v>
                </c:pt>
                <c:pt idx="1607">
                  <c:v>7.0830268475210456</c:v>
                </c:pt>
                <c:pt idx="1608">
                  <c:v>7.0829011225444338</c:v>
                </c:pt>
                <c:pt idx="1609">
                  <c:v>7.0827710710944807</c:v>
                </c:pt>
                <c:pt idx="1610">
                  <c:v>7.0826302385406894</c:v>
                </c:pt>
                <c:pt idx="1611">
                  <c:v>7.0825143358278746</c:v>
                </c:pt>
                <c:pt idx="1612">
                  <c:v>7.0824076005612726</c:v>
                </c:pt>
                <c:pt idx="1613">
                  <c:v>7.0823018241347064</c:v>
                </c:pt>
                <c:pt idx="1614">
                  <c:v>7.0821979653882066</c:v>
                </c:pt>
                <c:pt idx="1615">
                  <c:v>7.0820895229186158</c:v>
                </c:pt>
                <c:pt idx="1616">
                  <c:v>7.0819756314312441</c:v>
                </c:pt>
                <c:pt idx="1617">
                  <c:v>7.081882811038354</c:v>
                </c:pt>
                <c:pt idx="1618">
                  <c:v>7.0817966323666983</c:v>
                </c:pt>
                <c:pt idx="1619">
                  <c:v>7.0817074134705331</c:v>
                </c:pt>
                <c:pt idx="1620">
                  <c:v>7.0816123713751171</c:v>
                </c:pt>
                <c:pt idx="1621">
                  <c:v>7.0815318755846599</c:v>
                </c:pt>
                <c:pt idx="1622">
                  <c:v>7.081452666043031</c:v>
                </c:pt>
                <c:pt idx="1623">
                  <c:v>7.0813733629560334</c:v>
                </c:pt>
                <c:pt idx="1624">
                  <c:v>7.0812880261927038</c:v>
                </c:pt>
                <c:pt idx="1625">
                  <c:v>7.0812080449017802</c:v>
                </c:pt>
                <c:pt idx="1626">
                  <c:v>7.0811337231057063</c:v>
                </c:pt>
                <c:pt idx="1627">
                  <c:v>7.0810576473339566</c:v>
                </c:pt>
                <c:pt idx="1628">
                  <c:v>7.0809891721234797</c:v>
                </c:pt>
                <c:pt idx="1629">
                  <c:v>7.0809202057998126</c:v>
                </c:pt>
                <c:pt idx="1630">
                  <c:v>7.0808535313376986</c:v>
                </c:pt>
                <c:pt idx="1631">
                  <c:v>7.0807903180542562</c:v>
                </c:pt>
                <c:pt idx="1632">
                  <c:v>7.0807292797006554</c:v>
                </c:pt>
                <c:pt idx="1633">
                  <c:v>7.0806673058933596</c:v>
                </c:pt>
                <c:pt idx="1634">
                  <c:v>7.0806086061739943</c:v>
                </c:pt>
                <c:pt idx="1635">
                  <c:v>7.080553414405987</c:v>
                </c:pt>
                <c:pt idx="1636">
                  <c:v>7.080501987839102</c:v>
                </c:pt>
                <c:pt idx="1637">
                  <c:v>7.0804513797942006</c:v>
                </c:pt>
                <c:pt idx="1638">
                  <c:v>7.0804021047708181</c:v>
                </c:pt>
                <c:pt idx="1639">
                  <c:v>7.0803534611786718</c:v>
                </c:pt>
                <c:pt idx="1640">
                  <c:v>7.0803061038353601</c:v>
                </c:pt>
                <c:pt idx="1641">
                  <c:v>7.0802620205799824</c:v>
                </c:pt>
                <c:pt idx="1642">
                  <c:v>7.080219925163707</c:v>
                </c:pt>
                <c:pt idx="1643">
                  <c:v>7.0801798643592146</c:v>
                </c:pt>
                <c:pt idx="1644">
                  <c:v>7.0801387979420021</c:v>
                </c:pt>
                <c:pt idx="1645">
                  <c:v>7.0801005846585596</c:v>
                </c:pt>
                <c:pt idx="1646">
                  <c:v>7.0800646398503284</c:v>
                </c:pt>
                <c:pt idx="1647">
                  <c:v>7.0800321796071097</c:v>
                </c:pt>
                <c:pt idx="1648">
                  <c:v>7.0800008886810106</c:v>
                </c:pt>
                <c:pt idx="1649">
                  <c:v>7.0799682179607109</c:v>
                </c:pt>
                <c:pt idx="1650">
                  <c:v>7.0799362956033702</c:v>
                </c:pt>
                <c:pt idx="1651">
                  <c:v>7.0799063143124412</c:v>
                </c:pt>
                <c:pt idx="1652">
                  <c:v>7.079882319925165</c:v>
                </c:pt>
                <c:pt idx="1653">
                  <c:v>7.0798597053320904</c:v>
                </c:pt>
                <c:pt idx="1654">
                  <c:v>7.079834401309637</c:v>
                </c:pt>
                <c:pt idx="1655">
                  <c:v>7.0798063143124423</c:v>
                </c:pt>
                <c:pt idx="1656">
                  <c:v>7.0797798877455564</c:v>
                </c:pt>
                <c:pt idx="1657">
                  <c:v>7.07975173058934</c:v>
                </c:pt>
                <c:pt idx="1658">
                  <c:v>7.0797258652946704</c:v>
                </c:pt>
                <c:pt idx="1659">
                  <c:v>7.0797013096351726</c:v>
                </c:pt>
                <c:pt idx="1660">
                  <c:v>7.0796779934518304</c:v>
                </c:pt>
                <c:pt idx="1661">
                  <c:v>7.0796577174929851</c:v>
                </c:pt>
                <c:pt idx="1662">
                  <c:v>7.0796396398503303</c:v>
                </c:pt>
                <c:pt idx="1663">
                  <c:v>7.0796237605238597</c:v>
                </c:pt>
                <c:pt idx="1664">
                  <c:v>7.0796076707203</c:v>
                </c:pt>
                <c:pt idx="1665">
                  <c:v>7.0795881431244156</c:v>
                </c:pt>
                <c:pt idx="1666">
                  <c:v>7.0795698783910197</c:v>
                </c:pt>
                <c:pt idx="1667">
                  <c:v>7.0795545135640783</c:v>
                </c:pt>
                <c:pt idx="1668">
                  <c:v>7.0795400374181474</c:v>
                </c:pt>
                <c:pt idx="1669">
                  <c:v>7.0795262628624887</c:v>
                </c:pt>
                <c:pt idx="1670">
                  <c:v>7.0795145696912867</c:v>
                </c:pt>
                <c:pt idx="1671">
                  <c:v>7.0795027128157164</c:v>
                </c:pt>
                <c:pt idx="1672">
                  <c:v>7.0794897333956968</c:v>
                </c:pt>
                <c:pt idx="1673">
                  <c:v>7.0794764967259116</c:v>
                </c:pt>
                <c:pt idx="1674">
                  <c:v>7.0794631197380804</c:v>
                </c:pt>
                <c:pt idx="1675">
                  <c:v>7.0794497661365758</c:v>
                </c:pt>
                <c:pt idx="1676">
                  <c:v>7.0794362488306826</c:v>
                </c:pt>
                <c:pt idx="1677">
                  <c:v>7.0794237605238601</c:v>
                </c:pt>
                <c:pt idx="1678">
                  <c:v>7.0794110383536024</c:v>
                </c:pt>
                <c:pt idx="1679">
                  <c:v>7.0793970533208697</c:v>
                </c:pt>
                <c:pt idx="1680">
                  <c:v>7.0793828344246981</c:v>
                </c:pt>
                <c:pt idx="1681">
                  <c:v>7.0793688727782973</c:v>
                </c:pt>
                <c:pt idx="1682">
                  <c:v>7.0793549812909271</c:v>
                </c:pt>
                <c:pt idx="1683">
                  <c:v>7.0793410664172116</c:v>
                </c:pt>
                <c:pt idx="1684">
                  <c:v>7.079328203928906</c:v>
                </c:pt>
                <c:pt idx="1685">
                  <c:v>7.0793153414405987</c:v>
                </c:pt>
                <c:pt idx="1686">
                  <c:v>7.0793014499532303</c:v>
                </c:pt>
                <c:pt idx="1687">
                  <c:v>7.0792877221702524</c:v>
                </c:pt>
                <c:pt idx="1688">
                  <c:v>7.0792740411599624</c:v>
                </c:pt>
                <c:pt idx="1689">
                  <c:v>7.0792604303087003</c:v>
                </c:pt>
                <c:pt idx="1690">
                  <c:v>7.0792469831618403</c:v>
                </c:pt>
                <c:pt idx="1691">
                  <c:v>7.0792345884003751</c:v>
                </c:pt>
                <c:pt idx="1692">
                  <c:v>7.079222217025257</c:v>
                </c:pt>
                <c:pt idx="1693">
                  <c:v>7.0792086529466802</c:v>
                </c:pt>
                <c:pt idx="1694">
                  <c:v>7.0791951824134731</c:v>
                </c:pt>
                <c:pt idx="1695">
                  <c:v>7.0791819223573436</c:v>
                </c:pt>
                <c:pt idx="1696">
                  <c:v>7.0791688260056116</c:v>
                </c:pt>
                <c:pt idx="1697">
                  <c:v>7.0791558465855786</c:v>
                </c:pt>
                <c:pt idx="1698">
                  <c:v>7.0791439897100101</c:v>
                </c:pt>
                <c:pt idx="1699">
                  <c:v>7.0791322965388224</c:v>
                </c:pt>
                <c:pt idx="1700">
                  <c:v>7.0791196445275961</c:v>
                </c:pt>
                <c:pt idx="1701">
                  <c:v>7.0791071094480822</c:v>
                </c:pt>
                <c:pt idx="1702">
                  <c:v>7.0790946913002806</c:v>
                </c:pt>
                <c:pt idx="1703">
                  <c:v>7.0790822965388216</c:v>
                </c:pt>
                <c:pt idx="1704">
                  <c:v>7.0790699719363896</c:v>
                </c:pt>
                <c:pt idx="1705">
                  <c:v>7.07905879326474</c:v>
                </c:pt>
                <c:pt idx="1706">
                  <c:v>7.0790477081384484</c:v>
                </c:pt>
                <c:pt idx="1707">
                  <c:v>7.0790358044901778</c:v>
                </c:pt>
                <c:pt idx="1708">
                  <c:v>7.07902408793265</c:v>
                </c:pt>
                <c:pt idx="1709">
                  <c:v>7.0790125350795137</c:v>
                </c:pt>
                <c:pt idx="1710">
                  <c:v>7.0790012862488307</c:v>
                </c:pt>
                <c:pt idx="1711">
                  <c:v>7.0789902245088872</c:v>
                </c:pt>
                <c:pt idx="1712">
                  <c:v>7.0789802619270246</c:v>
                </c:pt>
                <c:pt idx="1713">
                  <c:v>7.0789704864359217</c:v>
                </c:pt>
                <c:pt idx="1714">
                  <c:v>7.0789600093545371</c:v>
                </c:pt>
                <c:pt idx="1715">
                  <c:v>7.078949742750237</c:v>
                </c:pt>
                <c:pt idx="1716">
                  <c:v>7.0789395930776431</c:v>
                </c:pt>
                <c:pt idx="1717">
                  <c:v>7.0789296304957876</c:v>
                </c:pt>
                <c:pt idx="1718">
                  <c:v>7.0789198783910079</c:v>
                </c:pt>
                <c:pt idx="1719">
                  <c:v>7.0789110383536018</c:v>
                </c:pt>
                <c:pt idx="1720">
                  <c:v>7.0789023854069226</c:v>
                </c:pt>
                <c:pt idx="1721">
                  <c:v>7.0788930776426566</c:v>
                </c:pt>
                <c:pt idx="1722">
                  <c:v>7.0788838634237603</c:v>
                </c:pt>
                <c:pt idx="1723">
                  <c:v>7.0788747427502337</c:v>
                </c:pt>
                <c:pt idx="1724">
                  <c:v>7.0788658793264636</c:v>
                </c:pt>
                <c:pt idx="1725">
                  <c:v>7.0788571328344281</c:v>
                </c:pt>
                <c:pt idx="1726">
                  <c:v>7.078849275023388</c:v>
                </c:pt>
                <c:pt idx="1727">
                  <c:v>7.0788415575303976</c:v>
                </c:pt>
                <c:pt idx="1728">
                  <c:v>7.0788332086061736</c:v>
                </c:pt>
                <c:pt idx="1729">
                  <c:v>7.0788249064546314</c:v>
                </c:pt>
                <c:pt idx="1730">
                  <c:v>7.0788167913938302</c:v>
                </c:pt>
                <c:pt idx="1731">
                  <c:v>7.0788087932647397</c:v>
                </c:pt>
                <c:pt idx="1732">
                  <c:v>7.0788010056127231</c:v>
                </c:pt>
                <c:pt idx="1733">
                  <c:v>7.0787939897100101</c:v>
                </c:pt>
                <c:pt idx="1734">
                  <c:v>7.0787870439663241</c:v>
                </c:pt>
                <c:pt idx="1735">
                  <c:v>7.0787796538821404</c:v>
                </c:pt>
                <c:pt idx="1736">
                  <c:v>7.0787724041159974</c:v>
                </c:pt>
                <c:pt idx="1737">
                  <c:v>7.0787652712815712</c:v>
                </c:pt>
                <c:pt idx="1738">
                  <c:v>7.0787582787651946</c:v>
                </c:pt>
                <c:pt idx="1739">
                  <c:v>7.0787514031805427</c:v>
                </c:pt>
                <c:pt idx="1740">
                  <c:v>7.0787452759588403</c:v>
                </c:pt>
                <c:pt idx="1741">
                  <c:v>7.0787392188961649</c:v>
                </c:pt>
                <c:pt idx="1742">
                  <c:v>7.078732694106642</c:v>
                </c:pt>
                <c:pt idx="1743">
                  <c:v>7.0787263564078584</c:v>
                </c:pt>
                <c:pt idx="1744">
                  <c:v>7.0787201122544481</c:v>
                </c:pt>
                <c:pt idx="1745">
                  <c:v>7.0787140318054256</c:v>
                </c:pt>
                <c:pt idx="1746">
                  <c:v>7.0787080449017781</c:v>
                </c:pt>
                <c:pt idx="1747">
                  <c:v>7.0787026426566904</c:v>
                </c:pt>
                <c:pt idx="1748">
                  <c:v>7.0786973807296603</c:v>
                </c:pt>
                <c:pt idx="1749">
                  <c:v>7.0786917212347999</c:v>
                </c:pt>
                <c:pt idx="1750">
                  <c:v>7.0786861552853138</c:v>
                </c:pt>
                <c:pt idx="1751">
                  <c:v>7.0786807296538834</c:v>
                </c:pt>
                <c:pt idx="1752">
                  <c:v>7.0786753741814783</c:v>
                </c:pt>
                <c:pt idx="1753">
                  <c:v>7.0786701590271299</c:v>
                </c:pt>
                <c:pt idx="1754">
                  <c:v>7.0786654349859681</c:v>
                </c:pt>
                <c:pt idx="1755">
                  <c:v>7.0786608746492048</c:v>
                </c:pt>
                <c:pt idx="1756">
                  <c:v>7.0786559401309637</c:v>
                </c:pt>
                <c:pt idx="1757">
                  <c:v>7.0786510991580913</c:v>
                </c:pt>
                <c:pt idx="1758">
                  <c:v>7.0786463517305904</c:v>
                </c:pt>
                <c:pt idx="1759">
                  <c:v>7.0786417212348001</c:v>
                </c:pt>
                <c:pt idx="1760">
                  <c:v>7.0786372310570629</c:v>
                </c:pt>
                <c:pt idx="1761">
                  <c:v>7.0786331150608097</c:v>
                </c:pt>
                <c:pt idx="1762">
                  <c:v>7.07862911599626</c:v>
                </c:pt>
                <c:pt idx="1763">
                  <c:v>7.0786248596819457</c:v>
                </c:pt>
                <c:pt idx="1764">
                  <c:v>7.0786206501403184</c:v>
                </c:pt>
                <c:pt idx="1765">
                  <c:v>7.0786166276894296</c:v>
                </c:pt>
                <c:pt idx="1766">
                  <c:v>7.0786126286248834</c:v>
                </c:pt>
                <c:pt idx="1767">
                  <c:v>7.078608723105706</c:v>
                </c:pt>
                <c:pt idx="1768">
                  <c:v>7.0786052385406926</c:v>
                </c:pt>
                <c:pt idx="1769">
                  <c:v>7.0786018241347071</c:v>
                </c:pt>
                <c:pt idx="1770">
                  <c:v>7.0785981758652943</c:v>
                </c:pt>
                <c:pt idx="1771">
                  <c:v>7.0785945977549094</c:v>
                </c:pt>
                <c:pt idx="1772">
                  <c:v>7.0785911131898969</c:v>
                </c:pt>
                <c:pt idx="1773">
                  <c:v>7.0785877455565949</c:v>
                </c:pt>
                <c:pt idx="1774">
                  <c:v>7.0785844714686634</c:v>
                </c:pt>
                <c:pt idx="1775">
                  <c:v>7.078581501403181</c:v>
                </c:pt>
                <c:pt idx="1776">
                  <c:v>7.0785786716557446</c:v>
                </c:pt>
                <c:pt idx="1777">
                  <c:v>7.0785755612722072</c:v>
                </c:pt>
                <c:pt idx="1778">
                  <c:v>7.0785726145930781</c:v>
                </c:pt>
                <c:pt idx="1779">
                  <c:v>7.0785697146866298</c:v>
                </c:pt>
                <c:pt idx="1780">
                  <c:v>7.0785668849391961</c:v>
                </c:pt>
                <c:pt idx="1781">
                  <c:v>7.0785641955098297</c:v>
                </c:pt>
                <c:pt idx="1782">
                  <c:v>7.0785617165575303</c:v>
                </c:pt>
                <c:pt idx="1783">
                  <c:v>7.0785593779232876</c:v>
                </c:pt>
                <c:pt idx="1784">
                  <c:v>7.0785568755846588</c:v>
                </c:pt>
                <c:pt idx="1785">
                  <c:v>7.0785543966323674</c:v>
                </c:pt>
                <c:pt idx="1786">
                  <c:v>7.0785520813844718</c:v>
                </c:pt>
                <c:pt idx="1787">
                  <c:v>7.0785498129092614</c:v>
                </c:pt>
                <c:pt idx="1788">
                  <c:v>7.0785475912067364</c:v>
                </c:pt>
                <c:pt idx="1789">
                  <c:v>7.0785456267539759</c:v>
                </c:pt>
                <c:pt idx="1790">
                  <c:v>7.078543755846586</c:v>
                </c:pt>
                <c:pt idx="1791">
                  <c:v>7.07854179139383</c:v>
                </c:pt>
                <c:pt idx="1792">
                  <c:v>7.0785399438727783</c:v>
                </c:pt>
                <c:pt idx="1793">
                  <c:v>7.0785380729653866</c:v>
                </c:pt>
                <c:pt idx="1794">
                  <c:v>7.0785362956033699</c:v>
                </c:pt>
                <c:pt idx="1795">
                  <c:v>7.0785346117867061</c:v>
                </c:pt>
                <c:pt idx="1796">
                  <c:v>7.07853311506081</c:v>
                </c:pt>
                <c:pt idx="1797">
                  <c:v>7.0785316651075769</c:v>
                </c:pt>
                <c:pt idx="1798">
                  <c:v>7.0785301449953231</c:v>
                </c:pt>
                <c:pt idx="1799">
                  <c:v>7.078528718428438</c:v>
                </c:pt>
                <c:pt idx="1800">
                  <c:v>7.0785273152478956</c:v>
                </c:pt>
                <c:pt idx="1801">
                  <c:v>7.0785260056127219</c:v>
                </c:pt>
                <c:pt idx="1802">
                  <c:v>7.0785247661365744</c:v>
                </c:pt>
                <c:pt idx="1803">
                  <c:v>7.0785237137511698</c:v>
                </c:pt>
                <c:pt idx="1804">
                  <c:v>7.0785226613657626</c:v>
                </c:pt>
                <c:pt idx="1805">
                  <c:v>7.0785216089803553</c:v>
                </c:pt>
                <c:pt idx="1806">
                  <c:v>7.0785206033676333</c:v>
                </c:pt>
                <c:pt idx="1807">
                  <c:v>7.0785197380729654</c:v>
                </c:pt>
                <c:pt idx="1808">
                  <c:v>7.0785188961646401</c:v>
                </c:pt>
                <c:pt idx="1809">
                  <c:v>7.078518054256314</c:v>
                </c:pt>
                <c:pt idx="1810">
                  <c:v>7.0785173526660374</c:v>
                </c:pt>
                <c:pt idx="1811">
                  <c:v>7.0785167446211412</c:v>
                </c:pt>
                <c:pt idx="1812">
                  <c:v>7.0785161599625814</c:v>
                </c:pt>
                <c:pt idx="1813">
                  <c:v>7.0785155753040234</c:v>
                </c:pt>
                <c:pt idx="1814">
                  <c:v>7.0785151075771751</c:v>
                </c:pt>
                <c:pt idx="1815">
                  <c:v>7.0785146164639743</c:v>
                </c:pt>
                <c:pt idx="1816">
                  <c:v>7.0785142656688436</c:v>
                </c:pt>
                <c:pt idx="1817">
                  <c:v>7.0785139850327408</c:v>
                </c:pt>
                <c:pt idx="1818">
                  <c:v>7.0785137277829744</c:v>
                </c:pt>
                <c:pt idx="1819">
                  <c:v>7.0785135173058844</c:v>
                </c:pt>
                <c:pt idx="1820">
                  <c:v>7.0785133769878366</c:v>
                </c:pt>
                <c:pt idx="1821">
                  <c:v>7.0785132834424704</c:v>
                </c:pt>
                <c:pt idx="1822">
                  <c:v>7.0785132366697754</c:v>
                </c:pt>
                <c:pt idx="1823">
                  <c:v>7.0785132834424704</c:v>
                </c:pt>
                <c:pt idx="1824">
                  <c:v>7.0785133536014966</c:v>
                </c:pt>
                <c:pt idx="1825">
                  <c:v>7.0785134471468663</c:v>
                </c:pt>
                <c:pt idx="1826">
                  <c:v>7.0785136576239456</c:v>
                </c:pt>
                <c:pt idx="1827">
                  <c:v>7.0785138914873711</c:v>
                </c:pt>
                <c:pt idx="1828">
                  <c:v>7.0785141721234774</c:v>
                </c:pt>
                <c:pt idx="1829">
                  <c:v>7.078514546304941</c:v>
                </c:pt>
                <c:pt idx="1830">
                  <c:v>7.0785149906454512</c:v>
                </c:pt>
                <c:pt idx="1831">
                  <c:v>7.0785154115996258</c:v>
                </c:pt>
                <c:pt idx="1832">
                  <c:v>7.0785158559401307</c:v>
                </c:pt>
                <c:pt idx="1833">
                  <c:v>7.0785164172123478</c:v>
                </c:pt>
                <c:pt idx="1834">
                  <c:v>7.0785170486435884</c:v>
                </c:pt>
                <c:pt idx="1835">
                  <c:v>7.0785177268475206</c:v>
                </c:pt>
                <c:pt idx="1836">
                  <c:v>7.0785184518241371</c:v>
                </c:pt>
                <c:pt idx="1837">
                  <c:v>7.0785192001870856</c:v>
                </c:pt>
                <c:pt idx="1838">
                  <c:v>7.0785199719363856</c:v>
                </c:pt>
                <c:pt idx="1839">
                  <c:v>7.0785208138447144</c:v>
                </c:pt>
                <c:pt idx="1840">
                  <c:v>7.0785217259120703</c:v>
                </c:pt>
                <c:pt idx="1841">
                  <c:v>7.0785227315247896</c:v>
                </c:pt>
                <c:pt idx="1842">
                  <c:v>7.078523760523856</c:v>
                </c:pt>
                <c:pt idx="1843">
                  <c:v>7.0785248362955846</c:v>
                </c:pt>
                <c:pt idx="1844">
                  <c:v>7.0785260056127219</c:v>
                </c:pt>
                <c:pt idx="1845">
                  <c:v>7.0785271515434989</c:v>
                </c:pt>
                <c:pt idx="1846">
                  <c:v>7.0785283208606176</c:v>
                </c:pt>
                <c:pt idx="1847">
                  <c:v>7.0785296071094477</c:v>
                </c:pt>
                <c:pt idx="1848">
                  <c:v>7.0785309869036483</c:v>
                </c:pt>
                <c:pt idx="1849">
                  <c:v>7.0785323433115064</c:v>
                </c:pt>
                <c:pt idx="1850">
                  <c:v>7.0785338166510758</c:v>
                </c:pt>
                <c:pt idx="1851">
                  <c:v>7.0785353133769782</c:v>
                </c:pt>
                <c:pt idx="1852">
                  <c:v>7.078536739943873</c:v>
                </c:pt>
                <c:pt idx="1853">
                  <c:v>7.0785381665107554</c:v>
                </c:pt>
                <c:pt idx="1854">
                  <c:v>7.0785397567820389</c:v>
                </c:pt>
                <c:pt idx="1855">
                  <c:v>7.0785414405986904</c:v>
                </c:pt>
                <c:pt idx="1856">
                  <c:v>7.0785431711880271</c:v>
                </c:pt>
                <c:pt idx="1857">
                  <c:v>7.0785449251637047</c:v>
                </c:pt>
                <c:pt idx="1858">
                  <c:v>7.0785467259120702</c:v>
                </c:pt>
                <c:pt idx="1859">
                  <c:v>7.0785484097287181</c:v>
                </c:pt>
                <c:pt idx="1860">
                  <c:v>7.0785501169317104</c:v>
                </c:pt>
                <c:pt idx="1861">
                  <c:v>7.0785520112254448</c:v>
                </c:pt>
                <c:pt idx="1862">
                  <c:v>7.0785539289055146</c:v>
                </c:pt>
                <c:pt idx="1863">
                  <c:v>7.0785559635173056</c:v>
                </c:pt>
                <c:pt idx="1864">
                  <c:v>7.0785579747427496</c:v>
                </c:pt>
                <c:pt idx="1865">
                  <c:v>7.0785600093545371</c:v>
                </c:pt>
                <c:pt idx="1866">
                  <c:v>7.0785619270346114</c:v>
                </c:pt>
                <c:pt idx="1867">
                  <c:v>7.0785638681010301</c:v>
                </c:pt>
                <c:pt idx="1868">
                  <c:v>7.0785659728718429</c:v>
                </c:pt>
                <c:pt idx="1869">
                  <c:v>7.0785681945743697</c:v>
                </c:pt>
                <c:pt idx="1870">
                  <c:v>7.0785704162768894</c:v>
                </c:pt>
                <c:pt idx="1871">
                  <c:v>7.0785726145930781</c:v>
                </c:pt>
                <c:pt idx="1872">
                  <c:v>7.0785748830682884</c:v>
                </c:pt>
                <c:pt idx="1873">
                  <c:v>7.0785769644527594</c:v>
                </c:pt>
                <c:pt idx="1874">
                  <c:v>7.0785790926099157</c:v>
                </c:pt>
                <c:pt idx="1875">
                  <c:v>7.0785814078578104</c:v>
                </c:pt>
                <c:pt idx="1876">
                  <c:v>7.0785837932647331</c:v>
                </c:pt>
                <c:pt idx="1877">
                  <c:v>7.0785861318989696</c:v>
                </c:pt>
                <c:pt idx="1878">
                  <c:v>7.0785885173058816</c:v>
                </c:pt>
                <c:pt idx="1879">
                  <c:v>7.0785909494854868</c:v>
                </c:pt>
                <c:pt idx="1880">
                  <c:v>7.0785931711880261</c:v>
                </c:pt>
                <c:pt idx="1881">
                  <c:v>7.0785954396632373</c:v>
                </c:pt>
                <c:pt idx="1882">
                  <c:v>7.0785979420018714</c:v>
                </c:pt>
                <c:pt idx="1883">
                  <c:v>7.0786004443405099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E1-49FB-8AAA-368ECCD6AB5C}"/>
            </c:ext>
          </c:extLst>
        </c:ser>
        <c:ser>
          <c:idx val="2"/>
          <c:order val="1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[2]Sheet1!$B$1:$B$1936</c:f>
              <c:numCache>
                <c:formatCode>General</c:formatCode>
                <c:ptCount val="1936"/>
                <c:pt idx="0">
                  <c:v>242.19911999999999</c:v>
                </c:pt>
                <c:pt idx="1">
                  <c:v>242.22311999999999</c:v>
                </c:pt>
                <c:pt idx="2">
                  <c:v>242.24849</c:v>
                </c:pt>
                <c:pt idx="3">
                  <c:v>242.27340000000001</c:v>
                </c:pt>
                <c:pt idx="4">
                  <c:v>242.29924</c:v>
                </c:pt>
                <c:pt idx="5">
                  <c:v>242.32405</c:v>
                </c:pt>
                <c:pt idx="6">
                  <c:v>242.35298</c:v>
                </c:pt>
                <c:pt idx="7">
                  <c:v>242.38239999999999</c:v>
                </c:pt>
                <c:pt idx="8">
                  <c:v>242.40716</c:v>
                </c:pt>
                <c:pt idx="9">
                  <c:v>242.43227999999999</c:v>
                </c:pt>
                <c:pt idx="10">
                  <c:v>242.45733999999999</c:v>
                </c:pt>
                <c:pt idx="11">
                  <c:v>242.48206999999999</c:v>
                </c:pt>
                <c:pt idx="12">
                  <c:v>242.51167000000001</c:v>
                </c:pt>
                <c:pt idx="13">
                  <c:v>242.54052999999999</c:v>
                </c:pt>
                <c:pt idx="14">
                  <c:v>242.56514000000001</c:v>
                </c:pt>
                <c:pt idx="15">
                  <c:v>242.59101999999999</c:v>
                </c:pt>
                <c:pt idx="16">
                  <c:v>242.61580000000001</c:v>
                </c:pt>
                <c:pt idx="17">
                  <c:v>242.64044999999999</c:v>
                </c:pt>
                <c:pt idx="18">
                  <c:v>242.67039</c:v>
                </c:pt>
                <c:pt idx="19">
                  <c:v>242.69886</c:v>
                </c:pt>
                <c:pt idx="20">
                  <c:v>242.72434999999999</c:v>
                </c:pt>
                <c:pt idx="21">
                  <c:v>242.74934999999999</c:v>
                </c:pt>
                <c:pt idx="22">
                  <c:v>242.77431000000001</c:v>
                </c:pt>
                <c:pt idx="23">
                  <c:v>242.79966999999999</c:v>
                </c:pt>
                <c:pt idx="24">
                  <c:v>242.82321999999999</c:v>
                </c:pt>
                <c:pt idx="25">
                  <c:v>242.85288</c:v>
                </c:pt>
                <c:pt idx="26">
                  <c:v>242.88242</c:v>
                </c:pt>
                <c:pt idx="27">
                  <c:v>242.90725</c:v>
                </c:pt>
                <c:pt idx="28">
                  <c:v>242.93167</c:v>
                </c:pt>
                <c:pt idx="29">
                  <c:v>242.95665</c:v>
                </c:pt>
                <c:pt idx="30">
                  <c:v>242.98191</c:v>
                </c:pt>
                <c:pt idx="31">
                  <c:v>243.01154</c:v>
                </c:pt>
                <c:pt idx="32">
                  <c:v>243.04035999999999</c:v>
                </c:pt>
                <c:pt idx="33">
                  <c:v>243.06474</c:v>
                </c:pt>
                <c:pt idx="34">
                  <c:v>243.08947000000001</c:v>
                </c:pt>
                <c:pt idx="35">
                  <c:v>243.11572000000001</c:v>
                </c:pt>
                <c:pt idx="36">
                  <c:v>243.14062000000001</c:v>
                </c:pt>
                <c:pt idx="37">
                  <c:v>243.16942</c:v>
                </c:pt>
                <c:pt idx="38">
                  <c:v>243.19732999999999</c:v>
                </c:pt>
                <c:pt idx="39">
                  <c:v>243.22375999999991</c:v>
                </c:pt>
                <c:pt idx="40">
                  <c:v>243.24889999999999</c:v>
                </c:pt>
                <c:pt idx="41">
                  <c:v>243.27376000000001</c:v>
                </c:pt>
                <c:pt idx="42">
                  <c:v>243.29893999999999</c:v>
                </c:pt>
                <c:pt idx="43">
                  <c:v>243.32373999999999</c:v>
                </c:pt>
                <c:pt idx="44">
                  <c:v>243.35327000000001</c:v>
                </c:pt>
                <c:pt idx="45">
                  <c:v>243.38254000000001</c:v>
                </c:pt>
                <c:pt idx="46">
                  <c:v>243.40736000000001</c:v>
                </c:pt>
                <c:pt idx="47">
                  <c:v>243.43244999999999</c:v>
                </c:pt>
                <c:pt idx="48">
                  <c:v>243.45757</c:v>
                </c:pt>
                <c:pt idx="49">
                  <c:v>243.48314999999999</c:v>
                </c:pt>
                <c:pt idx="50">
                  <c:v>243.51177999999999</c:v>
                </c:pt>
                <c:pt idx="51">
                  <c:v>243.54078000000001</c:v>
                </c:pt>
                <c:pt idx="52">
                  <c:v>243.56530000000001</c:v>
                </c:pt>
                <c:pt idx="53">
                  <c:v>243.5909</c:v>
                </c:pt>
                <c:pt idx="54">
                  <c:v>243.61750000000001</c:v>
                </c:pt>
                <c:pt idx="55">
                  <c:v>243.64088000000001</c:v>
                </c:pt>
                <c:pt idx="56">
                  <c:v>243.67024000000001</c:v>
                </c:pt>
                <c:pt idx="57">
                  <c:v>243.6994</c:v>
                </c:pt>
                <c:pt idx="58">
                  <c:v>243.72417999999999</c:v>
                </c:pt>
                <c:pt idx="59">
                  <c:v>243.74979999999991</c:v>
                </c:pt>
                <c:pt idx="60">
                  <c:v>243.77448000000001</c:v>
                </c:pt>
                <c:pt idx="61">
                  <c:v>243.79985999999991</c:v>
                </c:pt>
                <c:pt idx="62">
                  <c:v>243.82517999999999</c:v>
                </c:pt>
                <c:pt idx="63">
                  <c:v>243.85402999999999</c:v>
                </c:pt>
                <c:pt idx="64">
                  <c:v>243.88329999999999</c:v>
                </c:pt>
                <c:pt idx="65">
                  <c:v>243.90773999999999</c:v>
                </c:pt>
                <c:pt idx="66">
                  <c:v>243.93251000000001</c:v>
                </c:pt>
                <c:pt idx="67">
                  <c:v>243.958</c:v>
                </c:pt>
                <c:pt idx="68">
                  <c:v>243.98345</c:v>
                </c:pt>
                <c:pt idx="69">
                  <c:v>244.01184000000001</c:v>
                </c:pt>
                <c:pt idx="70">
                  <c:v>244.04104000000001</c:v>
                </c:pt>
                <c:pt idx="71">
                  <c:v>244.06732</c:v>
                </c:pt>
                <c:pt idx="72">
                  <c:v>244.09188</c:v>
                </c:pt>
                <c:pt idx="73">
                  <c:v>244.11626999999999</c:v>
                </c:pt>
                <c:pt idx="74">
                  <c:v>244.14202</c:v>
                </c:pt>
                <c:pt idx="75">
                  <c:v>244.17070000000001</c:v>
                </c:pt>
                <c:pt idx="76">
                  <c:v>244.19932</c:v>
                </c:pt>
                <c:pt idx="77">
                  <c:v>244.22452000000001</c:v>
                </c:pt>
                <c:pt idx="78">
                  <c:v>244.24959999999999</c:v>
                </c:pt>
                <c:pt idx="79">
                  <c:v>244.27546000000001</c:v>
                </c:pt>
                <c:pt idx="80">
                  <c:v>244.30042</c:v>
                </c:pt>
                <c:pt idx="81">
                  <c:v>244.32527999999999</c:v>
                </c:pt>
                <c:pt idx="82">
                  <c:v>244.35409999999999</c:v>
                </c:pt>
                <c:pt idx="83">
                  <c:v>244.38297</c:v>
                </c:pt>
                <c:pt idx="84">
                  <c:v>244.40812</c:v>
                </c:pt>
                <c:pt idx="85">
                  <c:v>244.4325</c:v>
                </c:pt>
                <c:pt idx="86">
                  <c:v>244.4572</c:v>
                </c:pt>
                <c:pt idx="87">
                  <c:v>244.48233999999999</c:v>
                </c:pt>
                <c:pt idx="88">
                  <c:v>244.51132000000001</c:v>
                </c:pt>
                <c:pt idx="89">
                  <c:v>244.54195999999999</c:v>
                </c:pt>
                <c:pt idx="90">
                  <c:v>244.56663</c:v>
                </c:pt>
                <c:pt idx="91">
                  <c:v>244.5917</c:v>
                </c:pt>
                <c:pt idx="92">
                  <c:v>244.61717999999999</c:v>
                </c:pt>
                <c:pt idx="93">
                  <c:v>244.64078000000001</c:v>
                </c:pt>
                <c:pt idx="94">
                  <c:v>244.67025000000001</c:v>
                </c:pt>
                <c:pt idx="95">
                  <c:v>244.69881000000001</c:v>
                </c:pt>
                <c:pt idx="96">
                  <c:v>244.72525999999999</c:v>
                </c:pt>
                <c:pt idx="97">
                  <c:v>244.7501</c:v>
                </c:pt>
                <c:pt idx="98">
                  <c:v>244.77498999999989</c:v>
                </c:pt>
                <c:pt idx="99">
                  <c:v>244.79957999999999</c:v>
                </c:pt>
                <c:pt idx="100">
                  <c:v>244.82499999999999</c:v>
                </c:pt>
                <c:pt idx="101">
                  <c:v>244.85364999999999</c:v>
                </c:pt>
                <c:pt idx="102">
                  <c:v>244.88337999999999</c:v>
                </c:pt>
                <c:pt idx="103">
                  <c:v>244.9083</c:v>
                </c:pt>
                <c:pt idx="104">
                  <c:v>244.9333</c:v>
                </c:pt>
                <c:pt idx="105">
                  <c:v>244.95874000000001</c:v>
                </c:pt>
                <c:pt idx="106">
                  <c:v>244.98394999999999</c:v>
                </c:pt>
                <c:pt idx="107">
                  <c:v>245.01235</c:v>
                </c:pt>
                <c:pt idx="108">
                  <c:v>245.04134999999999</c:v>
                </c:pt>
                <c:pt idx="109">
                  <c:v>245.06634</c:v>
                </c:pt>
                <c:pt idx="110">
                  <c:v>245.09201999999999</c:v>
                </c:pt>
                <c:pt idx="111">
                  <c:v>245.11718999999999</c:v>
                </c:pt>
                <c:pt idx="112">
                  <c:v>245.14094</c:v>
                </c:pt>
                <c:pt idx="113">
                  <c:v>245.17124000000001</c:v>
                </c:pt>
                <c:pt idx="114">
                  <c:v>245.19972000000001</c:v>
                </c:pt>
                <c:pt idx="115">
                  <c:v>245.22488000000001</c:v>
                </c:pt>
                <c:pt idx="116">
                  <c:v>245.25076000000001</c:v>
                </c:pt>
                <c:pt idx="117">
                  <c:v>245.27511999999999</c:v>
                </c:pt>
                <c:pt idx="118">
                  <c:v>245.29944</c:v>
                </c:pt>
                <c:pt idx="119">
                  <c:v>245.32580999999999</c:v>
                </c:pt>
                <c:pt idx="120">
                  <c:v>245.35422</c:v>
                </c:pt>
                <c:pt idx="121">
                  <c:v>245.38373999999999</c:v>
                </c:pt>
                <c:pt idx="122">
                  <c:v>245.40826999999999</c:v>
                </c:pt>
                <c:pt idx="123">
                  <c:v>245.43344999999999</c:v>
                </c:pt>
                <c:pt idx="124">
                  <c:v>245.45939999999999</c:v>
                </c:pt>
                <c:pt idx="125">
                  <c:v>245.48434</c:v>
                </c:pt>
                <c:pt idx="126">
                  <c:v>245.51300000000001</c:v>
                </c:pt>
                <c:pt idx="127">
                  <c:v>245.54195999999999</c:v>
                </c:pt>
                <c:pt idx="128">
                  <c:v>245.56629000000001</c:v>
                </c:pt>
                <c:pt idx="129">
                  <c:v>245.59142</c:v>
                </c:pt>
                <c:pt idx="130">
                  <c:v>245.61713</c:v>
                </c:pt>
                <c:pt idx="131">
                  <c:v>245.64211</c:v>
                </c:pt>
                <c:pt idx="132">
                  <c:v>245.67209</c:v>
                </c:pt>
                <c:pt idx="133">
                  <c:v>245.70039</c:v>
                </c:pt>
                <c:pt idx="134">
                  <c:v>245.72581</c:v>
                </c:pt>
                <c:pt idx="135">
                  <c:v>245.75077999999999</c:v>
                </c:pt>
                <c:pt idx="136">
                  <c:v>245.77556999999999</c:v>
                </c:pt>
                <c:pt idx="137">
                  <c:v>245.80080000000001</c:v>
                </c:pt>
                <c:pt idx="138">
                  <c:v>245.82525000000001</c:v>
                </c:pt>
                <c:pt idx="139">
                  <c:v>245.85554999999999</c:v>
                </c:pt>
                <c:pt idx="140">
                  <c:v>245.88399999999999</c:v>
                </c:pt>
                <c:pt idx="141">
                  <c:v>245.90887000000001</c:v>
                </c:pt>
                <c:pt idx="142">
                  <c:v>245.93274</c:v>
                </c:pt>
                <c:pt idx="143">
                  <c:v>245.95846</c:v>
                </c:pt>
                <c:pt idx="144">
                  <c:v>245.9845</c:v>
                </c:pt>
                <c:pt idx="145">
                  <c:v>246.01267000000001</c:v>
                </c:pt>
                <c:pt idx="146">
                  <c:v>246.04307999999989</c:v>
                </c:pt>
                <c:pt idx="147">
                  <c:v>246.06685999999999</c:v>
                </c:pt>
                <c:pt idx="148">
                  <c:v>246.09241</c:v>
                </c:pt>
                <c:pt idx="149">
                  <c:v>246.11660000000001</c:v>
                </c:pt>
                <c:pt idx="150">
                  <c:v>246.14138</c:v>
                </c:pt>
                <c:pt idx="151">
                  <c:v>246.17088000000001</c:v>
                </c:pt>
                <c:pt idx="152">
                  <c:v>246.20034999999999</c:v>
                </c:pt>
                <c:pt idx="153">
                  <c:v>246.22611000000001</c:v>
                </c:pt>
                <c:pt idx="154">
                  <c:v>246.25084000000001</c:v>
                </c:pt>
                <c:pt idx="155">
                  <c:v>246.27537000000001</c:v>
                </c:pt>
                <c:pt idx="156">
                  <c:v>246.30029999999999</c:v>
                </c:pt>
                <c:pt idx="157">
                  <c:v>246.32524000000001</c:v>
                </c:pt>
                <c:pt idx="158">
                  <c:v>246.35466</c:v>
                </c:pt>
                <c:pt idx="159">
                  <c:v>246.38329999999999</c:v>
                </c:pt>
                <c:pt idx="160">
                  <c:v>246.40898000000001</c:v>
                </c:pt>
                <c:pt idx="161">
                  <c:v>246.4333</c:v>
                </c:pt>
                <c:pt idx="162">
                  <c:v>246.45872</c:v>
                </c:pt>
                <c:pt idx="163">
                  <c:v>246.48444000000001</c:v>
                </c:pt>
                <c:pt idx="164">
                  <c:v>246.51294999999999</c:v>
                </c:pt>
                <c:pt idx="165">
                  <c:v>246.5421</c:v>
                </c:pt>
                <c:pt idx="166">
                  <c:v>246.5667</c:v>
                </c:pt>
                <c:pt idx="167">
                  <c:v>246.59184999999999</c:v>
                </c:pt>
                <c:pt idx="168">
                  <c:v>246.61635999999999</c:v>
                </c:pt>
                <c:pt idx="169">
                  <c:v>246.64169999999999</c:v>
                </c:pt>
                <c:pt idx="170">
                  <c:v>246.67116999999999</c:v>
                </c:pt>
                <c:pt idx="171">
                  <c:v>246.70146</c:v>
                </c:pt>
                <c:pt idx="172">
                  <c:v>246.72667999999999</c:v>
                </c:pt>
                <c:pt idx="173">
                  <c:v>246.75040000000001</c:v>
                </c:pt>
                <c:pt idx="174">
                  <c:v>246.77546000000001</c:v>
                </c:pt>
                <c:pt idx="175">
                  <c:v>246.80083999999999</c:v>
                </c:pt>
                <c:pt idx="176">
                  <c:v>246.82565</c:v>
                </c:pt>
                <c:pt idx="177">
                  <c:v>246.85409999999999</c:v>
                </c:pt>
                <c:pt idx="178">
                  <c:v>246.88390999999999</c:v>
                </c:pt>
                <c:pt idx="179">
                  <c:v>246.90907000000001</c:v>
                </c:pt>
                <c:pt idx="180">
                  <c:v>246.93364</c:v>
                </c:pt>
                <c:pt idx="181">
                  <c:v>246.95863</c:v>
                </c:pt>
                <c:pt idx="182">
                  <c:v>246.98412999999999</c:v>
                </c:pt>
                <c:pt idx="183">
                  <c:v>247.01385999999991</c:v>
                </c:pt>
                <c:pt idx="184">
                  <c:v>247.04299</c:v>
                </c:pt>
                <c:pt idx="185">
                  <c:v>247.06777</c:v>
                </c:pt>
                <c:pt idx="186">
                  <c:v>247.09234000000001</c:v>
                </c:pt>
                <c:pt idx="187">
                  <c:v>247.11691999999999</c:v>
                </c:pt>
                <c:pt idx="188">
                  <c:v>247.14266000000001</c:v>
                </c:pt>
                <c:pt idx="189">
                  <c:v>247.17158000000001</c:v>
                </c:pt>
                <c:pt idx="190">
                  <c:v>247.20084</c:v>
                </c:pt>
                <c:pt idx="191">
                  <c:v>247.22658000000001</c:v>
                </c:pt>
                <c:pt idx="192">
                  <c:v>247.25054</c:v>
                </c:pt>
                <c:pt idx="193">
                  <c:v>247.27547000000001</c:v>
                </c:pt>
                <c:pt idx="194">
                  <c:v>247.30028999999999</c:v>
                </c:pt>
                <c:pt idx="195">
                  <c:v>247.32562999999999</c:v>
                </c:pt>
                <c:pt idx="196">
                  <c:v>247.35548</c:v>
                </c:pt>
                <c:pt idx="197">
                  <c:v>247.38437999999999</c:v>
                </c:pt>
                <c:pt idx="198">
                  <c:v>247.40885</c:v>
                </c:pt>
                <c:pt idx="199">
                  <c:v>247.43277</c:v>
                </c:pt>
                <c:pt idx="200">
                  <c:v>247.45854</c:v>
                </c:pt>
                <c:pt idx="201">
                  <c:v>247.48378</c:v>
                </c:pt>
                <c:pt idx="202">
                  <c:v>247.51386999999991</c:v>
                </c:pt>
                <c:pt idx="203">
                  <c:v>247.54218</c:v>
                </c:pt>
                <c:pt idx="204">
                  <c:v>247.56766999999999</c:v>
                </c:pt>
                <c:pt idx="205">
                  <c:v>247.59245999999999</c:v>
                </c:pt>
                <c:pt idx="206">
                  <c:v>247.61788999999999</c:v>
                </c:pt>
                <c:pt idx="207">
                  <c:v>247.64250000000001</c:v>
                </c:pt>
                <c:pt idx="208">
                  <c:v>247.67171999999999</c:v>
                </c:pt>
                <c:pt idx="209">
                  <c:v>247.70045999999999</c:v>
                </c:pt>
                <c:pt idx="210">
                  <c:v>247.72559000000001</c:v>
                </c:pt>
                <c:pt idx="211">
                  <c:v>247.75136000000001</c:v>
                </c:pt>
                <c:pt idx="212">
                  <c:v>247.77515</c:v>
                </c:pt>
                <c:pt idx="213">
                  <c:v>247.80168</c:v>
                </c:pt>
                <c:pt idx="214">
                  <c:v>247.82571999999999</c:v>
                </c:pt>
                <c:pt idx="215">
                  <c:v>247.85462000000001</c:v>
                </c:pt>
                <c:pt idx="216">
                  <c:v>247.88455999999999</c:v>
                </c:pt>
                <c:pt idx="217">
                  <c:v>247.90878000000001</c:v>
                </c:pt>
                <c:pt idx="218">
                  <c:v>247.93414999999999</c:v>
                </c:pt>
                <c:pt idx="219">
                  <c:v>247.95928000000001</c:v>
                </c:pt>
                <c:pt idx="220">
                  <c:v>247.98346000000001</c:v>
                </c:pt>
                <c:pt idx="221">
                  <c:v>248.01351999999989</c:v>
                </c:pt>
                <c:pt idx="222">
                  <c:v>248.04334</c:v>
                </c:pt>
                <c:pt idx="223">
                  <c:v>248.06745000000001</c:v>
                </c:pt>
                <c:pt idx="224">
                  <c:v>248.09205</c:v>
                </c:pt>
                <c:pt idx="225">
                  <c:v>248.11765</c:v>
                </c:pt>
                <c:pt idx="226">
                  <c:v>248.14223000000001</c:v>
                </c:pt>
                <c:pt idx="227">
                  <c:v>248.1712</c:v>
                </c:pt>
                <c:pt idx="228">
                  <c:v>248.20051000000001</c:v>
                </c:pt>
                <c:pt idx="229">
                  <c:v>248.22648000000001</c:v>
                </c:pt>
                <c:pt idx="230">
                  <c:v>248.25039000000001</c:v>
                </c:pt>
                <c:pt idx="231">
                  <c:v>248.27618000000001</c:v>
                </c:pt>
                <c:pt idx="232">
                  <c:v>248.30125000000001</c:v>
                </c:pt>
                <c:pt idx="233">
                  <c:v>248.32550000000001</c:v>
                </c:pt>
                <c:pt idx="234">
                  <c:v>248.35476</c:v>
                </c:pt>
                <c:pt idx="235">
                  <c:v>248.38408000000001</c:v>
                </c:pt>
                <c:pt idx="236">
                  <c:v>248.40949000000001</c:v>
                </c:pt>
                <c:pt idx="237">
                  <c:v>248.43423999999999</c:v>
                </c:pt>
                <c:pt idx="238">
                  <c:v>248.45912999999999</c:v>
                </c:pt>
                <c:pt idx="239">
                  <c:v>248.48393999999999</c:v>
                </c:pt>
                <c:pt idx="240">
                  <c:v>248.51349999999999</c:v>
                </c:pt>
                <c:pt idx="241">
                  <c:v>248.54331999999999</c:v>
                </c:pt>
                <c:pt idx="242">
                  <c:v>248.56854000000001</c:v>
                </c:pt>
                <c:pt idx="243">
                  <c:v>248.59280000000001</c:v>
                </c:pt>
                <c:pt idx="244">
                  <c:v>248.61743999999999</c:v>
                </c:pt>
                <c:pt idx="245">
                  <c:v>248.64263</c:v>
                </c:pt>
                <c:pt idx="246">
                  <c:v>248.67225999999999</c:v>
                </c:pt>
                <c:pt idx="247">
                  <c:v>248.70015000000001</c:v>
                </c:pt>
                <c:pt idx="248">
                  <c:v>248.72626</c:v>
                </c:pt>
                <c:pt idx="249">
                  <c:v>248.75115</c:v>
                </c:pt>
                <c:pt idx="250">
                  <c:v>248.77542</c:v>
                </c:pt>
                <c:pt idx="251">
                  <c:v>248.80007000000001</c:v>
                </c:pt>
                <c:pt idx="252">
                  <c:v>248.82623000000001</c:v>
                </c:pt>
                <c:pt idx="253">
                  <c:v>248.85490999999999</c:v>
                </c:pt>
                <c:pt idx="254">
                  <c:v>248.88432</c:v>
                </c:pt>
                <c:pt idx="255">
                  <c:v>248.90942000000001</c:v>
                </c:pt>
                <c:pt idx="256">
                  <c:v>248.93386000000001</c:v>
                </c:pt>
                <c:pt idx="257">
                  <c:v>248.95885000000001</c:v>
                </c:pt>
                <c:pt idx="258">
                  <c:v>248.98500000000001</c:v>
                </c:pt>
                <c:pt idx="259">
                  <c:v>249.01288</c:v>
                </c:pt>
                <c:pt idx="260">
                  <c:v>249.04186000000001</c:v>
                </c:pt>
                <c:pt idx="261">
                  <c:v>249.06707</c:v>
                </c:pt>
                <c:pt idx="262">
                  <c:v>249.09206</c:v>
                </c:pt>
                <c:pt idx="263">
                  <c:v>249.11688000000001</c:v>
                </c:pt>
                <c:pt idx="264">
                  <c:v>249.14243999999999</c:v>
                </c:pt>
                <c:pt idx="265">
                  <c:v>249.17254</c:v>
                </c:pt>
                <c:pt idx="266">
                  <c:v>249.19967999999989</c:v>
                </c:pt>
                <c:pt idx="267">
                  <c:v>249.22576000000001</c:v>
                </c:pt>
                <c:pt idx="268">
                  <c:v>249.25033999999999</c:v>
                </c:pt>
                <c:pt idx="269">
                  <c:v>249.27515</c:v>
                </c:pt>
                <c:pt idx="270">
                  <c:v>249.30036999999999</c:v>
                </c:pt>
                <c:pt idx="271">
                  <c:v>249.32525000000001</c:v>
                </c:pt>
                <c:pt idx="272">
                  <c:v>249.35486</c:v>
                </c:pt>
                <c:pt idx="273">
                  <c:v>249.38398000000001</c:v>
                </c:pt>
                <c:pt idx="274">
                  <c:v>249.4091</c:v>
                </c:pt>
                <c:pt idx="275">
                  <c:v>249.43370999999999</c:v>
                </c:pt>
                <c:pt idx="276">
                  <c:v>249.45838000000001</c:v>
                </c:pt>
                <c:pt idx="277">
                  <c:v>249.48388</c:v>
                </c:pt>
                <c:pt idx="278">
                  <c:v>249.51327000000001</c:v>
                </c:pt>
                <c:pt idx="279">
                  <c:v>249.54248000000001</c:v>
                </c:pt>
                <c:pt idx="280">
                  <c:v>249.56677999999999</c:v>
                </c:pt>
                <c:pt idx="281">
                  <c:v>249.59199000000001</c:v>
                </c:pt>
                <c:pt idx="282">
                  <c:v>249.61657999999991</c:v>
                </c:pt>
                <c:pt idx="283">
                  <c:v>249.64269999999999</c:v>
                </c:pt>
                <c:pt idx="284">
                  <c:v>249.67213000000001</c:v>
                </c:pt>
                <c:pt idx="285">
                  <c:v>249.70112</c:v>
                </c:pt>
                <c:pt idx="286">
                  <c:v>249.72567000000001</c:v>
                </c:pt>
                <c:pt idx="287">
                  <c:v>249.75117</c:v>
                </c:pt>
                <c:pt idx="288">
                  <c:v>249.77551999999989</c:v>
                </c:pt>
                <c:pt idx="289">
                  <c:v>249.80098000000001</c:v>
                </c:pt>
                <c:pt idx="290">
                  <c:v>249.82586000000001</c:v>
                </c:pt>
                <c:pt idx="291">
                  <c:v>249.85467</c:v>
                </c:pt>
                <c:pt idx="292">
                  <c:v>249.88378</c:v>
                </c:pt>
                <c:pt idx="293">
                  <c:v>249.90863999999999</c:v>
                </c:pt>
                <c:pt idx="294">
                  <c:v>249.93333000000001</c:v>
                </c:pt>
                <c:pt idx="295">
                  <c:v>249.95886999999999</c:v>
                </c:pt>
                <c:pt idx="296">
                  <c:v>249.98418000000001</c:v>
                </c:pt>
                <c:pt idx="297">
                  <c:v>250.01346000000001</c:v>
                </c:pt>
                <c:pt idx="298">
                  <c:v>250.04252</c:v>
                </c:pt>
                <c:pt idx="299">
                  <c:v>250.06698</c:v>
                </c:pt>
                <c:pt idx="300">
                  <c:v>250.09190000000001</c:v>
                </c:pt>
                <c:pt idx="301">
                  <c:v>250.11693</c:v>
                </c:pt>
                <c:pt idx="302">
                  <c:v>250.14039</c:v>
                </c:pt>
                <c:pt idx="303">
                  <c:v>250.1713</c:v>
                </c:pt>
                <c:pt idx="304">
                  <c:v>250.20033000000001</c:v>
                </c:pt>
                <c:pt idx="305">
                  <c:v>250.22526999999999</c:v>
                </c:pt>
                <c:pt idx="306">
                  <c:v>250.25064</c:v>
                </c:pt>
                <c:pt idx="307">
                  <c:v>250.27552999999989</c:v>
                </c:pt>
                <c:pt idx="308">
                  <c:v>250.30055999999999</c:v>
                </c:pt>
                <c:pt idx="309">
                  <c:v>250.32534000000001</c:v>
                </c:pt>
                <c:pt idx="310">
                  <c:v>250.35517999999999</c:v>
                </c:pt>
                <c:pt idx="311">
                  <c:v>250.38369</c:v>
                </c:pt>
                <c:pt idx="312">
                  <c:v>250.40907999999999</c:v>
                </c:pt>
                <c:pt idx="313">
                  <c:v>250.43407999999999</c:v>
                </c:pt>
                <c:pt idx="314">
                  <c:v>250.45830000000001</c:v>
                </c:pt>
                <c:pt idx="315">
                  <c:v>250.48391000000001</c:v>
                </c:pt>
                <c:pt idx="316">
                  <c:v>250.51275000000001</c:v>
                </c:pt>
                <c:pt idx="317">
                  <c:v>250.54143999999999</c:v>
                </c:pt>
                <c:pt idx="318">
                  <c:v>250.56719000000001</c:v>
                </c:pt>
                <c:pt idx="319">
                  <c:v>250.59132</c:v>
                </c:pt>
                <c:pt idx="320">
                  <c:v>250.6163</c:v>
                </c:pt>
                <c:pt idx="321">
                  <c:v>250.64230000000001</c:v>
                </c:pt>
                <c:pt idx="322">
                  <c:v>250.67205999999999</c:v>
                </c:pt>
                <c:pt idx="323">
                  <c:v>250.70074</c:v>
                </c:pt>
                <c:pt idx="324">
                  <c:v>250.72542000000001</c:v>
                </c:pt>
                <c:pt idx="325">
                  <c:v>250.74986000000001</c:v>
                </c:pt>
                <c:pt idx="326">
                  <c:v>250.77531999999999</c:v>
                </c:pt>
                <c:pt idx="327">
                  <c:v>250.80002999999999</c:v>
                </c:pt>
                <c:pt idx="328">
                  <c:v>250.82514</c:v>
                </c:pt>
                <c:pt idx="329">
                  <c:v>250.85504</c:v>
                </c:pt>
                <c:pt idx="330">
                  <c:v>250.88390000000001</c:v>
                </c:pt>
                <c:pt idx="331">
                  <c:v>250.90889999999999</c:v>
                </c:pt>
                <c:pt idx="332">
                  <c:v>250.93498</c:v>
                </c:pt>
                <c:pt idx="333">
                  <c:v>250.95952</c:v>
                </c:pt>
                <c:pt idx="334">
                  <c:v>250.98452</c:v>
                </c:pt>
                <c:pt idx="335">
                  <c:v>251.01319000000001</c:v>
                </c:pt>
                <c:pt idx="336">
                  <c:v>251.04266000000001</c:v>
                </c:pt>
                <c:pt idx="337">
                  <c:v>251.06697</c:v>
                </c:pt>
                <c:pt idx="338">
                  <c:v>251.09255999999999</c:v>
                </c:pt>
                <c:pt idx="339">
                  <c:v>251.1181</c:v>
                </c:pt>
                <c:pt idx="340">
                  <c:v>251.14255</c:v>
                </c:pt>
                <c:pt idx="341">
                  <c:v>251.17223999999999</c:v>
                </c:pt>
                <c:pt idx="342">
                  <c:v>251.20212000000001</c:v>
                </c:pt>
                <c:pt idx="343">
                  <c:v>251.22620000000001</c:v>
                </c:pt>
                <c:pt idx="344">
                  <c:v>251.25111000000001</c:v>
                </c:pt>
                <c:pt idx="345">
                  <c:v>251.27637999999999</c:v>
                </c:pt>
                <c:pt idx="346">
                  <c:v>251.30196000000001</c:v>
                </c:pt>
                <c:pt idx="347">
                  <c:v>251.32575</c:v>
                </c:pt>
                <c:pt idx="348">
                  <c:v>251.3552</c:v>
                </c:pt>
                <c:pt idx="349">
                  <c:v>251.38489000000001</c:v>
                </c:pt>
                <c:pt idx="350">
                  <c:v>251.40933999999999</c:v>
                </c:pt>
                <c:pt idx="351">
                  <c:v>251.43478999999999</c:v>
                </c:pt>
                <c:pt idx="352">
                  <c:v>251.46021999999999</c:v>
                </c:pt>
                <c:pt idx="353">
                  <c:v>251.48576</c:v>
                </c:pt>
                <c:pt idx="354">
                  <c:v>251.51391000000001</c:v>
                </c:pt>
                <c:pt idx="355">
                  <c:v>251.54330999999999</c:v>
                </c:pt>
                <c:pt idx="356">
                  <c:v>251.56845000000001</c:v>
                </c:pt>
                <c:pt idx="357">
                  <c:v>251.59287</c:v>
                </c:pt>
                <c:pt idx="358">
                  <c:v>251.61850000000001</c:v>
                </c:pt>
                <c:pt idx="359">
                  <c:v>251.64328</c:v>
                </c:pt>
                <c:pt idx="360">
                  <c:v>251.67228</c:v>
                </c:pt>
                <c:pt idx="361">
                  <c:v>251.70165</c:v>
                </c:pt>
                <c:pt idx="362">
                  <c:v>251.72723999999999</c:v>
                </c:pt>
                <c:pt idx="363">
                  <c:v>251.75153</c:v>
                </c:pt>
                <c:pt idx="364">
                  <c:v>251.77624</c:v>
                </c:pt>
                <c:pt idx="365">
                  <c:v>251.80205000000001</c:v>
                </c:pt>
                <c:pt idx="366">
                  <c:v>251.82705000000001</c:v>
                </c:pt>
                <c:pt idx="367">
                  <c:v>251.85552000000001</c:v>
                </c:pt>
                <c:pt idx="368">
                  <c:v>251.88424000000001</c:v>
                </c:pt>
                <c:pt idx="369">
                  <c:v>251.90917999999999</c:v>
                </c:pt>
                <c:pt idx="370">
                  <c:v>251.93476999999999</c:v>
                </c:pt>
                <c:pt idx="371">
                  <c:v>251.95930000000001</c:v>
                </c:pt>
                <c:pt idx="372">
                  <c:v>251.98464999999999</c:v>
                </c:pt>
                <c:pt idx="373">
                  <c:v>252.01430999999999</c:v>
                </c:pt>
                <c:pt idx="374">
                  <c:v>252.04311000000001</c:v>
                </c:pt>
                <c:pt idx="375">
                  <c:v>252.06727000000001</c:v>
                </c:pt>
                <c:pt idx="376">
                  <c:v>252.09276</c:v>
                </c:pt>
                <c:pt idx="377">
                  <c:v>252.11866000000001</c:v>
                </c:pt>
                <c:pt idx="378">
                  <c:v>252.14303000000001</c:v>
                </c:pt>
                <c:pt idx="379">
                  <c:v>252.17264</c:v>
                </c:pt>
                <c:pt idx="380">
                  <c:v>252.20213000000001</c:v>
                </c:pt>
                <c:pt idx="381">
                  <c:v>252.22683000000001</c:v>
                </c:pt>
                <c:pt idx="382">
                  <c:v>252.25145000000001</c:v>
                </c:pt>
                <c:pt idx="383">
                  <c:v>252.27662000000001</c:v>
                </c:pt>
                <c:pt idx="384">
                  <c:v>252.30114</c:v>
                </c:pt>
                <c:pt idx="385">
                  <c:v>252.32653999999999</c:v>
                </c:pt>
                <c:pt idx="386">
                  <c:v>252.3554</c:v>
                </c:pt>
                <c:pt idx="387">
                  <c:v>252.38543000000001</c:v>
                </c:pt>
                <c:pt idx="388">
                  <c:v>252.41043999999999</c:v>
                </c:pt>
                <c:pt idx="389">
                  <c:v>252.435</c:v>
                </c:pt>
                <c:pt idx="390">
                  <c:v>252.46046000000001</c:v>
                </c:pt>
                <c:pt idx="391">
                  <c:v>252.4855</c:v>
                </c:pt>
                <c:pt idx="392">
                  <c:v>252.51423</c:v>
                </c:pt>
                <c:pt idx="393">
                  <c:v>252.54338999999999</c:v>
                </c:pt>
                <c:pt idx="394">
                  <c:v>252.56862000000001</c:v>
                </c:pt>
                <c:pt idx="395">
                  <c:v>252.59499</c:v>
                </c:pt>
                <c:pt idx="396">
                  <c:v>252.61912000000001</c:v>
                </c:pt>
                <c:pt idx="397">
                  <c:v>252.64382000000001</c:v>
                </c:pt>
                <c:pt idx="398">
                  <c:v>252.67312999999999</c:v>
                </c:pt>
                <c:pt idx="399">
                  <c:v>252.70138</c:v>
                </c:pt>
                <c:pt idx="400">
                  <c:v>252.72640999999999</c:v>
                </c:pt>
                <c:pt idx="401">
                  <c:v>252.75194999999999</c:v>
                </c:pt>
                <c:pt idx="402">
                  <c:v>252.77681000000001</c:v>
                </c:pt>
                <c:pt idx="403">
                  <c:v>252.80211</c:v>
                </c:pt>
                <c:pt idx="404">
                  <c:v>252.82621</c:v>
                </c:pt>
                <c:pt idx="405">
                  <c:v>252.85652999999999</c:v>
                </c:pt>
                <c:pt idx="406">
                  <c:v>252.88553999999999</c:v>
                </c:pt>
                <c:pt idx="407">
                  <c:v>252.91064</c:v>
                </c:pt>
                <c:pt idx="408">
                  <c:v>252.93582000000001</c:v>
                </c:pt>
                <c:pt idx="409">
                  <c:v>252.96069</c:v>
                </c:pt>
                <c:pt idx="410">
                  <c:v>252.98594</c:v>
                </c:pt>
                <c:pt idx="411">
                  <c:v>253.01517999999999</c:v>
                </c:pt>
                <c:pt idx="412">
                  <c:v>253.04383999999999</c:v>
                </c:pt>
                <c:pt idx="413">
                  <c:v>253.0686</c:v>
                </c:pt>
                <c:pt idx="414">
                  <c:v>253.09423000000001</c:v>
                </c:pt>
                <c:pt idx="415">
                  <c:v>253.11953999999989</c:v>
                </c:pt>
                <c:pt idx="416">
                  <c:v>253.14436000000001</c:v>
                </c:pt>
                <c:pt idx="417">
                  <c:v>253.17361999999989</c:v>
                </c:pt>
                <c:pt idx="418">
                  <c:v>253.20275000000001</c:v>
                </c:pt>
                <c:pt idx="419">
                  <c:v>253.22753</c:v>
                </c:pt>
                <c:pt idx="420">
                  <c:v>253.25278</c:v>
                </c:pt>
                <c:pt idx="421">
                  <c:v>253.27873</c:v>
                </c:pt>
                <c:pt idx="422">
                  <c:v>253.30163999999999</c:v>
                </c:pt>
                <c:pt idx="423">
                  <c:v>253.32665</c:v>
                </c:pt>
                <c:pt idx="424">
                  <c:v>253.3571</c:v>
                </c:pt>
                <c:pt idx="425">
                  <c:v>253.38622000000001</c:v>
                </c:pt>
                <c:pt idx="426">
                  <c:v>253.41088999999999</c:v>
                </c:pt>
                <c:pt idx="427">
                  <c:v>253.43637000000001</c:v>
                </c:pt>
                <c:pt idx="428">
                  <c:v>253.46068</c:v>
                </c:pt>
                <c:pt idx="429">
                  <c:v>253.48544000000001</c:v>
                </c:pt>
                <c:pt idx="430">
                  <c:v>253.51613</c:v>
                </c:pt>
                <c:pt idx="431">
                  <c:v>253.54473999999999</c:v>
                </c:pt>
                <c:pt idx="432">
                  <c:v>253.57037</c:v>
                </c:pt>
                <c:pt idx="433">
                  <c:v>253.59476000000001</c:v>
                </c:pt>
                <c:pt idx="434">
                  <c:v>253.61957000000001</c:v>
                </c:pt>
                <c:pt idx="435">
                  <c:v>253.64503999999999</c:v>
                </c:pt>
                <c:pt idx="436">
                  <c:v>253.67350999999991</c:v>
                </c:pt>
                <c:pt idx="437">
                  <c:v>253.70307999999989</c:v>
                </c:pt>
                <c:pt idx="438">
                  <c:v>253.72758999999999</c:v>
                </c:pt>
                <c:pt idx="439">
                  <c:v>253.75405000000001</c:v>
                </c:pt>
                <c:pt idx="440">
                  <c:v>253.77825999999999</c:v>
                </c:pt>
                <c:pt idx="441">
                  <c:v>253.80298999999999</c:v>
                </c:pt>
                <c:pt idx="442">
                  <c:v>253.82785000000001</c:v>
                </c:pt>
                <c:pt idx="443">
                  <c:v>253.85705999999999</c:v>
                </c:pt>
                <c:pt idx="444">
                  <c:v>253.88634999999999</c:v>
                </c:pt>
                <c:pt idx="445">
                  <c:v>253.91152</c:v>
                </c:pt>
                <c:pt idx="446">
                  <c:v>253.93624</c:v>
                </c:pt>
                <c:pt idx="447">
                  <c:v>253.96182999999999</c:v>
                </c:pt>
                <c:pt idx="448">
                  <c:v>253.98702</c:v>
                </c:pt>
                <c:pt idx="449">
                  <c:v>254.01665999999989</c:v>
                </c:pt>
                <c:pt idx="450">
                  <c:v>254.04523</c:v>
                </c:pt>
                <c:pt idx="451">
                  <c:v>254.07015999999999</c:v>
                </c:pt>
                <c:pt idx="452">
                  <c:v>254.09452999999999</c:v>
                </c:pt>
                <c:pt idx="453">
                  <c:v>254.12072000000001</c:v>
                </c:pt>
                <c:pt idx="454">
                  <c:v>254.14519999999999</c:v>
                </c:pt>
                <c:pt idx="455">
                  <c:v>254.17429000000001</c:v>
                </c:pt>
                <c:pt idx="456">
                  <c:v>254.20339999999999</c:v>
                </c:pt>
                <c:pt idx="457">
                  <c:v>254.22852</c:v>
                </c:pt>
                <c:pt idx="458">
                  <c:v>254.25389000000001</c:v>
                </c:pt>
                <c:pt idx="459">
                  <c:v>254.27809999999999</c:v>
                </c:pt>
                <c:pt idx="460">
                  <c:v>254.30343999999999</c:v>
                </c:pt>
                <c:pt idx="461">
                  <c:v>254.32844</c:v>
                </c:pt>
                <c:pt idx="462">
                  <c:v>254.35697999999999</c:v>
                </c:pt>
                <c:pt idx="463">
                  <c:v>254.38703000000001</c:v>
                </c:pt>
                <c:pt idx="464">
                  <c:v>254.41221999999999</c:v>
                </c:pt>
                <c:pt idx="465">
                  <c:v>254.43709999999999</c:v>
                </c:pt>
                <c:pt idx="466">
                  <c:v>254.46249</c:v>
                </c:pt>
                <c:pt idx="467">
                  <c:v>254.48686000000001</c:v>
                </c:pt>
                <c:pt idx="468">
                  <c:v>254.5163</c:v>
                </c:pt>
                <c:pt idx="469">
                  <c:v>254.54601</c:v>
                </c:pt>
                <c:pt idx="470">
                  <c:v>254.57067000000001</c:v>
                </c:pt>
                <c:pt idx="471">
                  <c:v>254.59550999999999</c:v>
                </c:pt>
                <c:pt idx="472">
                  <c:v>254.62044</c:v>
                </c:pt>
                <c:pt idx="473">
                  <c:v>254.64645999999999</c:v>
                </c:pt>
                <c:pt idx="474">
                  <c:v>254.67453</c:v>
                </c:pt>
                <c:pt idx="475">
                  <c:v>254.70345</c:v>
                </c:pt>
                <c:pt idx="476">
                  <c:v>254.72866999999999</c:v>
                </c:pt>
                <c:pt idx="477">
                  <c:v>254.75378000000001</c:v>
                </c:pt>
                <c:pt idx="478">
                  <c:v>254.77805000000001</c:v>
                </c:pt>
                <c:pt idx="479">
                  <c:v>254.80351999999999</c:v>
                </c:pt>
                <c:pt idx="480">
                  <c:v>254.82911999999999</c:v>
                </c:pt>
                <c:pt idx="481">
                  <c:v>254.85820000000001</c:v>
                </c:pt>
                <c:pt idx="482">
                  <c:v>254.88715999999999</c:v>
                </c:pt>
                <c:pt idx="483">
                  <c:v>254.91240999999999</c:v>
                </c:pt>
                <c:pt idx="484">
                  <c:v>254.93678</c:v>
                </c:pt>
                <c:pt idx="485">
                  <c:v>254.96306000000001</c:v>
                </c:pt>
                <c:pt idx="486">
                  <c:v>254.98745</c:v>
                </c:pt>
                <c:pt idx="487">
                  <c:v>255.0162</c:v>
                </c:pt>
                <c:pt idx="488">
                  <c:v>255.04602</c:v>
                </c:pt>
                <c:pt idx="489">
                  <c:v>255.07111</c:v>
                </c:pt>
                <c:pt idx="490">
                  <c:v>255.09553</c:v>
                </c:pt>
                <c:pt idx="491">
                  <c:v>255.12100000000001</c:v>
                </c:pt>
                <c:pt idx="492">
                  <c:v>255.14623</c:v>
                </c:pt>
                <c:pt idx="493">
                  <c:v>255.17549</c:v>
                </c:pt>
                <c:pt idx="494">
                  <c:v>255.20455999999999</c:v>
                </c:pt>
                <c:pt idx="495">
                  <c:v>255.23021</c:v>
                </c:pt>
                <c:pt idx="496">
                  <c:v>255.25471999999999</c:v>
                </c:pt>
                <c:pt idx="497">
                  <c:v>255.27917999999991</c:v>
                </c:pt>
                <c:pt idx="498">
                  <c:v>255.30448999999999</c:v>
                </c:pt>
                <c:pt idx="499">
                  <c:v>255.32946000000001</c:v>
                </c:pt>
                <c:pt idx="500">
                  <c:v>255.35824</c:v>
                </c:pt>
                <c:pt idx="501">
                  <c:v>255.38800000000001</c:v>
                </c:pt>
                <c:pt idx="502">
                  <c:v>255.41283000000001</c:v>
                </c:pt>
                <c:pt idx="503">
                  <c:v>255.43836999999999</c:v>
                </c:pt>
                <c:pt idx="504">
                  <c:v>255.46340000000001</c:v>
                </c:pt>
                <c:pt idx="505">
                  <c:v>255.48784000000001</c:v>
                </c:pt>
                <c:pt idx="506">
                  <c:v>255.51768000000001</c:v>
                </c:pt>
                <c:pt idx="507">
                  <c:v>255.54617999999999</c:v>
                </c:pt>
                <c:pt idx="508">
                  <c:v>255.57097999999999</c:v>
                </c:pt>
                <c:pt idx="509">
                  <c:v>255.59636</c:v>
                </c:pt>
                <c:pt idx="510">
                  <c:v>255.62117000000001</c:v>
                </c:pt>
                <c:pt idx="511">
                  <c:v>255.64557999999991</c:v>
                </c:pt>
                <c:pt idx="512">
                  <c:v>255.67567999999989</c:v>
                </c:pt>
                <c:pt idx="513">
                  <c:v>255.70463000000001</c:v>
                </c:pt>
                <c:pt idx="514">
                  <c:v>255.72922</c:v>
                </c:pt>
                <c:pt idx="515">
                  <c:v>255.75512000000001</c:v>
                </c:pt>
                <c:pt idx="516">
                  <c:v>255.77990999999989</c:v>
                </c:pt>
                <c:pt idx="517">
                  <c:v>255.80520999999999</c:v>
                </c:pt>
                <c:pt idx="518">
                  <c:v>255.83018000000001</c:v>
                </c:pt>
                <c:pt idx="519">
                  <c:v>255.85839999999999</c:v>
                </c:pt>
                <c:pt idx="520">
                  <c:v>255.88804999999999</c:v>
                </c:pt>
                <c:pt idx="521">
                  <c:v>255.91328999999999</c:v>
                </c:pt>
                <c:pt idx="522">
                  <c:v>255.93867</c:v>
                </c:pt>
                <c:pt idx="523">
                  <c:v>255.96346</c:v>
                </c:pt>
                <c:pt idx="524">
                  <c:v>255.98750999999999</c:v>
                </c:pt>
                <c:pt idx="525">
                  <c:v>256.01725999999991</c:v>
                </c:pt>
                <c:pt idx="526">
                  <c:v>256.04647999999992</c:v>
                </c:pt>
                <c:pt idx="527">
                  <c:v>256.07150999999902</c:v>
                </c:pt>
                <c:pt idx="528">
                  <c:v>256.09693999999888</c:v>
                </c:pt>
                <c:pt idx="529">
                  <c:v>256.12183999999962</c:v>
                </c:pt>
                <c:pt idx="530">
                  <c:v>256.14710000000002</c:v>
                </c:pt>
                <c:pt idx="531">
                  <c:v>256.17649999999992</c:v>
                </c:pt>
                <c:pt idx="532">
                  <c:v>256.20495999999991</c:v>
                </c:pt>
                <c:pt idx="533">
                  <c:v>256.230109999999</c:v>
                </c:pt>
                <c:pt idx="534">
                  <c:v>256.25450000000001</c:v>
                </c:pt>
                <c:pt idx="535">
                  <c:v>256.27923999999962</c:v>
                </c:pt>
                <c:pt idx="536">
                  <c:v>256.30500999999992</c:v>
                </c:pt>
                <c:pt idx="537">
                  <c:v>256.33017999999902</c:v>
                </c:pt>
                <c:pt idx="538">
                  <c:v>256.35950000000003</c:v>
                </c:pt>
                <c:pt idx="539">
                  <c:v>256.38749000000001</c:v>
                </c:pt>
                <c:pt idx="540">
                  <c:v>256.41359999999901</c:v>
                </c:pt>
                <c:pt idx="541">
                  <c:v>256.43831999999861</c:v>
                </c:pt>
                <c:pt idx="542">
                  <c:v>256.46361999999903</c:v>
                </c:pt>
                <c:pt idx="543">
                  <c:v>256.48854999999901</c:v>
                </c:pt>
                <c:pt idx="544">
                  <c:v>256.51809999999921</c:v>
                </c:pt>
                <c:pt idx="545">
                  <c:v>256.5471</c:v>
                </c:pt>
                <c:pt idx="546">
                  <c:v>256.57118999999898</c:v>
                </c:pt>
                <c:pt idx="547">
                  <c:v>256.59683999999902</c:v>
                </c:pt>
                <c:pt idx="548">
                  <c:v>256.62191999999902</c:v>
                </c:pt>
                <c:pt idx="549">
                  <c:v>256.64661999999993</c:v>
                </c:pt>
                <c:pt idx="550">
                  <c:v>256.67616999999962</c:v>
                </c:pt>
                <c:pt idx="551">
                  <c:v>256.70483000000002</c:v>
                </c:pt>
                <c:pt idx="552">
                  <c:v>256.73087999999962</c:v>
                </c:pt>
                <c:pt idx="553">
                  <c:v>256.75488000000001</c:v>
                </c:pt>
                <c:pt idx="554">
                  <c:v>256.78068999999999</c:v>
                </c:pt>
                <c:pt idx="555">
                  <c:v>256.80535999999961</c:v>
                </c:pt>
                <c:pt idx="556">
                  <c:v>256.82971999999961</c:v>
                </c:pt>
                <c:pt idx="557">
                  <c:v>256.86030999999991</c:v>
                </c:pt>
                <c:pt idx="558">
                  <c:v>256.88909999999993</c:v>
                </c:pt>
                <c:pt idx="559">
                  <c:v>256.91390999999902</c:v>
                </c:pt>
                <c:pt idx="560">
                  <c:v>256.93782999999962</c:v>
                </c:pt>
                <c:pt idx="561">
                  <c:v>256.96346</c:v>
                </c:pt>
                <c:pt idx="562">
                  <c:v>256.98859999999888</c:v>
                </c:pt>
                <c:pt idx="563">
                  <c:v>257.01817999999901</c:v>
                </c:pt>
                <c:pt idx="564">
                  <c:v>257.04716999999999</c:v>
                </c:pt>
                <c:pt idx="565">
                  <c:v>257.07225</c:v>
                </c:pt>
                <c:pt idx="566">
                  <c:v>257.09732999999898</c:v>
                </c:pt>
                <c:pt idx="567">
                  <c:v>257.12214</c:v>
                </c:pt>
                <c:pt idx="568">
                  <c:v>257.14677999999992</c:v>
                </c:pt>
                <c:pt idx="569">
                  <c:v>257.17601999999903</c:v>
                </c:pt>
                <c:pt idx="570">
                  <c:v>257.20554999999962</c:v>
                </c:pt>
                <c:pt idx="571">
                  <c:v>257.22961999999961</c:v>
                </c:pt>
                <c:pt idx="572">
                  <c:v>257.25542999999999</c:v>
                </c:pt>
                <c:pt idx="573">
                  <c:v>257.28001999999901</c:v>
                </c:pt>
                <c:pt idx="574">
                  <c:v>257.30581000000001</c:v>
                </c:pt>
                <c:pt idx="575">
                  <c:v>257.33120999999898</c:v>
                </c:pt>
                <c:pt idx="576">
                  <c:v>257.35998999999998</c:v>
                </c:pt>
                <c:pt idx="577">
                  <c:v>257.38938999999999</c:v>
                </c:pt>
                <c:pt idx="578">
                  <c:v>257.41443999999962</c:v>
                </c:pt>
                <c:pt idx="579">
                  <c:v>257.4385399999988</c:v>
                </c:pt>
                <c:pt idx="580">
                  <c:v>257.46374999999921</c:v>
                </c:pt>
                <c:pt idx="581">
                  <c:v>257.48976999999991</c:v>
                </c:pt>
                <c:pt idx="582">
                  <c:v>257.51824999999991</c:v>
                </c:pt>
                <c:pt idx="583">
                  <c:v>257.54692</c:v>
                </c:pt>
                <c:pt idx="584">
                  <c:v>257.57160999999991</c:v>
                </c:pt>
                <c:pt idx="585">
                  <c:v>257.59729999999962</c:v>
                </c:pt>
                <c:pt idx="586">
                  <c:v>257.62299000000002</c:v>
                </c:pt>
                <c:pt idx="587">
                  <c:v>257.64769000000001</c:v>
                </c:pt>
                <c:pt idx="588">
                  <c:v>257.67631999999901</c:v>
                </c:pt>
                <c:pt idx="589">
                  <c:v>257.70555999999902</c:v>
                </c:pt>
                <c:pt idx="590">
                  <c:v>257.73084</c:v>
                </c:pt>
                <c:pt idx="591">
                  <c:v>257.75565999999992</c:v>
                </c:pt>
                <c:pt idx="592">
                  <c:v>257.78096999999991</c:v>
                </c:pt>
                <c:pt idx="593">
                  <c:v>257.80642</c:v>
                </c:pt>
                <c:pt idx="594">
                  <c:v>257.83115999999887</c:v>
                </c:pt>
                <c:pt idx="595">
                  <c:v>257.85982000000001</c:v>
                </c:pt>
                <c:pt idx="596">
                  <c:v>257.89006999999992</c:v>
                </c:pt>
                <c:pt idx="597">
                  <c:v>257.91427999999962</c:v>
                </c:pt>
                <c:pt idx="598">
                  <c:v>257.93895999999887</c:v>
                </c:pt>
                <c:pt idx="599">
                  <c:v>257.96398999999991</c:v>
                </c:pt>
                <c:pt idx="600">
                  <c:v>257.98989999999992</c:v>
                </c:pt>
                <c:pt idx="601">
                  <c:v>258.01860999999991</c:v>
                </c:pt>
                <c:pt idx="602">
                  <c:v>258.04746999999998</c:v>
                </c:pt>
                <c:pt idx="603">
                  <c:v>258.07265000000001</c:v>
                </c:pt>
                <c:pt idx="604">
                  <c:v>258.09770999999961</c:v>
                </c:pt>
                <c:pt idx="605">
                  <c:v>258.12239</c:v>
                </c:pt>
                <c:pt idx="606">
                  <c:v>258.14813999999961</c:v>
                </c:pt>
                <c:pt idx="607">
                  <c:v>258.17669000000001</c:v>
                </c:pt>
                <c:pt idx="608">
                  <c:v>258.20589000000001</c:v>
                </c:pt>
                <c:pt idx="609">
                  <c:v>258.23180999999897</c:v>
                </c:pt>
                <c:pt idx="610">
                  <c:v>258.25613999999888</c:v>
                </c:pt>
                <c:pt idx="611">
                  <c:v>258.28153999999893</c:v>
                </c:pt>
                <c:pt idx="612">
                  <c:v>258.30633999999901</c:v>
                </c:pt>
                <c:pt idx="613">
                  <c:v>258.33164999999991</c:v>
                </c:pt>
                <c:pt idx="614">
                  <c:v>258.36025999999993</c:v>
                </c:pt>
                <c:pt idx="615">
                  <c:v>258.38973999999962</c:v>
                </c:pt>
                <c:pt idx="616">
                  <c:v>258.41435999999902</c:v>
                </c:pt>
                <c:pt idx="617">
                  <c:v>258.43934999999902</c:v>
                </c:pt>
                <c:pt idx="618">
                  <c:v>258.46433999999903</c:v>
                </c:pt>
                <c:pt idx="619">
                  <c:v>258.48967999999991</c:v>
                </c:pt>
                <c:pt idx="620">
                  <c:v>258.51836999999921</c:v>
                </c:pt>
                <c:pt idx="621">
                  <c:v>258.54845</c:v>
                </c:pt>
                <c:pt idx="622">
                  <c:v>258.57398999999992</c:v>
                </c:pt>
                <c:pt idx="623">
                  <c:v>258.59805999999901</c:v>
                </c:pt>
                <c:pt idx="624">
                  <c:v>258.62311999999901</c:v>
                </c:pt>
                <c:pt idx="625">
                  <c:v>258.64825000000002</c:v>
                </c:pt>
                <c:pt idx="626">
                  <c:v>258.67777000000001</c:v>
                </c:pt>
                <c:pt idx="627">
                  <c:v>258.70687999999961</c:v>
                </c:pt>
                <c:pt idx="628">
                  <c:v>258.73277999999902</c:v>
                </c:pt>
                <c:pt idx="629">
                  <c:v>258.75662</c:v>
                </c:pt>
                <c:pt idx="630">
                  <c:v>258.78128999999961</c:v>
                </c:pt>
                <c:pt idx="631">
                  <c:v>258.80607999999961</c:v>
                </c:pt>
                <c:pt idx="632">
                  <c:v>258.83238999999992</c:v>
                </c:pt>
                <c:pt idx="633">
                  <c:v>258.86099999999999</c:v>
                </c:pt>
                <c:pt idx="634">
                  <c:v>258.88974999999999</c:v>
                </c:pt>
                <c:pt idx="635">
                  <c:v>258.91526999999991</c:v>
                </c:pt>
                <c:pt idx="636">
                  <c:v>258.94045999999992</c:v>
                </c:pt>
                <c:pt idx="637">
                  <c:v>258.96461999999991</c:v>
                </c:pt>
                <c:pt idx="638">
                  <c:v>258.99018999999902</c:v>
                </c:pt>
                <c:pt idx="639">
                  <c:v>259.01865999999961</c:v>
                </c:pt>
                <c:pt idx="640">
                  <c:v>259.04827</c:v>
                </c:pt>
                <c:pt idx="641">
                  <c:v>259.07351999999901</c:v>
                </c:pt>
                <c:pt idx="642">
                  <c:v>259.09887999999961</c:v>
                </c:pt>
                <c:pt idx="643">
                  <c:v>259.12338</c:v>
                </c:pt>
                <c:pt idx="644">
                  <c:v>259.14833999999962</c:v>
                </c:pt>
                <c:pt idx="645">
                  <c:v>259.17788999999999</c:v>
                </c:pt>
                <c:pt idx="646">
                  <c:v>259.20699999999903</c:v>
                </c:pt>
                <c:pt idx="647">
                  <c:v>259.231799999999</c:v>
                </c:pt>
                <c:pt idx="648">
                  <c:v>259.25703999999962</c:v>
                </c:pt>
                <c:pt idx="649">
                  <c:v>259.28218999999962</c:v>
                </c:pt>
                <c:pt idx="650">
                  <c:v>259.30714</c:v>
                </c:pt>
                <c:pt idx="651">
                  <c:v>259.33156999999898</c:v>
                </c:pt>
                <c:pt idx="652">
                  <c:v>259.36122999999992</c:v>
                </c:pt>
                <c:pt idx="653">
                  <c:v>259.39001999999903</c:v>
                </c:pt>
                <c:pt idx="654">
                  <c:v>259.41485999999992</c:v>
                </c:pt>
                <c:pt idx="655">
                  <c:v>259.44023999999962</c:v>
                </c:pt>
                <c:pt idx="656">
                  <c:v>259.46591999999902</c:v>
                </c:pt>
                <c:pt idx="657">
                  <c:v>259.49135999999868</c:v>
                </c:pt>
                <c:pt idx="658">
                  <c:v>259.51967000000002</c:v>
                </c:pt>
                <c:pt idx="659">
                  <c:v>259.54876999999999</c:v>
                </c:pt>
                <c:pt idx="660">
                  <c:v>259.57409999999999</c:v>
                </c:pt>
                <c:pt idx="661">
                  <c:v>259.59971999999902</c:v>
                </c:pt>
                <c:pt idx="662">
                  <c:v>259.62338999999992</c:v>
                </c:pt>
                <c:pt idx="663">
                  <c:v>259.64852999999999</c:v>
                </c:pt>
                <c:pt idx="664">
                  <c:v>259.67814999999962</c:v>
                </c:pt>
                <c:pt idx="665">
                  <c:v>259.70729</c:v>
                </c:pt>
                <c:pt idx="666">
                  <c:v>259.73241999999902</c:v>
                </c:pt>
                <c:pt idx="667">
                  <c:v>259.75713999999903</c:v>
                </c:pt>
                <c:pt idx="668">
                  <c:v>259.78211999999888</c:v>
                </c:pt>
                <c:pt idx="669">
                  <c:v>259.80697999999961</c:v>
                </c:pt>
                <c:pt idx="670">
                  <c:v>259.83198999999962</c:v>
                </c:pt>
                <c:pt idx="671">
                  <c:v>259.86199999999991</c:v>
                </c:pt>
                <c:pt idx="672">
                  <c:v>259.89077999999961</c:v>
                </c:pt>
                <c:pt idx="673">
                  <c:v>259.91504999999961</c:v>
                </c:pt>
                <c:pt idx="674">
                  <c:v>259.94187999999991</c:v>
                </c:pt>
                <c:pt idx="675">
                  <c:v>259.96752999999961</c:v>
                </c:pt>
                <c:pt idx="676">
                  <c:v>259.99181999999888</c:v>
                </c:pt>
                <c:pt idx="677">
                  <c:v>260.02063999999962</c:v>
                </c:pt>
                <c:pt idx="678">
                  <c:v>260.05063999999999</c:v>
                </c:pt>
                <c:pt idx="679">
                  <c:v>260.07495999999992</c:v>
                </c:pt>
                <c:pt idx="680">
                  <c:v>260.10091</c:v>
                </c:pt>
                <c:pt idx="681">
                  <c:v>260.12511999999901</c:v>
                </c:pt>
                <c:pt idx="682">
                  <c:v>260.15001999999993</c:v>
                </c:pt>
                <c:pt idx="683">
                  <c:v>260.18017999999961</c:v>
                </c:pt>
                <c:pt idx="684">
                  <c:v>260.20844</c:v>
                </c:pt>
                <c:pt idx="685">
                  <c:v>260.23437999999902</c:v>
                </c:pt>
                <c:pt idx="686">
                  <c:v>260.25903</c:v>
                </c:pt>
                <c:pt idx="687">
                  <c:v>260.28351999999887</c:v>
                </c:pt>
                <c:pt idx="688">
                  <c:v>260.30912999999993</c:v>
                </c:pt>
                <c:pt idx="689">
                  <c:v>260.33455999999961</c:v>
                </c:pt>
                <c:pt idx="690">
                  <c:v>260.36329999999992</c:v>
                </c:pt>
                <c:pt idx="691">
                  <c:v>260.39245999999991</c:v>
                </c:pt>
                <c:pt idx="692">
                  <c:v>260.41848999999962</c:v>
                </c:pt>
                <c:pt idx="693">
                  <c:v>260.44351999999901</c:v>
                </c:pt>
                <c:pt idx="694">
                  <c:v>260.4676</c:v>
                </c:pt>
                <c:pt idx="695">
                  <c:v>260.49282999999991</c:v>
                </c:pt>
                <c:pt idx="696">
                  <c:v>260.52250999999961</c:v>
                </c:pt>
                <c:pt idx="697">
                  <c:v>260.55107999999962</c:v>
                </c:pt>
                <c:pt idx="698">
                  <c:v>260.57677999999902</c:v>
                </c:pt>
                <c:pt idx="699">
                  <c:v>260.60196999999999</c:v>
                </c:pt>
                <c:pt idx="700">
                  <c:v>260.62727999999993</c:v>
                </c:pt>
                <c:pt idx="701">
                  <c:v>260.65237999999999</c:v>
                </c:pt>
                <c:pt idx="702">
                  <c:v>260.68043999999992</c:v>
                </c:pt>
                <c:pt idx="703">
                  <c:v>260.70999</c:v>
                </c:pt>
                <c:pt idx="704">
                  <c:v>260.73513999999881</c:v>
                </c:pt>
                <c:pt idx="705">
                  <c:v>260.76076</c:v>
                </c:pt>
                <c:pt idx="706">
                  <c:v>260.78609999999901</c:v>
                </c:pt>
                <c:pt idx="707">
                  <c:v>260.81163999999961</c:v>
                </c:pt>
                <c:pt idx="708">
                  <c:v>260.83573999999902</c:v>
                </c:pt>
                <c:pt idx="709">
                  <c:v>260.86525999999992</c:v>
                </c:pt>
                <c:pt idx="710">
                  <c:v>260.89407999999992</c:v>
                </c:pt>
                <c:pt idx="711">
                  <c:v>260.91952999999961</c:v>
                </c:pt>
                <c:pt idx="712">
                  <c:v>260.94461999999999</c:v>
                </c:pt>
                <c:pt idx="713">
                  <c:v>260.96933999999902</c:v>
                </c:pt>
                <c:pt idx="714">
                  <c:v>260.99471999999901</c:v>
                </c:pt>
                <c:pt idx="715">
                  <c:v>261.02343999999903</c:v>
                </c:pt>
                <c:pt idx="716">
                  <c:v>261.05281000000002</c:v>
                </c:pt>
                <c:pt idx="717">
                  <c:v>261.07803999999902</c:v>
                </c:pt>
                <c:pt idx="718">
                  <c:v>261.10280999999998</c:v>
                </c:pt>
                <c:pt idx="719">
                  <c:v>261.12739999999991</c:v>
                </c:pt>
                <c:pt idx="720">
                  <c:v>261.15298000000001</c:v>
                </c:pt>
                <c:pt idx="721">
                  <c:v>261.18219999999991</c:v>
                </c:pt>
                <c:pt idx="722">
                  <c:v>261.21050999999898</c:v>
                </c:pt>
                <c:pt idx="723">
                  <c:v>261.23559999999901</c:v>
                </c:pt>
                <c:pt idx="724">
                  <c:v>261.26249000000001</c:v>
                </c:pt>
                <c:pt idx="725">
                  <c:v>261.286259999999</c:v>
                </c:pt>
                <c:pt idx="726">
                  <c:v>261.31139999999903</c:v>
                </c:pt>
                <c:pt idx="727">
                  <c:v>261.33625999999902</c:v>
                </c:pt>
                <c:pt idx="728">
                  <c:v>261.3655</c:v>
                </c:pt>
                <c:pt idx="729">
                  <c:v>261.39441999999991</c:v>
                </c:pt>
                <c:pt idx="730">
                  <c:v>261.41938999999991</c:v>
                </c:pt>
                <c:pt idx="731">
                  <c:v>261.44445999999999</c:v>
                </c:pt>
                <c:pt idx="732">
                  <c:v>261.46938999999992</c:v>
                </c:pt>
                <c:pt idx="733">
                  <c:v>261.49437999999901</c:v>
                </c:pt>
                <c:pt idx="734">
                  <c:v>261.52395999999902</c:v>
                </c:pt>
                <c:pt idx="735">
                  <c:v>261.55347999999992</c:v>
                </c:pt>
                <c:pt idx="736">
                  <c:v>261.57783999999992</c:v>
                </c:pt>
                <c:pt idx="737">
                  <c:v>261.60210999999993</c:v>
                </c:pt>
                <c:pt idx="738">
                  <c:v>261.62750999999992</c:v>
                </c:pt>
                <c:pt idx="739">
                  <c:v>261.65271999999999</c:v>
                </c:pt>
                <c:pt idx="740">
                  <c:v>261.68161999999961</c:v>
                </c:pt>
                <c:pt idx="741">
                  <c:v>261.71035999999901</c:v>
                </c:pt>
                <c:pt idx="742">
                  <c:v>261.73537999999888</c:v>
                </c:pt>
                <c:pt idx="743">
                  <c:v>261.76059999999961</c:v>
                </c:pt>
                <c:pt idx="744">
                  <c:v>261.78534999999903</c:v>
                </c:pt>
                <c:pt idx="745">
                  <c:v>261.81045999999992</c:v>
                </c:pt>
                <c:pt idx="746">
                  <c:v>261.83659999999901</c:v>
                </c:pt>
                <c:pt idx="747">
                  <c:v>261.86509000000001</c:v>
                </c:pt>
                <c:pt idx="748">
                  <c:v>261.89311999999887</c:v>
                </c:pt>
                <c:pt idx="749">
                  <c:v>261.91909999999962</c:v>
                </c:pt>
                <c:pt idx="750">
                  <c:v>261.94397999999961</c:v>
                </c:pt>
                <c:pt idx="751">
                  <c:v>261.96949999999993</c:v>
                </c:pt>
                <c:pt idx="752">
                  <c:v>261.99376999999902</c:v>
                </c:pt>
                <c:pt idx="753">
                  <c:v>262.02225999999962</c:v>
                </c:pt>
                <c:pt idx="754">
                  <c:v>262.05223000000001</c:v>
                </c:pt>
                <c:pt idx="755">
                  <c:v>262.07776999999999</c:v>
                </c:pt>
                <c:pt idx="756">
                  <c:v>262.10295000000002</c:v>
                </c:pt>
                <c:pt idx="757">
                  <c:v>262.12779999999992</c:v>
                </c:pt>
                <c:pt idx="758">
                  <c:v>262.15240999999997</c:v>
                </c:pt>
                <c:pt idx="759">
                  <c:v>262.18182999999999</c:v>
                </c:pt>
                <c:pt idx="760">
                  <c:v>262.21070999999961</c:v>
                </c:pt>
                <c:pt idx="761">
                  <c:v>262.235919999999</c:v>
                </c:pt>
                <c:pt idx="762">
                  <c:v>262.26009999999991</c:v>
                </c:pt>
                <c:pt idx="763">
                  <c:v>262.28528</c:v>
                </c:pt>
                <c:pt idx="764">
                  <c:v>262.30986000000001</c:v>
                </c:pt>
                <c:pt idx="765">
                  <c:v>262.33495999999991</c:v>
                </c:pt>
                <c:pt idx="766">
                  <c:v>262.36433999999991</c:v>
                </c:pt>
                <c:pt idx="767">
                  <c:v>262.39278999999999</c:v>
                </c:pt>
                <c:pt idx="768">
                  <c:v>262.41848999999962</c:v>
                </c:pt>
                <c:pt idx="769">
                  <c:v>262.44360999999992</c:v>
                </c:pt>
                <c:pt idx="770">
                  <c:v>262.46895999999902</c:v>
                </c:pt>
                <c:pt idx="771">
                  <c:v>262.49375999999887</c:v>
                </c:pt>
                <c:pt idx="772">
                  <c:v>262.52315999999888</c:v>
                </c:pt>
                <c:pt idx="773">
                  <c:v>262.55268999999998</c:v>
                </c:pt>
                <c:pt idx="774">
                  <c:v>262.57664</c:v>
                </c:pt>
                <c:pt idx="775">
                  <c:v>262.60097000000002</c:v>
                </c:pt>
                <c:pt idx="776">
                  <c:v>262.6268</c:v>
                </c:pt>
                <c:pt idx="777">
                  <c:v>262.65248000000003</c:v>
                </c:pt>
                <c:pt idx="778">
                  <c:v>262.681319999999</c:v>
                </c:pt>
                <c:pt idx="779">
                  <c:v>262.71072999999961</c:v>
                </c:pt>
                <c:pt idx="780">
                  <c:v>262.73498999999993</c:v>
                </c:pt>
                <c:pt idx="781">
                  <c:v>262.76014999999961</c:v>
                </c:pt>
                <c:pt idx="782">
                  <c:v>262.78532999999902</c:v>
                </c:pt>
                <c:pt idx="783">
                  <c:v>262.81081</c:v>
                </c:pt>
                <c:pt idx="784">
                  <c:v>262.83555999999902</c:v>
                </c:pt>
                <c:pt idx="785">
                  <c:v>262.86426</c:v>
                </c:pt>
                <c:pt idx="786">
                  <c:v>262.89461999999992</c:v>
                </c:pt>
                <c:pt idx="787">
                  <c:v>262.91872999999902</c:v>
                </c:pt>
                <c:pt idx="788">
                  <c:v>262.94432999999992</c:v>
                </c:pt>
                <c:pt idx="789">
                  <c:v>262.96864999999991</c:v>
                </c:pt>
                <c:pt idx="790">
                  <c:v>262.99257999999901</c:v>
                </c:pt>
                <c:pt idx="791">
                  <c:v>263.02251999999902</c:v>
                </c:pt>
                <c:pt idx="792">
                  <c:v>263.05155999999897</c:v>
                </c:pt>
                <c:pt idx="793">
                  <c:v>263.07818999999961</c:v>
                </c:pt>
                <c:pt idx="794">
                  <c:v>263.10246999999998</c:v>
                </c:pt>
                <c:pt idx="795">
                  <c:v>263.12712999999991</c:v>
                </c:pt>
                <c:pt idx="796">
                  <c:v>263.15185100000002</c:v>
                </c:pt>
                <c:pt idx="797">
                  <c:v>263.18134499999991</c:v>
                </c:pt>
                <c:pt idx="798">
                  <c:v>263.21096199999999</c:v>
                </c:pt>
                <c:pt idx="799">
                  <c:v>263.23505399999902</c:v>
                </c:pt>
                <c:pt idx="800">
                  <c:v>263.25973599999992</c:v>
                </c:pt>
                <c:pt idx="801">
                  <c:v>263.28535199999902</c:v>
                </c:pt>
                <c:pt idx="802">
                  <c:v>263.31043799999992</c:v>
                </c:pt>
                <c:pt idx="803">
                  <c:v>263.33474699999999</c:v>
                </c:pt>
                <c:pt idx="804">
                  <c:v>263.364689</c:v>
                </c:pt>
                <c:pt idx="805">
                  <c:v>263.39393799999903</c:v>
                </c:pt>
                <c:pt idx="806">
                  <c:v>263.41918699999991</c:v>
                </c:pt>
                <c:pt idx="807">
                  <c:v>263.44414699999999</c:v>
                </c:pt>
                <c:pt idx="808">
                  <c:v>263.46900099999999</c:v>
                </c:pt>
                <c:pt idx="809">
                  <c:v>263.49414399999961</c:v>
                </c:pt>
                <c:pt idx="810">
                  <c:v>263.52330599999902</c:v>
                </c:pt>
                <c:pt idx="811">
                  <c:v>263.55180100000001</c:v>
                </c:pt>
                <c:pt idx="812">
                  <c:v>263.57704200000001</c:v>
                </c:pt>
                <c:pt idx="813">
                  <c:v>263.60186599999997</c:v>
                </c:pt>
                <c:pt idx="814">
                  <c:v>263.62697799999961</c:v>
                </c:pt>
                <c:pt idx="815">
                  <c:v>263.65229599999998</c:v>
                </c:pt>
                <c:pt idx="816">
                  <c:v>263.680836</c:v>
                </c:pt>
                <c:pt idx="817">
                  <c:v>263.71098499999999</c:v>
                </c:pt>
                <c:pt idx="818">
                  <c:v>263.73561899999902</c:v>
                </c:pt>
                <c:pt idx="819">
                  <c:v>263.76113199999901</c:v>
                </c:pt>
                <c:pt idx="820">
                  <c:v>263.78619199999901</c:v>
                </c:pt>
                <c:pt idx="821">
                  <c:v>263.81090599999999</c:v>
                </c:pt>
                <c:pt idx="822">
                  <c:v>263.83595699999961</c:v>
                </c:pt>
                <c:pt idx="823">
                  <c:v>263.86517999999961</c:v>
                </c:pt>
                <c:pt idx="824">
                  <c:v>263.89343899999898</c:v>
                </c:pt>
                <c:pt idx="825">
                  <c:v>263.91846899999962</c:v>
                </c:pt>
                <c:pt idx="826">
                  <c:v>263.94420100000002</c:v>
                </c:pt>
                <c:pt idx="827">
                  <c:v>263.96901199999991</c:v>
                </c:pt>
                <c:pt idx="828">
                  <c:v>263.99364699999961</c:v>
                </c:pt>
                <c:pt idx="829">
                  <c:v>264.02291099999991</c:v>
                </c:pt>
                <c:pt idx="830">
                  <c:v>264.05201099999999</c:v>
                </c:pt>
                <c:pt idx="831">
                  <c:v>264.07602199999991</c:v>
                </c:pt>
                <c:pt idx="832">
                  <c:v>264.10203100000001</c:v>
                </c:pt>
                <c:pt idx="833">
                  <c:v>264.12711599999898</c:v>
                </c:pt>
                <c:pt idx="834">
                  <c:v>264.15220599999998</c:v>
                </c:pt>
                <c:pt idx="835">
                  <c:v>264.18164100000001</c:v>
                </c:pt>
                <c:pt idx="836">
                  <c:v>264.21067999999991</c:v>
                </c:pt>
                <c:pt idx="837">
                  <c:v>264.23561799999902</c:v>
                </c:pt>
                <c:pt idx="838">
                  <c:v>264.260266</c:v>
                </c:pt>
                <c:pt idx="839">
                  <c:v>264.28466200000003</c:v>
                </c:pt>
                <c:pt idx="840">
                  <c:v>264.30988400000001</c:v>
                </c:pt>
                <c:pt idx="841">
                  <c:v>264.33553899999902</c:v>
                </c:pt>
                <c:pt idx="842">
                  <c:v>264.36447199999998</c:v>
                </c:pt>
                <c:pt idx="843">
                  <c:v>264.39390699999961</c:v>
                </c:pt>
                <c:pt idx="844">
                  <c:v>264.41883199999961</c:v>
                </c:pt>
                <c:pt idx="845">
                  <c:v>264.44363699999991</c:v>
                </c:pt>
                <c:pt idx="846">
                  <c:v>264.46840199999991</c:v>
                </c:pt>
                <c:pt idx="847">
                  <c:v>264.49368799999962</c:v>
                </c:pt>
                <c:pt idx="848">
                  <c:v>264.52302399999991</c:v>
                </c:pt>
                <c:pt idx="849">
                  <c:v>264.55256600000001</c:v>
                </c:pt>
                <c:pt idx="850">
                  <c:v>264.57703199999992</c:v>
                </c:pt>
                <c:pt idx="851">
                  <c:v>264.60313399999961</c:v>
                </c:pt>
                <c:pt idx="852">
                  <c:v>264.62757399999992</c:v>
                </c:pt>
                <c:pt idx="853">
                  <c:v>264.65209099999998</c:v>
                </c:pt>
                <c:pt idx="854">
                  <c:v>264.68235499999992</c:v>
                </c:pt>
                <c:pt idx="855">
                  <c:v>264.71060499999999</c:v>
                </c:pt>
                <c:pt idx="856">
                  <c:v>264.73552199999921</c:v>
                </c:pt>
                <c:pt idx="857">
                  <c:v>264.76049899999992</c:v>
                </c:pt>
                <c:pt idx="858">
                  <c:v>264.78578999999962</c:v>
                </c:pt>
                <c:pt idx="859">
                  <c:v>264.81088099999999</c:v>
                </c:pt>
                <c:pt idx="860">
                  <c:v>264.83595799999961</c:v>
                </c:pt>
                <c:pt idx="861">
                  <c:v>264.86535599999962</c:v>
                </c:pt>
                <c:pt idx="862">
                  <c:v>264.89455299999992</c:v>
                </c:pt>
                <c:pt idx="863">
                  <c:v>264.91920999999991</c:v>
                </c:pt>
                <c:pt idx="864">
                  <c:v>264.94388800000002</c:v>
                </c:pt>
                <c:pt idx="865">
                  <c:v>264.96888200000001</c:v>
                </c:pt>
                <c:pt idx="866">
                  <c:v>264.99358399999898</c:v>
                </c:pt>
                <c:pt idx="867">
                  <c:v>265.02309599999961</c:v>
                </c:pt>
                <c:pt idx="868">
                  <c:v>265.05265600000001</c:v>
                </c:pt>
                <c:pt idx="869">
                  <c:v>265.07705799999991</c:v>
                </c:pt>
                <c:pt idx="870">
                  <c:v>265.10212999999999</c:v>
                </c:pt>
                <c:pt idx="871">
                  <c:v>265.12705</c:v>
                </c:pt>
                <c:pt idx="872">
                  <c:v>265.15243199999998</c:v>
                </c:pt>
                <c:pt idx="873">
                  <c:v>265.18120899999991</c:v>
                </c:pt>
                <c:pt idx="874">
                  <c:v>265.21075099999962</c:v>
                </c:pt>
                <c:pt idx="875">
                  <c:v>265.23561799999902</c:v>
                </c:pt>
                <c:pt idx="876">
                  <c:v>265.25974600000001</c:v>
                </c:pt>
                <c:pt idx="877">
                  <c:v>265.28504399999991</c:v>
                </c:pt>
                <c:pt idx="878">
                  <c:v>265.31018</c:v>
                </c:pt>
                <c:pt idx="879">
                  <c:v>265.33562599999999</c:v>
                </c:pt>
                <c:pt idx="880">
                  <c:v>265.36421899999999</c:v>
                </c:pt>
                <c:pt idx="881">
                  <c:v>265.39341899999903</c:v>
                </c:pt>
                <c:pt idx="882">
                  <c:v>265.41823699999901</c:v>
                </c:pt>
                <c:pt idx="883">
                  <c:v>265.44265999999999</c:v>
                </c:pt>
                <c:pt idx="884">
                  <c:v>265.46791999999903</c:v>
                </c:pt>
                <c:pt idx="885">
                  <c:v>265.49222799999961</c:v>
                </c:pt>
                <c:pt idx="886">
                  <c:v>265.52090199999992</c:v>
                </c:pt>
                <c:pt idx="887">
                  <c:v>265.55024700000001</c:v>
                </c:pt>
                <c:pt idx="888">
                  <c:v>265.57533999999902</c:v>
                </c:pt>
                <c:pt idx="889">
                  <c:v>265.60015999999962</c:v>
                </c:pt>
                <c:pt idx="890">
                  <c:v>265.62538699999999</c:v>
                </c:pt>
                <c:pt idx="891">
                  <c:v>265.65057899999999</c:v>
                </c:pt>
                <c:pt idx="892">
                  <c:v>265.67975999999999</c:v>
                </c:pt>
                <c:pt idx="893">
                  <c:v>265.70944899999989</c:v>
                </c:pt>
                <c:pt idx="894">
                  <c:v>265.73339099999902</c:v>
                </c:pt>
                <c:pt idx="895">
                  <c:v>265.75873499999898</c:v>
                </c:pt>
                <c:pt idx="896">
                  <c:v>265.78329799999898</c:v>
                </c:pt>
                <c:pt idx="897">
                  <c:v>265.80826999999999</c:v>
                </c:pt>
                <c:pt idx="898">
                  <c:v>265.83353199999902</c:v>
                </c:pt>
                <c:pt idx="899">
                  <c:v>265.86262199999999</c:v>
                </c:pt>
                <c:pt idx="900">
                  <c:v>265.89155799999901</c:v>
                </c:pt>
                <c:pt idx="901">
                  <c:v>265.91698099999991</c:v>
                </c:pt>
                <c:pt idx="902">
                  <c:v>265.94250699999992</c:v>
                </c:pt>
                <c:pt idx="903">
                  <c:v>265.96664099999992</c:v>
                </c:pt>
                <c:pt idx="904">
                  <c:v>265.99044399999991</c:v>
                </c:pt>
                <c:pt idx="905">
                  <c:v>266.02069399999999</c:v>
                </c:pt>
                <c:pt idx="906">
                  <c:v>266.04910100000001</c:v>
                </c:pt>
                <c:pt idx="907">
                  <c:v>266.07539799999961</c:v>
                </c:pt>
                <c:pt idx="908">
                  <c:v>266.09977499999991</c:v>
                </c:pt>
                <c:pt idx="909">
                  <c:v>266.12434300000001</c:v>
                </c:pt>
                <c:pt idx="910">
                  <c:v>266.14911799999999</c:v>
                </c:pt>
                <c:pt idx="911">
                  <c:v>266.17858699999999</c:v>
                </c:pt>
                <c:pt idx="912">
                  <c:v>266.208641</c:v>
                </c:pt>
                <c:pt idx="913">
                  <c:v>266.23255599999902</c:v>
                </c:pt>
                <c:pt idx="914">
                  <c:v>266.25772799999999</c:v>
                </c:pt>
                <c:pt idx="915">
                  <c:v>266.28336999999902</c:v>
                </c:pt>
                <c:pt idx="916">
                  <c:v>266.30831599999902</c:v>
                </c:pt>
                <c:pt idx="917">
                  <c:v>266.33398699999992</c:v>
                </c:pt>
                <c:pt idx="918">
                  <c:v>266.36299700000001</c:v>
                </c:pt>
                <c:pt idx="919">
                  <c:v>266.391884</c:v>
                </c:pt>
                <c:pt idx="920">
                  <c:v>266.41712399999898</c:v>
                </c:pt>
                <c:pt idx="921">
                  <c:v>266.44087000000002</c:v>
                </c:pt>
                <c:pt idx="922">
                  <c:v>266.46692399999961</c:v>
                </c:pt>
                <c:pt idx="923">
                  <c:v>266.49143799999888</c:v>
                </c:pt>
                <c:pt idx="924">
                  <c:v>266.520985</c:v>
                </c:pt>
                <c:pt idx="925">
                  <c:v>266.550006</c:v>
                </c:pt>
                <c:pt idx="926">
                  <c:v>266.57590299999993</c:v>
                </c:pt>
                <c:pt idx="927">
                  <c:v>266.60078399999998</c:v>
                </c:pt>
                <c:pt idx="928">
                  <c:v>266.62518</c:v>
                </c:pt>
                <c:pt idx="929">
                  <c:v>266.65059500000001</c:v>
                </c:pt>
                <c:pt idx="930">
                  <c:v>266.67985599999997</c:v>
                </c:pt>
                <c:pt idx="931">
                  <c:v>266.70896999999991</c:v>
                </c:pt>
                <c:pt idx="932">
                  <c:v>266.73428799999999</c:v>
                </c:pt>
                <c:pt idx="933">
                  <c:v>266.758689</c:v>
                </c:pt>
                <c:pt idx="934">
                  <c:v>266.78442100000001</c:v>
                </c:pt>
                <c:pt idx="935">
                  <c:v>266.80953399999999</c:v>
                </c:pt>
                <c:pt idx="936">
                  <c:v>266.83398399999999</c:v>
                </c:pt>
                <c:pt idx="937">
                  <c:v>266.86309999999992</c:v>
                </c:pt>
                <c:pt idx="938">
                  <c:v>266.89316999999897</c:v>
                </c:pt>
                <c:pt idx="939">
                  <c:v>266.91770199999962</c:v>
                </c:pt>
                <c:pt idx="940">
                  <c:v>266.94234399999999</c:v>
                </c:pt>
                <c:pt idx="941">
                  <c:v>266.96694999999897</c:v>
                </c:pt>
                <c:pt idx="942">
                  <c:v>266.99207999999902</c:v>
                </c:pt>
                <c:pt idx="943">
                  <c:v>267.02231799999902</c:v>
                </c:pt>
                <c:pt idx="944">
                  <c:v>267.05155299999961</c:v>
                </c:pt>
                <c:pt idx="945">
                  <c:v>267.07644999999991</c:v>
                </c:pt>
                <c:pt idx="946">
                  <c:v>267.10030399999999</c:v>
                </c:pt>
                <c:pt idx="947">
                  <c:v>267.12581499999999</c:v>
                </c:pt>
                <c:pt idx="948">
                  <c:v>267.15201000000002</c:v>
                </c:pt>
                <c:pt idx="949">
                  <c:v>267.179912</c:v>
                </c:pt>
                <c:pt idx="950">
                  <c:v>267.209473</c:v>
                </c:pt>
                <c:pt idx="951">
                  <c:v>267.23514199999897</c:v>
                </c:pt>
                <c:pt idx="952">
                  <c:v>267.25982499999998</c:v>
                </c:pt>
                <c:pt idx="953">
                  <c:v>267.28474599999993</c:v>
                </c:pt>
                <c:pt idx="954">
                  <c:v>267.31013999999902</c:v>
                </c:pt>
                <c:pt idx="955">
                  <c:v>267.33491199999992</c:v>
                </c:pt>
                <c:pt idx="956">
                  <c:v>267.36375599999991</c:v>
                </c:pt>
                <c:pt idx="957">
                  <c:v>267.39334699999961</c:v>
                </c:pt>
                <c:pt idx="958">
                  <c:v>267.41906999999992</c:v>
                </c:pt>
                <c:pt idx="959">
                  <c:v>267.44343699999962</c:v>
                </c:pt>
                <c:pt idx="960">
                  <c:v>267.46845199999962</c:v>
                </c:pt>
                <c:pt idx="961">
                  <c:v>267.49405099999962</c:v>
                </c:pt>
                <c:pt idx="962">
                  <c:v>267.52406999999999</c:v>
                </c:pt>
                <c:pt idx="963">
                  <c:v>267.55154699999991</c:v>
                </c:pt>
                <c:pt idx="964">
                  <c:v>267.57720999999992</c:v>
                </c:pt>
                <c:pt idx="965">
                  <c:v>267.60127899999992</c:v>
                </c:pt>
                <c:pt idx="966">
                  <c:v>267.626892</c:v>
                </c:pt>
                <c:pt idx="967">
                  <c:v>267.65200399999998</c:v>
                </c:pt>
                <c:pt idx="968">
                  <c:v>267.68206199999997</c:v>
                </c:pt>
                <c:pt idx="969">
                  <c:v>267.71071899999902</c:v>
                </c:pt>
                <c:pt idx="970">
                  <c:v>267.73549799999961</c:v>
                </c:pt>
                <c:pt idx="971">
                  <c:v>267.76070899999962</c:v>
                </c:pt>
                <c:pt idx="972">
                  <c:v>267.78636099999898</c:v>
                </c:pt>
                <c:pt idx="973">
                  <c:v>267.81032999999991</c:v>
                </c:pt>
                <c:pt idx="974">
                  <c:v>267.83513199999902</c:v>
                </c:pt>
                <c:pt idx="975">
                  <c:v>267.86541199999999</c:v>
                </c:pt>
                <c:pt idx="976">
                  <c:v>267.89408200000003</c:v>
                </c:pt>
                <c:pt idx="977">
                  <c:v>267.91933999999901</c:v>
                </c:pt>
                <c:pt idx="978">
                  <c:v>267.94421799999992</c:v>
                </c:pt>
                <c:pt idx="979">
                  <c:v>267.96936299999999</c:v>
                </c:pt>
                <c:pt idx="980">
                  <c:v>267.99453799999901</c:v>
                </c:pt>
                <c:pt idx="981">
                  <c:v>268.022875</c:v>
                </c:pt>
                <c:pt idx="982">
                  <c:v>268.05218500000001</c:v>
                </c:pt>
                <c:pt idx="983">
                  <c:v>268.07730699999962</c:v>
                </c:pt>
                <c:pt idx="984">
                  <c:v>268.10235999999992</c:v>
                </c:pt>
                <c:pt idx="985">
                  <c:v>268.1284</c:v>
                </c:pt>
                <c:pt idx="986">
                  <c:v>268.15238799999997</c:v>
                </c:pt>
                <c:pt idx="987">
                  <c:v>268.18197199999992</c:v>
                </c:pt>
                <c:pt idx="988">
                  <c:v>268.21118599999897</c:v>
                </c:pt>
                <c:pt idx="989">
                  <c:v>268.23582799999991</c:v>
                </c:pt>
                <c:pt idx="990">
                  <c:v>268.26094000000001</c:v>
                </c:pt>
                <c:pt idx="991">
                  <c:v>268.28574599999962</c:v>
                </c:pt>
                <c:pt idx="992">
                  <c:v>268.31150399999962</c:v>
                </c:pt>
                <c:pt idx="993">
                  <c:v>268.33581699999962</c:v>
                </c:pt>
                <c:pt idx="994">
                  <c:v>268.36575899999991</c:v>
                </c:pt>
                <c:pt idx="995">
                  <c:v>268.39528200000001</c:v>
                </c:pt>
                <c:pt idx="996">
                  <c:v>268.41947599999992</c:v>
                </c:pt>
                <c:pt idx="997">
                  <c:v>268.44522999999992</c:v>
                </c:pt>
                <c:pt idx="998">
                  <c:v>268.470517999999</c:v>
                </c:pt>
                <c:pt idx="999">
                  <c:v>268.49522999999903</c:v>
                </c:pt>
                <c:pt idx="1000">
                  <c:v>268.52413299999961</c:v>
                </c:pt>
                <c:pt idx="1001">
                  <c:v>268.553226</c:v>
                </c:pt>
                <c:pt idx="1002">
                  <c:v>268.57859399999961</c:v>
                </c:pt>
                <c:pt idx="1003">
                  <c:v>268.60278699999998</c:v>
                </c:pt>
                <c:pt idx="1004">
                  <c:v>268.62795399999999</c:v>
                </c:pt>
                <c:pt idx="1005">
                  <c:v>268.65400799999998</c:v>
                </c:pt>
                <c:pt idx="1006">
                  <c:v>268.68254400000001</c:v>
                </c:pt>
                <c:pt idx="1007">
                  <c:v>268.71190399999921</c:v>
                </c:pt>
                <c:pt idx="1008">
                  <c:v>268.73666199999991</c:v>
                </c:pt>
                <c:pt idx="1009">
                  <c:v>268.76211199999898</c:v>
                </c:pt>
                <c:pt idx="1010">
                  <c:v>268.78688699999992</c:v>
                </c:pt>
                <c:pt idx="1011">
                  <c:v>268.81234999999992</c:v>
                </c:pt>
                <c:pt idx="1012">
                  <c:v>268.83702899999992</c:v>
                </c:pt>
                <c:pt idx="1013">
                  <c:v>268.86711699999961</c:v>
                </c:pt>
                <c:pt idx="1014">
                  <c:v>268.89582799999999</c:v>
                </c:pt>
                <c:pt idx="1015">
                  <c:v>268.91991799999897</c:v>
                </c:pt>
                <c:pt idx="1016">
                  <c:v>268.945965</c:v>
                </c:pt>
                <c:pt idx="1017">
                  <c:v>268.97135499999888</c:v>
                </c:pt>
                <c:pt idx="1018">
                  <c:v>268.99566399999992</c:v>
                </c:pt>
                <c:pt idx="1019">
                  <c:v>269.02473399999991</c:v>
                </c:pt>
                <c:pt idx="1020">
                  <c:v>269.053968</c:v>
                </c:pt>
                <c:pt idx="1021">
                  <c:v>269.07893399999921</c:v>
                </c:pt>
                <c:pt idx="1022">
                  <c:v>269.103432</c:v>
                </c:pt>
                <c:pt idx="1023">
                  <c:v>269.130381</c:v>
                </c:pt>
                <c:pt idx="1024">
                  <c:v>269.15390599999989</c:v>
                </c:pt>
                <c:pt idx="1025">
                  <c:v>269.18399999999991</c:v>
                </c:pt>
                <c:pt idx="1026">
                  <c:v>269.21253399999961</c:v>
                </c:pt>
                <c:pt idx="1027">
                  <c:v>269.23715299999901</c:v>
                </c:pt>
                <c:pt idx="1028">
                  <c:v>269.26270899999992</c:v>
                </c:pt>
                <c:pt idx="1029">
                  <c:v>269.287442</c:v>
                </c:pt>
                <c:pt idx="1030">
                  <c:v>269.31175499999961</c:v>
                </c:pt>
                <c:pt idx="1031">
                  <c:v>269.33712199999991</c:v>
                </c:pt>
                <c:pt idx="1032">
                  <c:v>269.36657399999962</c:v>
                </c:pt>
                <c:pt idx="1033">
                  <c:v>269.39628199999999</c:v>
                </c:pt>
                <c:pt idx="1034">
                  <c:v>269.42059399999903</c:v>
                </c:pt>
                <c:pt idx="1035">
                  <c:v>269.44648999999993</c:v>
                </c:pt>
                <c:pt idx="1036">
                  <c:v>269.47202999999962</c:v>
                </c:pt>
                <c:pt idx="1037">
                  <c:v>269.49664599999898</c:v>
                </c:pt>
                <c:pt idx="1038">
                  <c:v>269.52550999999897</c:v>
                </c:pt>
                <c:pt idx="1039">
                  <c:v>269.55507</c:v>
                </c:pt>
                <c:pt idx="1040">
                  <c:v>269.57994599999989</c:v>
                </c:pt>
                <c:pt idx="1041">
                  <c:v>269.60500500000001</c:v>
                </c:pt>
                <c:pt idx="1042">
                  <c:v>269.629278</c:v>
                </c:pt>
                <c:pt idx="1043">
                  <c:v>269.65481299999999</c:v>
                </c:pt>
                <c:pt idx="1044">
                  <c:v>269.68446999999998</c:v>
                </c:pt>
                <c:pt idx="1045">
                  <c:v>269.71389499999992</c:v>
                </c:pt>
                <c:pt idx="1046">
                  <c:v>269.73898499999962</c:v>
                </c:pt>
                <c:pt idx="1047">
                  <c:v>269.763114999999</c:v>
                </c:pt>
                <c:pt idx="1048">
                  <c:v>269.78795299999962</c:v>
                </c:pt>
                <c:pt idx="1049">
                  <c:v>269.81311199999902</c:v>
                </c:pt>
                <c:pt idx="1050">
                  <c:v>269.83893399999903</c:v>
                </c:pt>
                <c:pt idx="1051">
                  <c:v>269.86713199999991</c:v>
                </c:pt>
                <c:pt idx="1052">
                  <c:v>269.89658199999991</c:v>
                </c:pt>
                <c:pt idx="1053">
                  <c:v>269.92211899999887</c:v>
                </c:pt>
                <c:pt idx="1054">
                  <c:v>269.94679399999961</c:v>
                </c:pt>
                <c:pt idx="1055">
                  <c:v>269.97184399999992</c:v>
                </c:pt>
                <c:pt idx="1056">
                  <c:v>269.99620199999902</c:v>
                </c:pt>
                <c:pt idx="1057">
                  <c:v>270.02570799999961</c:v>
                </c:pt>
                <c:pt idx="1058">
                  <c:v>270.05510999999962</c:v>
                </c:pt>
                <c:pt idx="1059">
                  <c:v>270.08003699999921</c:v>
                </c:pt>
                <c:pt idx="1060">
                  <c:v>270.10521</c:v>
                </c:pt>
                <c:pt idx="1061">
                  <c:v>270.13025199999993</c:v>
                </c:pt>
                <c:pt idx="1062">
                  <c:v>270.15550300000001</c:v>
                </c:pt>
                <c:pt idx="1063">
                  <c:v>270.18356799999992</c:v>
                </c:pt>
                <c:pt idx="1064">
                  <c:v>270.21366699999999</c:v>
                </c:pt>
                <c:pt idx="1065">
                  <c:v>270.23864999999961</c:v>
                </c:pt>
                <c:pt idx="1066">
                  <c:v>270.26335799999902</c:v>
                </c:pt>
                <c:pt idx="1067">
                  <c:v>270.28786600000001</c:v>
                </c:pt>
                <c:pt idx="1068">
                  <c:v>270.31282399999998</c:v>
                </c:pt>
                <c:pt idx="1069">
                  <c:v>270.33881699999961</c:v>
                </c:pt>
                <c:pt idx="1070">
                  <c:v>270.36858899999999</c:v>
                </c:pt>
                <c:pt idx="1071">
                  <c:v>270.39695599999902</c:v>
                </c:pt>
                <c:pt idx="1072">
                  <c:v>270.42185599999902</c:v>
                </c:pt>
                <c:pt idx="1073">
                  <c:v>270.44699699999961</c:v>
                </c:pt>
                <c:pt idx="1074">
                  <c:v>270.47329699999898</c:v>
                </c:pt>
                <c:pt idx="1075">
                  <c:v>270.49728799999991</c:v>
                </c:pt>
                <c:pt idx="1076">
                  <c:v>270.52669599999962</c:v>
                </c:pt>
                <c:pt idx="1077">
                  <c:v>270.55615099999898</c:v>
                </c:pt>
                <c:pt idx="1078">
                  <c:v>270.58143999999902</c:v>
                </c:pt>
                <c:pt idx="1079">
                  <c:v>270.60600599999992</c:v>
                </c:pt>
                <c:pt idx="1080">
                  <c:v>270.63066600000002</c:v>
                </c:pt>
                <c:pt idx="1081">
                  <c:v>270.656835</c:v>
                </c:pt>
                <c:pt idx="1082">
                  <c:v>270.68544200000002</c:v>
                </c:pt>
                <c:pt idx="1083">
                  <c:v>270.71532399999961</c:v>
                </c:pt>
                <c:pt idx="1084">
                  <c:v>270.73974399999992</c:v>
                </c:pt>
                <c:pt idx="1085">
                  <c:v>270.765422</c:v>
                </c:pt>
                <c:pt idx="1086">
                  <c:v>270.79021399999903</c:v>
                </c:pt>
                <c:pt idx="1087">
                  <c:v>270.81475399999999</c:v>
                </c:pt>
                <c:pt idx="1088">
                  <c:v>270.84050000000002</c:v>
                </c:pt>
                <c:pt idx="1089">
                  <c:v>270.86949299999998</c:v>
                </c:pt>
                <c:pt idx="1090">
                  <c:v>270.89817699999901</c:v>
                </c:pt>
                <c:pt idx="1091">
                  <c:v>270.92344499999962</c:v>
                </c:pt>
                <c:pt idx="1092">
                  <c:v>270.94862499999999</c:v>
                </c:pt>
                <c:pt idx="1093">
                  <c:v>270.97345599999898</c:v>
                </c:pt>
                <c:pt idx="1094">
                  <c:v>270.99859999999887</c:v>
                </c:pt>
                <c:pt idx="1095">
                  <c:v>271.02782200000001</c:v>
                </c:pt>
                <c:pt idx="1096">
                  <c:v>271.05696399999999</c:v>
                </c:pt>
                <c:pt idx="1097">
                  <c:v>271.082425</c:v>
                </c:pt>
                <c:pt idx="1098">
                  <c:v>271.10719499999999</c:v>
                </c:pt>
                <c:pt idx="1099">
                  <c:v>271.13165499999991</c:v>
                </c:pt>
                <c:pt idx="1100">
                  <c:v>271.15700900000002</c:v>
                </c:pt>
                <c:pt idx="1101">
                  <c:v>271.18523299999993</c:v>
                </c:pt>
                <c:pt idx="1102">
                  <c:v>271.21551099999903</c:v>
                </c:pt>
                <c:pt idx="1103">
                  <c:v>271.240048</c:v>
                </c:pt>
                <c:pt idx="1104">
                  <c:v>271.26507599999991</c:v>
                </c:pt>
                <c:pt idx="1105">
                  <c:v>271.28998799999999</c:v>
                </c:pt>
                <c:pt idx="1106">
                  <c:v>271.31457799999993</c:v>
                </c:pt>
                <c:pt idx="1107">
                  <c:v>271.33997899999991</c:v>
                </c:pt>
                <c:pt idx="1108">
                  <c:v>271.36957200000001</c:v>
                </c:pt>
                <c:pt idx="1109">
                  <c:v>271.39840099999992</c:v>
                </c:pt>
                <c:pt idx="1110">
                  <c:v>271.423305999999</c:v>
                </c:pt>
                <c:pt idx="1111">
                  <c:v>271.448804</c:v>
                </c:pt>
                <c:pt idx="1112">
                  <c:v>271.47374899999897</c:v>
                </c:pt>
                <c:pt idx="1113">
                  <c:v>271.49860799999902</c:v>
                </c:pt>
                <c:pt idx="1114">
                  <c:v>271.52768600000002</c:v>
                </c:pt>
                <c:pt idx="1115">
                  <c:v>271.55760900000001</c:v>
                </c:pt>
                <c:pt idx="1116">
                  <c:v>271.58241999999962</c:v>
                </c:pt>
                <c:pt idx="1117">
                  <c:v>271.60688800000003</c:v>
                </c:pt>
                <c:pt idx="1118">
                  <c:v>271.631866</c:v>
                </c:pt>
                <c:pt idx="1119">
                  <c:v>271.65753000000001</c:v>
                </c:pt>
                <c:pt idx="1120">
                  <c:v>271.68641699999961</c:v>
                </c:pt>
                <c:pt idx="1121">
                  <c:v>271.71607099999898</c:v>
                </c:pt>
                <c:pt idx="1122">
                  <c:v>271.74035199999992</c:v>
                </c:pt>
                <c:pt idx="1123">
                  <c:v>271.76537799999898</c:v>
                </c:pt>
                <c:pt idx="1124">
                  <c:v>271.79112599999888</c:v>
                </c:pt>
                <c:pt idx="1125">
                  <c:v>271.81520599999999</c:v>
                </c:pt>
                <c:pt idx="1126">
                  <c:v>271.83979199999999</c:v>
                </c:pt>
                <c:pt idx="1127">
                  <c:v>271.86962999999997</c:v>
                </c:pt>
                <c:pt idx="1128">
                  <c:v>271.89867199999992</c:v>
                </c:pt>
                <c:pt idx="1129">
                  <c:v>271.923935999999</c:v>
                </c:pt>
                <c:pt idx="1130">
                  <c:v>271.94878699999992</c:v>
                </c:pt>
                <c:pt idx="1131">
                  <c:v>271.97345899999902</c:v>
                </c:pt>
                <c:pt idx="1132">
                  <c:v>271.99948799999999</c:v>
                </c:pt>
                <c:pt idx="1133">
                  <c:v>272.02805199999898</c:v>
                </c:pt>
                <c:pt idx="1134">
                  <c:v>272.05637099999961</c:v>
                </c:pt>
                <c:pt idx="1135">
                  <c:v>272.08159999999901</c:v>
                </c:pt>
                <c:pt idx="1136">
                  <c:v>272.107148</c:v>
                </c:pt>
                <c:pt idx="1137">
                  <c:v>272.13213399999961</c:v>
                </c:pt>
                <c:pt idx="1138">
                  <c:v>272.15731799999992</c:v>
                </c:pt>
                <c:pt idx="1139">
                  <c:v>272.18650739999993</c:v>
                </c:pt>
                <c:pt idx="1140">
                  <c:v>272.21633189999898</c:v>
                </c:pt>
                <c:pt idx="1141">
                  <c:v>272.24063949999999</c:v>
                </c:pt>
                <c:pt idx="1142">
                  <c:v>272.26538740000001</c:v>
                </c:pt>
                <c:pt idx="1143">
                  <c:v>272.29046820000002</c:v>
                </c:pt>
                <c:pt idx="1144">
                  <c:v>272.31613819999961</c:v>
                </c:pt>
                <c:pt idx="1145">
                  <c:v>272.34020559999999</c:v>
                </c:pt>
                <c:pt idx="1146">
                  <c:v>272.36979910000002</c:v>
                </c:pt>
                <c:pt idx="1147">
                  <c:v>272.399542</c:v>
                </c:pt>
                <c:pt idx="1148">
                  <c:v>272.42381939999962</c:v>
                </c:pt>
                <c:pt idx="1149">
                  <c:v>272.44922589999999</c:v>
                </c:pt>
                <c:pt idx="1150">
                  <c:v>272.47421299999962</c:v>
                </c:pt>
                <c:pt idx="1151">
                  <c:v>272.49918469999989</c:v>
                </c:pt>
                <c:pt idx="1152">
                  <c:v>272.52800779999961</c:v>
                </c:pt>
                <c:pt idx="1153">
                  <c:v>272.55749409999999</c:v>
                </c:pt>
                <c:pt idx="1154">
                  <c:v>272.58172549999921</c:v>
                </c:pt>
                <c:pt idx="1155">
                  <c:v>272.60690299999999</c:v>
                </c:pt>
                <c:pt idx="1156">
                  <c:v>272.63273939999988</c:v>
                </c:pt>
                <c:pt idx="1157">
                  <c:v>272.65777109999999</c:v>
                </c:pt>
                <c:pt idx="1158">
                  <c:v>272.68745419999999</c:v>
                </c:pt>
                <c:pt idx="1159">
                  <c:v>272.71589719999997</c:v>
                </c:pt>
                <c:pt idx="1160">
                  <c:v>272.74065259999998</c:v>
                </c:pt>
                <c:pt idx="1161">
                  <c:v>272.76549299999999</c:v>
                </c:pt>
                <c:pt idx="1162">
                  <c:v>272.79141239999961</c:v>
                </c:pt>
                <c:pt idx="1163">
                  <c:v>272.81606490000001</c:v>
                </c:pt>
                <c:pt idx="1164">
                  <c:v>272.840757</c:v>
                </c:pt>
                <c:pt idx="1165">
                  <c:v>272.87024400000001</c:v>
                </c:pt>
                <c:pt idx="1166">
                  <c:v>272.89931219999988</c:v>
                </c:pt>
                <c:pt idx="1167">
                  <c:v>272.92356389999992</c:v>
                </c:pt>
                <c:pt idx="1168">
                  <c:v>272.94879109999999</c:v>
                </c:pt>
                <c:pt idx="1169">
                  <c:v>272.97402779999999</c:v>
                </c:pt>
                <c:pt idx="1170">
                  <c:v>272.99966869999997</c:v>
                </c:pt>
                <c:pt idx="1171">
                  <c:v>273.02826529999999</c:v>
                </c:pt>
                <c:pt idx="1172">
                  <c:v>273.05764189000001</c:v>
                </c:pt>
                <c:pt idx="1173">
                  <c:v>273.08300187999993</c:v>
                </c:pt>
                <c:pt idx="1174">
                  <c:v>273.10832985999991</c:v>
                </c:pt>
                <c:pt idx="1175">
                  <c:v>273.13267284</c:v>
                </c:pt>
                <c:pt idx="1176">
                  <c:v>273.15710973199992</c:v>
                </c:pt>
                <c:pt idx="1177">
                  <c:v>273.18681117</c:v>
                </c:pt>
                <c:pt idx="1178">
                  <c:v>273.21548044000002</c:v>
                </c:pt>
                <c:pt idx="1179">
                  <c:v>273.24108374000002</c:v>
                </c:pt>
                <c:pt idx="1180">
                  <c:v>273.26580990000002</c:v>
                </c:pt>
                <c:pt idx="1181">
                  <c:v>273.29103159999897</c:v>
                </c:pt>
                <c:pt idx="1182">
                  <c:v>273.31644119999999</c:v>
                </c:pt>
                <c:pt idx="1183">
                  <c:v>273.34117279999992</c:v>
                </c:pt>
                <c:pt idx="1184">
                  <c:v>273.36998920000002</c:v>
                </c:pt>
                <c:pt idx="1185">
                  <c:v>273.3992887</c:v>
                </c:pt>
                <c:pt idx="1186">
                  <c:v>273.42397299999902</c:v>
                </c:pt>
                <c:pt idx="1187">
                  <c:v>273.4493951</c:v>
                </c:pt>
                <c:pt idx="1188">
                  <c:v>273.47444259999997</c:v>
                </c:pt>
                <c:pt idx="1189">
                  <c:v>273.49928019999999</c:v>
                </c:pt>
                <c:pt idx="1190">
                  <c:v>273.52882899999992</c:v>
                </c:pt>
                <c:pt idx="1191">
                  <c:v>273.55814020000003</c:v>
                </c:pt>
                <c:pt idx="1192">
                  <c:v>273.58313099999901</c:v>
                </c:pt>
                <c:pt idx="1193">
                  <c:v>273.60774740000011</c:v>
                </c:pt>
                <c:pt idx="1194">
                  <c:v>273.63276359999998</c:v>
                </c:pt>
                <c:pt idx="1195">
                  <c:v>273.65785529999999</c:v>
                </c:pt>
                <c:pt idx="1196">
                  <c:v>273.68763860000001</c:v>
                </c:pt>
                <c:pt idx="1197">
                  <c:v>273.71628079999999</c:v>
                </c:pt>
                <c:pt idx="1198">
                  <c:v>273.74074420000011</c:v>
                </c:pt>
                <c:pt idx="1199">
                  <c:v>273.76620189999988</c:v>
                </c:pt>
                <c:pt idx="1200">
                  <c:v>273.79082979999993</c:v>
                </c:pt>
                <c:pt idx="1201">
                  <c:v>273.81608740000001</c:v>
                </c:pt>
                <c:pt idx="1202">
                  <c:v>273.84170949999992</c:v>
                </c:pt>
                <c:pt idx="1203">
                  <c:v>273.87106990000001</c:v>
                </c:pt>
                <c:pt idx="1204">
                  <c:v>273.90029599999991</c:v>
                </c:pt>
                <c:pt idx="1205">
                  <c:v>273.92477959999991</c:v>
                </c:pt>
                <c:pt idx="1206">
                  <c:v>273.94972780000001</c:v>
                </c:pt>
                <c:pt idx="1207">
                  <c:v>273.97491289999988</c:v>
                </c:pt>
                <c:pt idx="1208">
                  <c:v>273.99955859999898</c:v>
                </c:pt>
                <c:pt idx="1209">
                  <c:v>274.02891369999992</c:v>
                </c:pt>
                <c:pt idx="1210">
                  <c:v>274.05876009999997</c:v>
                </c:pt>
                <c:pt idx="1211">
                  <c:v>274.08278239999999</c:v>
                </c:pt>
                <c:pt idx="1212">
                  <c:v>274.10831239999987</c:v>
                </c:pt>
                <c:pt idx="1213">
                  <c:v>274.13350839999993</c:v>
                </c:pt>
                <c:pt idx="1214">
                  <c:v>274.15776299999999</c:v>
                </c:pt>
                <c:pt idx="1215">
                  <c:v>274.187614</c:v>
                </c:pt>
                <c:pt idx="1216">
                  <c:v>274.21714599999962</c:v>
                </c:pt>
                <c:pt idx="1217">
                  <c:v>274.24203</c:v>
                </c:pt>
                <c:pt idx="1218">
                  <c:v>274.26645199999962</c:v>
                </c:pt>
                <c:pt idx="1219">
                  <c:v>274.291618999999</c:v>
                </c:pt>
                <c:pt idx="1220">
                  <c:v>274.31627099999992</c:v>
                </c:pt>
                <c:pt idx="1221">
                  <c:v>274.34119099999992</c:v>
                </c:pt>
                <c:pt idx="1222">
                  <c:v>274.37104799999992</c:v>
                </c:pt>
                <c:pt idx="1223">
                  <c:v>274.40006799999992</c:v>
                </c:pt>
                <c:pt idx="1224">
                  <c:v>274.42488700000001</c:v>
                </c:pt>
                <c:pt idx="1225">
                  <c:v>274.45045799999991</c:v>
                </c:pt>
                <c:pt idx="1226">
                  <c:v>274.47500799999898</c:v>
                </c:pt>
                <c:pt idx="1227">
                  <c:v>274.50038799999999</c:v>
                </c:pt>
                <c:pt idx="1228">
                  <c:v>274.52932199999992</c:v>
                </c:pt>
                <c:pt idx="1229">
                  <c:v>274.55929400000002</c:v>
                </c:pt>
                <c:pt idx="1230">
                  <c:v>274.58397899999898</c:v>
                </c:pt>
                <c:pt idx="1231">
                  <c:v>274.60836399999999</c:v>
                </c:pt>
                <c:pt idx="1232">
                  <c:v>274.63396799999992</c:v>
                </c:pt>
                <c:pt idx="1233">
                  <c:v>274.65895399999999</c:v>
                </c:pt>
                <c:pt idx="1234">
                  <c:v>274.68762199999998</c:v>
                </c:pt>
                <c:pt idx="1235">
                  <c:v>274.71643599999902</c:v>
                </c:pt>
                <c:pt idx="1236">
                  <c:v>274.74137599999898</c:v>
                </c:pt>
                <c:pt idx="1237">
                  <c:v>274.76669399999992</c:v>
                </c:pt>
                <c:pt idx="1238">
                  <c:v>274.79173699999888</c:v>
                </c:pt>
                <c:pt idx="1239">
                  <c:v>274.816846</c:v>
                </c:pt>
                <c:pt idx="1240">
                  <c:v>274.841342</c:v>
                </c:pt>
                <c:pt idx="1241">
                  <c:v>274.87110299999961</c:v>
                </c:pt>
                <c:pt idx="1242">
                  <c:v>274.90031199999902</c:v>
                </c:pt>
                <c:pt idx="1243">
                  <c:v>274.92536499999898</c:v>
                </c:pt>
                <c:pt idx="1244">
                  <c:v>274.95007799999962</c:v>
                </c:pt>
                <c:pt idx="1245">
                  <c:v>274.97597999999903</c:v>
                </c:pt>
                <c:pt idx="1246">
                  <c:v>275.00008400000002</c:v>
                </c:pt>
                <c:pt idx="1247">
                  <c:v>275.03000599999962</c:v>
                </c:pt>
                <c:pt idx="1248">
                  <c:v>275.05933399999992</c:v>
                </c:pt>
                <c:pt idx="1249">
                  <c:v>275.083482</c:v>
                </c:pt>
                <c:pt idx="1250">
                  <c:v>275.10886199999999</c:v>
                </c:pt>
                <c:pt idx="1251">
                  <c:v>275.13307999999961</c:v>
                </c:pt>
                <c:pt idx="1252">
                  <c:v>275.15881399999989</c:v>
                </c:pt>
                <c:pt idx="1253">
                  <c:v>275.18749400000002</c:v>
                </c:pt>
                <c:pt idx="1254">
                  <c:v>275.21729599999992</c:v>
                </c:pt>
                <c:pt idx="1255">
                  <c:v>275.24206900000001</c:v>
                </c:pt>
                <c:pt idx="1256">
                  <c:v>275.26770899999991</c:v>
                </c:pt>
                <c:pt idx="1257">
                  <c:v>275.29164599999962</c:v>
                </c:pt>
                <c:pt idx="1258">
                  <c:v>275.31750199999999</c:v>
                </c:pt>
                <c:pt idx="1259">
                  <c:v>275.34259900000001</c:v>
                </c:pt>
                <c:pt idx="1260">
                  <c:v>275.37097</c:v>
                </c:pt>
                <c:pt idx="1261">
                  <c:v>275.40078999999992</c:v>
                </c:pt>
                <c:pt idx="1262">
                  <c:v>275.42554199999961</c:v>
                </c:pt>
                <c:pt idx="1263">
                  <c:v>275.45065</c:v>
                </c:pt>
                <c:pt idx="1264">
                  <c:v>275.47664099999992</c:v>
                </c:pt>
                <c:pt idx="1265">
                  <c:v>275.50122499999992</c:v>
                </c:pt>
                <c:pt idx="1266">
                  <c:v>275.53033799999901</c:v>
                </c:pt>
                <c:pt idx="1267">
                  <c:v>275.55911099999992</c:v>
                </c:pt>
                <c:pt idx="1268">
                  <c:v>275.58399199999991</c:v>
                </c:pt>
                <c:pt idx="1269">
                  <c:v>275.608904</c:v>
                </c:pt>
                <c:pt idx="1270">
                  <c:v>275.63439399999999</c:v>
                </c:pt>
                <c:pt idx="1271">
                  <c:v>275.65997800000002</c:v>
                </c:pt>
                <c:pt idx="1272">
                  <c:v>275.68821399999962</c:v>
                </c:pt>
                <c:pt idx="1273">
                  <c:v>275.71775399999962</c:v>
                </c:pt>
                <c:pt idx="1274">
                  <c:v>275.74257</c:v>
                </c:pt>
                <c:pt idx="1275">
                  <c:v>275.76820099999992</c:v>
                </c:pt>
                <c:pt idx="1276">
                  <c:v>275.79290199999991</c:v>
                </c:pt>
                <c:pt idx="1277">
                  <c:v>275.81858999999992</c:v>
                </c:pt>
                <c:pt idx="1278">
                  <c:v>275.84404999999998</c:v>
                </c:pt>
                <c:pt idx="1279">
                  <c:v>275.87313799999902</c:v>
                </c:pt>
                <c:pt idx="1280">
                  <c:v>275.90156899999897</c:v>
                </c:pt>
                <c:pt idx="1281">
                  <c:v>275.92644499999898</c:v>
                </c:pt>
                <c:pt idx="1282">
                  <c:v>275.95129199999991</c:v>
                </c:pt>
                <c:pt idx="1283">
                  <c:v>275.97606299999961</c:v>
                </c:pt>
                <c:pt idx="1284">
                  <c:v>276.00115599999901</c:v>
                </c:pt>
                <c:pt idx="1285">
                  <c:v>276.03053399999902</c:v>
                </c:pt>
                <c:pt idx="1286">
                  <c:v>276.06086399999998</c:v>
                </c:pt>
                <c:pt idx="1287">
                  <c:v>276.08569999999992</c:v>
                </c:pt>
                <c:pt idx="1288">
                  <c:v>276.11004300000002</c:v>
                </c:pt>
                <c:pt idx="1289">
                  <c:v>276.13591399999962</c:v>
                </c:pt>
                <c:pt idx="1290">
                  <c:v>276.16065200000003</c:v>
                </c:pt>
                <c:pt idx="1291">
                  <c:v>276.18905000000001</c:v>
                </c:pt>
                <c:pt idx="1292">
                  <c:v>276.21765999999991</c:v>
                </c:pt>
                <c:pt idx="1293">
                  <c:v>276.24326300000001</c:v>
                </c:pt>
                <c:pt idx="1294">
                  <c:v>276.26903599999991</c:v>
                </c:pt>
                <c:pt idx="1295">
                  <c:v>276.29369399999962</c:v>
                </c:pt>
                <c:pt idx="1296">
                  <c:v>276.318445</c:v>
                </c:pt>
                <c:pt idx="1297">
                  <c:v>276.343817</c:v>
                </c:pt>
                <c:pt idx="1298">
                  <c:v>276.37248</c:v>
                </c:pt>
                <c:pt idx="1299">
                  <c:v>276.40182199999992</c:v>
                </c:pt>
                <c:pt idx="1300">
                  <c:v>276.42689899999903</c:v>
                </c:pt>
                <c:pt idx="1301">
                  <c:v>276.452832</c:v>
                </c:pt>
                <c:pt idx="1302">
                  <c:v>276.47805899999901</c:v>
                </c:pt>
                <c:pt idx="1303">
                  <c:v>276.50126299999999</c:v>
                </c:pt>
                <c:pt idx="1304">
                  <c:v>276.53100799999902</c:v>
                </c:pt>
                <c:pt idx="1305">
                  <c:v>276.55973999999992</c:v>
                </c:pt>
                <c:pt idx="1306">
                  <c:v>276.58570599999962</c:v>
                </c:pt>
                <c:pt idx="1307">
                  <c:v>276.61091599999992</c:v>
                </c:pt>
                <c:pt idx="1308">
                  <c:v>276.63530299999991</c:v>
                </c:pt>
                <c:pt idx="1309">
                  <c:v>276.66058600000002</c:v>
                </c:pt>
                <c:pt idx="1310">
                  <c:v>276.69058999999999</c:v>
                </c:pt>
                <c:pt idx="1311">
                  <c:v>276.71914499999991</c:v>
                </c:pt>
                <c:pt idx="1312">
                  <c:v>276.74328200000002</c:v>
                </c:pt>
                <c:pt idx="1313">
                  <c:v>276.76851199999902</c:v>
                </c:pt>
                <c:pt idx="1314">
                  <c:v>276.79432899999921</c:v>
                </c:pt>
                <c:pt idx="1315">
                  <c:v>276.81835899999902</c:v>
                </c:pt>
                <c:pt idx="1316">
                  <c:v>276.84381100000002</c:v>
                </c:pt>
                <c:pt idx="1317">
                  <c:v>276.87335799999897</c:v>
                </c:pt>
                <c:pt idx="1318">
                  <c:v>276.90215599999902</c:v>
                </c:pt>
                <c:pt idx="1319">
                  <c:v>276.92764</c:v>
                </c:pt>
                <c:pt idx="1320">
                  <c:v>276.952744</c:v>
                </c:pt>
                <c:pt idx="1321">
                  <c:v>276.97732699999898</c:v>
                </c:pt>
                <c:pt idx="1322">
                  <c:v>277.00227999999993</c:v>
                </c:pt>
                <c:pt idx="1323">
                  <c:v>277.03175599999901</c:v>
                </c:pt>
                <c:pt idx="1324">
                  <c:v>277.06136199999992</c:v>
                </c:pt>
                <c:pt idx="1325">
                  <c:v>277.08497699999992</c:v>
                </c:pt>
                <c:pt idx="1326">
                  <c:v>277.11079599999999</c:v>
                </c:pt>
                <c:pt idx="1327">
                  <c:v>277.13671499999901</c:v>
                </c:pt>
                <c:pt idx="1328">
                  <c:v>277.16177599999992</c:v>
                </c:pt>
                <c:pt idx="1329">
                  <c:v>277.19084199999998</c:v>
                </c:pt>
                <c:pt idx="1330">
                  <c:v>277.22001599999902</c:v>
                </c:pt>
                <c:pt idx="1331">
                  <c:v>277.24476399999998</c:v>
                </c:pt>
                <c:pt idx="1332">
                  <c:v>277.26916399999999</c:v>
                </c:pt>
                <c:pt idx="1333">
                  <c:v>277.29450999999898</c:v>
                </c:pt>
                <c:pt idx="1334">
                  <c:v>277.31983000000002</c:v>
                </c:pt>
                <c:pt idx="1335">
                  <c:v>277.34442000000001</c:v>
                </c:pt>
                <c:pt idx="1336">
                  <c:v>277.37434300000001</c:v>
                </c:pt>
                <c:pt idx="1337">
                  <c:v>277.40356599999961</c:v>
                </c:pt>
                <c:pt idx="1338">
                  <c:v>277.42852099999902</c:v>
                </c:pt>
                <c:pt idx="1339">
                  <c:v>277.45252799999992</c:v>
                </c:pt>
                <c:pt idx="1340">
                  <c:v>277.47851599999888</c:v>
                </c:pt>
                <c:pt idx="1341">
                  <c:v>277.50351599999902</c:v>
                </c:pt>
                <c:pt idx="1342">
                  <c:v>277.53187399999962</c:v>
                </c:pt>
                <c:pt idx="1343">
                  <c:v>277.56071699999961</c:v>
                </c:pt>
                <c:pt idx="1344">
                  <c:v>277.58620699999898</c:v>
                </c:pt>
                <c:pt idx="1345">
                  <c:v>277.61101199999962</c:v>
                </c:pt>
                <c:pt idx="1346">
                  <c:v>277.63702799999999</c:v>
                </c:pt>
                <c:pt idx="1347">
                  <c:v>277.66157399999992</c:v>
                </c:pt>
                <c:pt idx="1348">
                  <c:v>277.69062200000002</c:v>
                </c:pt>
                <c:pt idx="1349">
                  <c:v>277.71950799999962</c:v>
                </c:pt>
                <c:pt idx="1350">
                  <c:v>277.74494700000002</c:v>
                </c:pt>
                <c:pt idx="1351">
                  <c:v>277.770442</c:v>
                </c:pt>
                <c:pt idx="1352">
                  <c:v>277.79486700000001</c:v>
                </c:pt>
                <c:pt idx="1353">
                  <c:v>277.82019799999961</c:v>
                </c:pt>
                <c:pt idx="1354">
                  <c:v>277.84537399999999</c:v>
                </c:pt>
                <c:pt idx="1355">
                  <c:v>277.87395299999991</c:v>
                </c:pt>
                <c:pt idx="1356">
                  <c:v>277.90377699999902</c:v>
                </c:pt>
                <c:pt idx="1357">
                  <c:v>277.92925199999962</c:v>
                </c:pt>
                <c:pt idx="1358">
                  <c:v>277.95325399999962</c:v>
                </c:pt>
                <c:pt idx="1359">
                  <c:v>277.97829199999961</c:v>
                </c:pt>
                <c:pt idx="1360">
                  <c:v>278.00417599999992</c:v>
                </c:pt>
                <c:pt idx="1361">
                  <c:v>278.03236999999962</c:v>
                </c:pt>
                <c:pt idx="1362">
                  <c:v>278.06175899999897</c:v>
                </c:pt>
                <c:pt idx="1363">
                  <c:v>278.08725399999992</c:v>
                </c:pt>
                <c:pt idx="1364">
                  <c:v>278.112098</c:v>
                </c:pt>
                <c:pt idx="1365">
                  <c:v>278.13709999999992</c:v>
                </c:pt>
                <c:pt idx="1366">
                  <c:v>278.16132599999992</c:v>
                </c:pt>
                <c:pt idx="1367">
                  <c:v>278.19028400000002</c:v>
                </c:pt>
                <c:pt idx="1368">
                  <c:v>278.21997199999993</c:v>
                </c:pt>
                <c:pt idx="1369">
                  <c:v>278.24600899999962</c:v>
                </c:pt>
                <c:pt idx="1370">
                  <c:v>278.269882</c:v>
                </c:pt>
                <c:pt idx="1371">
                  <c:v>278.29497099999992</c:v>
                </c:pt>
                <c:pt idx="1372">
                  <c:v>278.31965200000002</c:v>
                </c:pt>
                <c:pt idx="1373">
                  <c:v>278.34513999999962</c:v>
                </c:pt>
                <c:pt idx="1374">
                  <c:v>278.374144</c:v>
                </c:pt>
                <c:pt idx="1375">
                  <c:v>278.40332399999897</c:v>
                </c:pt>
                <c:pt idx="1376">
                  <c:v>278.42866399999991</c:v>
                </c:pt>
                <c:pt idx="1377">
                  <c:v>278.45441499999993</c:v>
                </c:pt>
                <c:pt idx="1378">
                  <c:v>278.47901599999898</c:v>
                </c:pt>
                <c:pt idx="1379">
                  <c:v>278.50352299999992</c:v>
                </c:pt>
                <c:pt idx="1380">
                  <c:v>278.53286800000001</c:v>
                </c:pt>
                <c:pt idx="1381">
                  <c:v>278.56196199999999</c:v>
                </c:pt>
                <c:pt idx="1382">
                  <c:v>278.58707899999962</c:v>
                </c:pt>
                <c:pt idx="1383">
                  <c:v>278.61214199999989</c:v>
                </c:pt>
                <c:pt idx="1384">
                  <c:v>278.63708200000002</c:v>
                </c:pt>
                <c:pt idx="1385">
                  <c:v>278.66267599999998</c:v>
                </c:pt>
                <c:pt idx="1386">
                  <c:v>278.69105699999898</c:v>
                </c:pt>
                <c:pt idx="1387">
                  <c:v>278.72120899999902</c:v>
                </c:pt>
                <c:pt idx="1388">
                  <c:v>278.74530999999962</c:v>
                </c:pt>
                <c:pt idx="1389">
                  <c:v>278.77068600000001</c:v>
                </c:pt>
                <c:pt idx="1390">
                  <c:v>278.79610999999881</c:v>
                </c:pt>
                <c:pt idx="1391">
                  <c:v>278.82052399999992</c:v>
                </c:pt>
                <c:pt idx="1392">
                  <c:v>278.84628500000002</c:v>
                </c:pt>
                <c:pt idx="1393">
                  <c:v>278.87499000000003</c:v>
                </c:pt>
                <c:pt idx="1394">
                  <c:v>278.90385899999961</c:v>
                </c:pt>
                <c:pt idx="1395">
                  <c:v>278.92829899999901</c:v>
                </c:pt>
                <c:pt idx="1396">
                  <c:v>278.95470499999999</c:v>
                </c:pt>
                <c:pt idx="1397">
                  <c:v>278.97873999999888</c:v>
                </c:pt>
                <c:pt idx="1398">
                  <c:v>279.00421</c:v>
                </c:pt>
                <c:pt idx="1399">
                  <c:v>279.03274999999991</c:v>
                </c:pt>
                <c:pt idx="1400">
                  <c:v>279.06322999999992</c:v>
                </c:pt>
                <c:pt idx="1401">
                  <c:v>279.08771899999903</c:v>
                </c:pt>
                <c:pt idx="1402">
                  <c:v>279.11316599999992</c:v>
                </c:pt>
                <c:pt idx="1403">
                  <c:v>279.13788</c:v>
                </c:pt>
                <c:pt idx="1404">
                  <c:v>279.16337999999962</c:v>
                </c:pt>
                <c:pt idx="1405">
                  <c:v>279.19241199999999</c:v>
                </c:pt>
                <c:pt idx="1406">
                  <c:v>279.22195499999901</c:v>
                </c:pt>
                <c:pt idx="1407">
                  <c:v>279.24632999999898</c:v>
                </c:pt>
                <c:pt idx="1408">
                  <c:v>279.27083999999991</c:v>
                </c:pt>
                <c:pt idx="1409">
                  <c:v>279.29662099999962</c:v>
                </c:pt>
                <c:pt idx="1410">
                  <c:v>279.320832</c:v>
                </c:pt>
                <c:pt idx="1411">
                  <c:v>279.34644899999989</c:v>
                </c:pt>
                <c:pt idx="1412">
                  <c:v>279.37472600000001</c:v>
                </c:pt>
                <c:pt idx="1413">
                  <c:v>279.40508499999999</c:v>
                </c:pt>
                <c:pt idx="1414">
                  <c:v>279.43068799999992</c:v>
                </c:pt>
                <c:pt idx="1415">
                  <c:v>279.45461699999993</c:v>
                </c:pt>
                <c:pt idx="1416">
                  <c:v>279.47958999999992</c:v>
                </c:pt>
                <c:pt idx="1417">
                  <c:v>279.50436500000001</c:v>
                </c:pt>
                <c:pt idx="1418">
                  <c:v>279.53335199999901</c:v>
                </c:pt>
                <c:pt idx="1419">
                  <c:v>279.56415199999992</c:v>
                </c:pt>
                <c:pt idx="1420">
                  <c:v>279.58870999999903</c:v>
                </c:pt>
                <c:pt idx="1421">
                  <c:v>279.61315599999921</c:v>
                </c:pt>
                <c:pt idx="1422">
                  <c:v>279.63890399999991</c:v>
                </c:pt>
                <c:pt idx="1423">
                  <c:v>279.66303599999992</c:v>
                </c:pt>
                <c:pt idx="1424">
                  <c:v>279.69214999999991</c:v>
                </c:pt>
                <c:pt idx="1425">
                  <c:v>279.72115599999893</c:v>
                </c:pt>
                <c:pt idx="1426">
                  <c:v>279.74739399999999</c:v>
                </c:pt>
                <c:pt idx="1427">
                  <c:v>279.77224200000001</c:v>
                </c:pt>
                <c:pt idx="1428">
                  <c:v>279.79645599999901</c:v>
                </c:pt>
                <c:pt idx="1429">
                  <c:v>279.82143099999962</c:v>
                </c:pt>
                <c:pt idx="1430">
                  <c:v>279.84730000000002</c:v>
                </c:pt>
                <c:pt idx="1431">
                  <c:v>279.876261</c:v>
                </c:pt>
                <c:pt idx="1432">
                  <c:v>279.90510199999898</c:v>
                </c:pt>
                <c:pt idx="1433">
                  <c:v>279.9303199999988</c:v>
                </c:pt>
                <c:pt idx="1434">
                  <c:v>279.95514399999962</c:v>
                </c:pt>
                <c:pt idx="1435">
                  <c:v>279.98051899999888</c:v>
                </c:pt>
                <c:pt idx="1436">
                  <c:v>280.00448399999999</c:v>
                </c:pt>
                <c:pt idx="1437">
                  <c:v>280.03388999999999</c:v>
                </c:pt>
                <c:pt idx="1438">
                  <c:v>280.063695</c:v>
                </c:pt>
                <c:pt idx="1439">
                  <c:v>280.08860999999962</c:v>
                </c:pt>
                <c:pt idx="1440">
                  <c:v>280.11367799999999</c:v>
                </c:pt>
                <c:pt idx="1441">
                  <c:v>280.13814999999897</c:v>
                </c:pt>
                <c:pt idx="1442">
                  <c:v>280.16390000000001</c:v>
                </c:pt>
                <c:pt idx="1443">
                  <c:v>280.19324899999992</c:v>
                </c:pt>
                <c:pt idx="1444">
                  <c:v>280.222082</c:v>
                </c:pt>
                <c:pt idx="1445">
                  <c:v>280.24691199999961</c:v>
                </c:pt>
                <c:pt idx="1446">
                  <c:v>280.27200399999992</c:v>
                </c:pt>
                <c:pt idx="1447">
                  <c:v>280.29688899999991</c:v>
                </c:pt>
                <c:pt idx="1448">
                  <c:v>280.32248900000002</c:v>
                </c:pt>
                <c:pt idx="1449">
                  <c:v>280.34758599999998</c:v>
                </c:pt>
                <c:pt idx="1450">
                  <c:v>280.37606</c:v>
                </c:pt>
                <c:pt idx="1451">
                  <c:v>280.40583999999961</c:v>
                </c:pt>
                <c:pt idx="1452">
                  <c:v>280.43105799999893</c:v>
                </c:pt>
                <c:pt idx="1453">
                  <c:v>280.45596</c:v>
                </c:pt>
                <c:pt idx="1454">
                  <c:v>280.48055299999902</c:v>
                </c:pt>
                <c:pt idx="1455">
                  <c:v>280.50590599999992</c:v>
                </c:pt>
                <c:pt idx="1456">
                  <c:v>280.535135999999</c:v>
                </c:pt>
                <c:pt idx="1457">
                  <c:v>280.56413499999991</c:v>
                </c:pt>
                <c:pt idx="1458">
                  <c:v>280.58903199999992</c:v>
                </c:pt>
                <c:pt idx="1459">
                  <c:v>280.61397999999991</c:v>
                </c:pt>
                <c:pt idx="1460">
                  <c:v>280.63908900000001</c:v>
                </c:pt>
                <c:pt idx="1461">
                  <c:v>280.66504600000002</c:v>
                </c:pt>
                <c:pt idx="1462">
                  <c:v>280.69306799999993</c:v>
                </c:pt>
                <c:pt idx="1463">
                  <c:v>280.72303199999902</c:v>
                </c:pt>
                <c:pt idx="1464">
                  <c:v>280.74835899999903</c:v>
                </c:pt>
                <c:pt idx="1465">
                  <c:v>280.772582</c:v>
                </c:pt>
                <c:pt idx="1466">
                  <c:v>280.79745699999961</c:v>
                </c:pt>
                <c:pt idx="1467">
                  <c:v>280.822631</c:v>
                </c:pt>
                <c:pt idx="1468">
                  <c:v>280.847015</c:v>
                </c:pt>
                <c:pt idx="1469">
                  <c:v>280.87703499999992</c:v>
                </c:pt>
                <c:pt idx="1470">
                  <c:v>280.90579399999962</c:v>
                </c:pt>
                <c:pt idx="1471">
                  <c:v>280.93109899999888</c:v>
                </c:pt>
                <c:pt idx="1472">
                  <c:v>280.95604499999962</c:v>
                </c:pt>
                <c:pt idx="1473">
                  <c:v>280.98089099999999</c:v>
                </c:pt>
                <c:pt idx="1474">
                  <c:v>281.00714999999991</c:v>
                </c:pt>
                <c:pt idx="1475">
                  <c:v>281.034963</c:v>
                </c:pt>
                <c:pt idx="1476">
                  <c:v>281.06420400000002</c:v>
                </c:pt>
                <c:pt idx="1477">
                  <c:v>281.08973099999992</c:v>
                </c:pt>
                <c:pt idx="1478">
                  <c:v>281.11469699999998</c:v>
                </c:pt>
                <c:pt idx="1479">
                  <c:v>281.13928499999997</c:v>
                </c:pt>
                <c:pt idx="1480">
                  <c:v>281.16471200000001</c:v>
                </c:pt>
                <c:pt idx="1481">
                  <c:v>281.19404800000001</c:v>
                </c:pt>
                <c:pt idx="1482">
                  <c:v>281.22269999999992</c:v>
                </c:pt>
                <c:pt idx="1483">
                  <c:v>281.24745999999999</c:v>
                </c:pt>
                <c:pt idx="1484">
                  <c:v>281.27258999999992</c:v>
                </c:pt>
                <c:pt idx="1485">
                  <c:v>281.297461</c:v>
                </c:pt>
                <c:pt idx="1486">
                  <c:v>281.32224400000001</c:v>
                </c:pt>
                <c:pt idx="1487">
                  <c:v>281.34755000000001</c:v>
                </c:pt>
                <c:pt idx="1488">
                  <c:v>281.37722200000002</c:v>
                </c:pt>
                <c:pt idx="1489">
                  <c:v>281.40646599999991</c:v>
                </c:pt>
                <c:pt idx="1490">
                  <c:v>281.43124999999901</c:v>
                </c:pt>
                <c:pt idx="1491">
                  <c:v>281.45671199999902</c:v>
                </c:pt>
                <c:pt idx="1492">
                  <c:v>281.48124999999902</c:v>
                </c:pt>
                <c:pt idx="1493">
                  <c:v>281.50635299999902</c:v>
                </c:pt>
                <c:pt idx="1494">
                  <c:v>281.53637599999888</c:v>
                </c:pt>
                <c:pt idx="1495">
                  <c:v>281.564911</c:v>
                </c:pt>
                <c:pt idx="1496">
                  <c:v>281.58970899999991</c:v>
                </c:pt>
                <c:pt idx="1497">
                  <c:v>281.61442</c:v>
                </c:pt>
                <c:pt idx="1498">
                  <c:v>281.63957099999999</c:v>
                </c:pt>
                <c:pt idx="1499">
                  <c:v>281.66483199999999</c:v>
                </c:pt>
                <c:pt idx="1500">
                  <c:v>281.69444700000003</c:v>
                </c:pt>
                <c:pt idx="1501">
                  <c:v>281.72353899999888</c:v>
                </c:pt>
                <c:pt idx="1502">
                  <c:v>281.74812599999962</c:v>
                </c:pt>
                <c:pt idx="1503">
                  <c:v>281.77370299999961</c:v>
                </c:pt>
                <c:pt idx="1504">
                  <c:v>281.79807799999901</c:v>
                </c:pt>
                <c:pt idx="1505">
                  <c:v>281.82365599999991</c:v>
                </c:pt>
                <c:pt idx="1506">
                  <c:v>281.84818799999999</c:v>
                </c:pt>
                <c:pt idx="1507">
                  <c:v>281.87852199999992</c:v>
                </c:pt>
                <c:pt idx="1508">
                  <c:v>281.906915999999</c:v>
                </c:pt>
                <c:pt idx="1509">
                  <c:v>281.93231799999887</c:v>
                </c:pt>
                <c:pt idx="1510">
                  <c:v>281.95739099999992</c:v>
                </c:pt>
                <c:pt idx="1511">
                  <c:v>281.98287399999992</c:v>
                </c:pt>
                <c:pt idx="1512">
                  <c:v>282.00728099999998</c:v>
                </c:pt>
                <c:pt idx="1513">
                  <c:v>282.03681099999898</c:v>
                </c:pt>
                <c:pt idx="1514">
                  <c:v>282.06582600000002</c:v>
                </c:pt>
                <c:pt idx="1515">
                  <c:v>282.090519999999</c:v>
                </c:pt>
                <c:pt idx="1516">
                  <c:v>282.11606899999992</c:v>
                </c:pt>
                <c:pt idx="1517">
                  <c:v>282.14185099999997</c:v>
                </c:pt>
                <c:pt idx="1518">
                  <c:v>282.16641799999991</c:v>
                </c:pt>
                <c:pt idx="1519">
                  <c:v>282.19522599999999</c:v>
                </c:pt>
                <c:pt idx="1520">
                  <c:v>282.22468400000002</c:v>
                </c:pt>
                <c:pt idx="1521">
                  <c:v>282.24900600000001</c:v>
                </c:pt>
                <c:pt idx="1522">
                  <c:v>282.27384699999999</c:v>
                </c:pt>
                <c:pt idx="1523">
                  <c:v>282.29893399999901</c:v>
                </c:pt>
                <c:pt idx="1524">
                  <c:v>282.32407999999992</c:v>
                </c:pt>
                <c:pt idx="1525">
                  <c:v>282.34891199999993</c:v>
                </c:pt>
                <c:pt idx="1526">
                  <c:v>282.37801199999961</c:v>
                </c:pt>
                <c:pt idx="1527">
                  <c:v>282.40794899999992</c:v>
                </c:pt>
                <c:pt idx="1528">
                  <c:v>282.43234199999961</c:v>
                </c:pt>
                <c:pt idx="1529">
                  <c:v>282.45831899999888</c:v>
                </c:pt>
                <c:pt idx="1530">
                  <c:v>282.48271399999902</c:v>
                </c:pt>
                <c:pt idx="1531">
                  <c:v>282.50833099999898</c:v>
                </c:pt>
                <c:pt idx="1532">
                  <c:v>282.53672599999902</c:v>
                </c:pt>
                <c:pt idx="1533">
                  <c:v>282.56528200000002</c:v>
                </c:pt>
                <c:pt idx="1534">
                  <c:v>282.59048100000001</c:v>
                </c:pt>
                <c:pt idx="1535">
                  <c:v>282.61575099999999</c:v>
                </c:pt>
                <c:pt idx="1536">
                  <c:v>282.64117999999962</c:v>
                </c:pt>
                <c:pt idx="1537">
                  <c:v>282.66611299999897</c:v>
                </c:pt>
                <c:pt idx="1538">
                  <c:v>282.69529299999999</c:v>
                </c:pt>
                <c:pt idx="1539">
                  <c:v>282.72431899999901</c:v>
                </c:pt>
                <c:pt idx="1540">
                  <c:v>282.74897599999991</c:v>
                </c:pt>
                <c:pt idx="1541">
                  <c:v>282.77373799999901</c:v>
                </c:pt>
                <c:pt idx="1542">
                  <c:v>282.79930099999962</c:v>
                </c:pt>
                <c:pt idx="1543">
                  <c:v>282.82405599999993</c:v>
                </c:pt>
                <c:pt idx="1544">
                  <c:v>282.84972800000003</c:v>
                </c:pt>
                <c:pt idx="1545">
                  <c:v>282.87871999999902</c:v>
                </c:pt>
                <c:pt idx="1546">
                  <c:v>282.90758399999999</c:v>
                </c:pt>
                <c:pt idx="1547">
                  <c:v>282.93213699999887</c:v>
                </c:pt>
                <c:pt idx="1548">
                  <c:v>282.957626</c:v>
                </c:pt>
                <c:pt idx="1549">
                  <c:v>282.98279399999961</c:v>
                </c:pt>
                <c:pt idx="1550">
                  <c:v>283.00762600000002</c:v>
                </c:pt>
                <c:pt idx="1551">
                  <c:v>283.03750499999961</c:v>
                </c:pt>
                <c:pt idx="1552">
                  <c:v>283.06658699999991</c:v>
                </c:pt>
                <c:pt idx="1553">
                  <c:v>283.09126799999962</c:v>
                </c:pt>
                <c:pt idx="1554">
                  <c:v>283.11615699999902</c:v>
                </c:pt>
                <c:pt idx="1555">
                  <c:v>283.141594</c:v>
                </c:pt>
                <c:pt idx="1556">
                  <c:v>283.16610999999921</c:v>
                </c:pt>
                <c:pt idx="1557">
                  <c:v>283.19547</c:v>
                </c:pt>
                <c:pt idx="1558">
                  <c:v>283.22492</c:v>
                </c:pt>
                <c:pt idx="1559">
                  <c:v>283.24952999999999</c:v>
                </c:pt>
                <c:pt idx="1560">
                  <c:v>283.27473999999961</c:v>
                </c:pt>
                <c:pt idx="1561">
                  <c:v>283.29950999999897</c:v>
                </c:pt>
                <c:pt idx="1562">
                  <c:v>283.32414999999992</c:v>
                </c:pt>
                <c:pt idx="1563">
                  <c:v>283.35003999999992</c:v>
                </c:pt>
                <c:pt idx="1564">
                  <c:v>283.37986999999998</c:v>
                </c:pt>
                <c:pt idx="1565">
                  <c:v>283.40892999999897</c:v>
                </c:pt>
                <c:pt idx="1566">
                  <c:v>283.43330999999898</c:v>
                </c:pt>
                <c:pt idx="1567">
                  <c:v>283.45774</c:v>
                </c:pt>
                <c:pt idx="1568">
                  <c:v>283.483239999999</c:v>
                </c:pt>
                <c:pt idx="1569">
                  <c:v>283.50807999999961</c:v>
                </c:pt>
                <c:pt idx="1570">
                  <c:v>283.53765999999962</c:v>
                </c:pt>
                <c:pt idx="1571">
                  <c:v>283.56718999999993</c:v>
                </c:pt>
                <c:pt idx="1572">
                  <c:v>283.59235999999902</c:v>
                </c:pt>
                <c:pt idx="1573">
                  <c:v>283.61757</c:v>
                </c:pt>
                <c:pt idx="1574">
                  <c:v>283.64260000000002</c:v>
                </c:pt>
                <c:pt idx="1575">
                  <c:v>283.66728999999998</c:v>
                </c:pt>
                <c:pt idx="1576">
                  <c:v>283.69628999999992</c:v>
                </c:pt>
                <c:pt idx="1577">
                  <c:v>283.72520999999921</c:v>
                </c:pt>
                <c:pt idx="1578">
                  <c:v>283.7509</c:v>
                </c:pt>
                <c:pt idx="1579">
                  <c:v>283.77503999999902</c:v>
                </c:pt>
                <c:pt idx="1580">
                  <c:v>283.80047999999999</c:v>
                </c:pt>
                <c:pt idx="1581">
                  <c:v>283.82535999999902</c:v>
                </c:pt>
                <c:pt idx="1582">
                  <c:v>283.85009000000002</c:v>
                </c:pt>
                <c:pt idx="1583">
                  <c:v>283.87930999999992</c:v>
                </c:pt>
                <c:pt idx="1584">
                  <c:v>283.90868999999992</c:v>
                </c:pt>
                <c:pt idx="1585">
                  <c:v>283.93406999999962</c:v>
                </c:pt>
                <c:pt idx="1586">
                  <c:v>283.95939999999962</c:v>
                </c:pt>
                <c:pt idx="1587">
                  <c:v>283.98355999999887</c:v>
                </c:pt>
                <c:pt idx="1588">
                  <c:v>284.00898999999993</c:v>
                </c:pt>
                <c:pt idx="1589">
                  <c:v>284.03892999999903</c:v>
                </c:pt>
                <c:pt idx="1590">
                  <c:v>284.06747999999999</c:v>
                </c:pt>
                <c:pt idx="1591">
                  <c:v>284.09289999999999</c:v>
                </c:pt>
                <c:pt idx="1592">
                  <c:v>284.11745000000002</c:v>
                </c:pt>
                <c:pt idx="1593">
                  <c:v>284.14215999999999</c:v>
                </c:pt>
                <c:pt idx="1594">
                  <c:v>284.16732999999999</c:v>
                </c:pt>
                <c:pt idx="1595">
                  <c:v>284.19630999999902</c:v>
                </c:pt>
                <c:pt idx="1596">
                  <c:v>284.22582</c:v>
                </c:pt>
                <c:pt idx="1597">
                  <c:v>284.25093999999962</c:v>
                </c:pt>
                <c:pt idx="1598">
                  <c:v>284.27518999999961</c:v>
                </c:pt>
                <c:pt idx="1599">
                  <c:v>284.30027000000001</c:v>
                </c:pt>
                <c:pt idx="1600">
                  <c:v>284.32576999999992</c:v>
                </c:pt>
                <c:pt idx="1601">
                  <c:v>284.35086999999999</c:v>
                </c:pt>
                <c:pt idx="1602">
                  <c:v>284.3802</c:v>
                </c:pt>
                <c:pt idx="1603">
                  <c:v>284.40821999999901</c:v>
                </c:pt>
                <c:pt idx="1604">
                  <c:v>284.43424999999962</c:v>
                </c:pt>
                <c:pt idx="1605">
                  <c:v>284.45955999999961</c:v>
                </c:pt>
                <c:pt idx="1606">
                  <c:v>284.48406999999992</c:v>
                </c:pt>
                <c:pt idx="1607">
                  <c:v>284.50907999999993</c:v>
                </c:pt>
                <c:pt idx="1608">
                  <c:v>284.53793999999903</c:v>
                </c:pt>
                <c:pt idx="1609">
                  <c:v>284.56737999999962</c:v>
                </c:pt>
                <c:pt idx="1610">
                  <c:v>284.5924</c:v>
                </c:pt>
                <c:pt idx="1611">
                  <c:v>284.61737999999991</c:v>
                </c:pt>
                <c:pt idx="1612">
                  <c:v>284.64307000000002</c:v>
                </c:pt>
                <c:pt idx="1613">
                  <c:v>284.66777000000002</c:v>
                </c:pt>
                <c:pt idx="1614">
                  <c:v>284.6968</c:v>
                </c:pt>
                <c:pt idx="1615">
                  <c:v>284.72587999999962</c:v>
                </c:pt>
                <c:pt idx="1616">
                  <c:v>284.751519999999</c:v>
                </c:pt>
                <c:pt idx="1617">
                  <c:v>284.7761399999988</c:v>
                </c:pt>
                <c:pt idx="1618">
                  <c:v>284.80144999999999</c:v>
                </c:pt>
                <c:pt idx="1619">
                  <c:v>284.82589999999999</c:v>
                </c:pt>
                <c:pt idx="1620">
                  <c:v>284.85124999999999</c:v>
                </c:pt>
                <c:pt idx="1621">
                  <c:v>284.88063</c:v>
                </c:pt>
                <c:pt idx="1622">
                  <c:v>284.90938999999992</c:v>
                </c:pt>
                <c:pt idx="1623">
                  <c:v>284.93464999999992</c:v>
                </c:pt>
                <c:pt idx="1624">
                  <c:v>284.96003999999903</c:v>
                </c:pt>
                <c:pt idx="1625">
                  <c:v>284.98469999999992</c:v>
                </c:pt>
                <c:pt idx="1626">
                  <c:v>285.00941</c:v>
                </c:pt>
                <c:pt idx="1627">
                  <c:v>285.03923999999961</c:v>
                </c:pt>
                <c:pt idx="1628">
                  <c:v>285.06783999999999</c:v>
                </c:pt>
                <c:pt idx="1629">
                  <c:v>285.09242999999992</c:v>
                </c:pt>
                <c:pt idx="1630">
                  <c:v>285.11833999999902</c:v>
                </c:pt>
                <c:pt idx="1631">
                  <c:v>285.14397000000002</c:v>
                </c:pt>
                <c:pt idx="1632">
                  <c:v>285.16847000000001</c:v>
                </c:pt>
                <c:pt idx="1633">
                  <c:v>285.19754999999992</c:v>
                </c:pt>
                <c:pt idx="1634">
                  <c:v>285.22589999999991</c:v>
                </c:pt>
                <c:pt idx="1635">
                  <c:v>285.25149999999991</c:v>
                </c:pt>
                <c:pt idx="1636">
                  <c:v>285.27650999999901</c:v>
                </c:pt>
                <c:pt idx="1637">
                  <c:v>285.30074999999999</c:v>
                </c:pt>
                <c:pt idx="1638">
                  <c:v>285.32585</c:v>
                </c:pt>
                <c:pt idx="1639">
                  <c:v>285.35131999999902</c:v>
                </c:pt>
                <c:pt idx="1640">
                  <c:v>285.38146999999992</c:v>
                </c:pt>
                <c:pt idx="1641">
                  <c:v>285.40992999999992</c:v>
                </c:pt>
                <c:pt idx="1642">
                  <c:v>285.43483999999961</c:v>
                </c:pt>
                <c:pt idx="1643">
                  <c:v>285.45974999999999</c:v>
                </c:pt>
                <c:pt idx="1644">
                  <c:v>285.48553999999888</c:v>
                </c:pt>
                <c:pt idx="1645">
                  <c:v>285.50995999999992</c:v>
                </c:pt>
                <c:pt idx="1646">
                  <c:v>285.53930999999898</c:v>
                </c:pt>
                <c:pt idx="1647">
                  <c:v>285.56809999999962</c:v>
                </c:pt>
                <c:pt idx="1648">
                  <c:v>285.59236999999962</c:v>
                </c:pt>
                <c:pt idx="1649">
                  <c:v>285.61854</c:v>
                </c:pt>
                <c:pt idx="1650">
                  <c:v>285.64341000000002</c:v>
                </c:pt>
                <c:pt idx="1651">
                  <c:v>285.66786999999999</c:v>
                </c:pt>
                <c:pt idx="1652">
                  <c:v>285.69745999999992</c:v>
                </c:pt>
                <c:pt idx="1653">
                  <c:v>285.72671999999881</c:v>
                </c:pt>
                <c:pt idx="1654">
                  <c:v>285.75212999999991</c:v>
                </c:pt>
                <c:pt idx="1655">
                  <c:v>285.776309999999</c:v>
                </c:pt>
                <c:pt idx="1656">
                  <c:v>285.80143999999962</c:v>
                </c:pt>
                <c:pt idx="1657">
                  <c:v>285.82713999999902</c:v>
                </c:pt>
                <c:pt idx="1658">
                  <c:v>285.85232999999999</c:v>
                </c:pt>
                <c:pt idx="1659">
                  <c:v>285.88020999999992</c:v>
                </c:pt>
                <c:pt idx="1660">
                  <c:v>285.91034999999903</c:v>
                </c:pt>
                <c:pt idx="1661">
                  <c:v>285.93574999999902</c:v>
                </c:pt>
                <c:pt idx="1662">
                  <c:v>285.96017999999901</c:v>
                </c:pt>
                <c:pt idx="1663">
                  <c:v>285.98566999999991</c:v>
                </c:pt>
                <c:pt idx="1664">
                  <c:v>286.01024999999993</c:v>
                </c:pt>
                <c:pt idx="1665">
                  <c:v>286.03933999999902</c:v>
                </c:pt>
                <c:pt idx="1666">
                  <c:v>286.06826999999993</c:v>
                </c:pt>
                <c:pt idx="1667">
                  <c:v>286.09371999999888</c:v>
                </c:pt>
                <c:pt idx="1668">
                  <c:v>286.11802</c:v>
                </c:pt>
                <c:pt idx="1669">
                  <c:v>286.14350999999999</c:v>
                </c:pt>
                <c:pt idx="1670">
                  <c:v>286.16873999999962</c:v>
                </c:pt>
                <c:pt idx="1671">
                  <c:v>286.19873999999902</c:v>
                </c:pt>
                <c:pt idx="1672">
                  <c:v>286.22709999999961</c:v>
                </c:pt>
                <c:pt idx="1673">
                  <c:v>286.25279999999992</c:v>
                </c:pt>
                <c:pt idx="1674">
                  <c:v>286.27823999999902</c:v>
                </c:pt>
                <c:pt idx="1675">
                  <c:v>286.30201999999991</c:v>
                </c:pt>
                <c:pt idx="1676">
                  <c:v>286.32669999999962</c:v>
                </c:pt>
                <c:pt idx="1677">
                  <c:v>286.35214999999999</c:v>
                </c:pt>
                <c:pt idx="1678">
                  <c:v>286.38182</c:v>
                </c:pt>
                <c:pt idx="1679">
                  <c:v>286.411619999999</c:v>
                </c:pt>
                <c:pt idx="1680">
                  <c:v>286.4360399999988</c:v>
                </c:pt>
                <c:pt idx="1681">
                  <c:v>286.46115999999893</c:v>
                </c:pt>
                <c:pt idx="1682">
                  <c:v>286.48647999999901</c:v>
                </c:pt>
                <c:pt idx="1683">
                  <c:v>286.51116999999903</c:v>
                </c:pt>
                <c:pt idx="1684">
                  <c:v>286.54014999999993</c:v>
                </c:pt>
                <c:pt idx="1685">
                  <c:v>286.56919999999991</c:v>
                </c:pt>
                <c:pt idx="1686">
                  <c:v>286.59463999999991</c:v>
                </c:pt>
                <c:pt idx="1687">
                  <c:v>286.61917</c:v>
                </c:pt>
                <c:pt idx="1688">
                  <c:v>286.64355</c:v>
                </c:pt>
                <c:pt idx="1689">
                  <c:v>286.66926000000001</c:v>
                </c:pt>
                <c:pt idx="1690">
                  <c:v>286.69849999999991</c:v>
                </c:pt>
                <c:pt idx="1691">
                  <c:v>286.72765999999962</c:v>
                </c:pt>
                <c:pt idx="1692">
                  <c:v>286.75250999999992</c:v>
                </c:pt>
                <c:pt idx="1693">
                  <c:v>286.77771999999902</c:v>
                </c:pt>
                <c:pt idx="1694">
                  <c:v>286.80248999999998</c:v>
                </c:pt>
                <c:pt idx="1695">
                  <c:v>286.82719999999961</c:v>
                </c:pt>
                <c:pt idx="1696">
                  <c:v>286.85291999999993</c:v>
                </c:pt>
                <c:pt idx="1697">
                  <c:v>286.88210999999961</c:v>
                </c:pt>
                <c:pt idx="1698">
                  <c:v>286.91139999999888</c:v>
                </c:pt>
                <c:pt idx="1699">
                  <c:v>286.93573999999887</c:v>
                </c:pt>
                <c:pt idx="1700">
                  <c:v>286.96060999999992</c:v>
                </c:pt>
                <c:pt idx="1701">
                  <c:v>286.98626999999902</c:v>
                </c:pt>
                <c:pt idx="1702">
                  <c:v>287.01058999999992</c:v>
                </c:pt>
                <c:pt idx="1703">
                  <c:v>287.03927999999962</c:v>
                </c:pt>
                <c:pt idx="1704">
                  <c:v>287.0693</c:v>
                </c:pt>
                <c:pt idx="1705">
                  <c:v>287.09423999999962</c:v>
                </c:pt>
                <c:pt idx="1706">
                  <c:v>287.11973999999992</c:v>
                </c:pt>
                <c:pt idx="1707">
                  <c:v>287.14370000000002</c:v>
                </c:pt>
                <c:pt idx="1708">
                  <c:v>287.16939000000002</c:v>
                </c:pt>
                <c:pt idx="1709">
                  <c:v>287.19804999999991</c:v>
                </c:pt>
                <c:pt idx="1710">
                  <c:v>287.22687999999903</c:v>
                </c:pt>
                <c:pt idx="1711">
                  <c:v>287.25216</c:v>
                </c:pt>
                <c:pt idx="1712">
                  <c:v>287.27656999999903</c:v>
                </c:pt>
                <c:pt idx="1713">
                  <c:v>287.30215999999962</c:v>
                </c:pt>
                <c:pt idx="1714">
                  <c:v>287.32755999999961</c:v>
                </c:pt>
                <c:pt idx="1715">
                  <c:v>287.35262</c:v>
                </c:pt>
                <c:pt idx="1716">
                  <c:v>287.38230999999962</c:v>
                </c:pt>
                <c:pt idx="1717">
                  <c:v>287.411509999999</c:v>
                </c:pt>
                <c:pt idx="1718">
                  <c:v>287.43601999999862</c:v>
                </c:pt>
                <c:pt idx="1719">
                  <c:v>287.46155999999888</c:v>
                </c:pt>
                <c:pt idx="1720">
                  <c:v>287.48612999999892</c:v>
                </c:pt>
                <c:pt idx="1721">
                  <c:v>287.51015999999902</c:v>
                </c:pt>
                <c:pt idx="1722">
                  <c:v>287.53960999999993</c:v>
                </c:pt>
                <c:pt idx="1723">
                  <c:v>287.56872999999962</c:v>
                </c:pt>
                <c:pt idx="1724">
                  <c:v>287.59366999999992</c:v>
                </c:pt>
                <c:pt idx="1725">
                  <c:v>287.61946</c:v>
                </c:pt>
                <c:pt idx="1726">
                  <c:v>287.64447999999999</c:v>
                </c:pt>
                <c:pt idx="1727">
                  <c:v>287.66917999999993</c:v>
                </c:pt>
                <c:pt idx="1728">
                  <c:v>287.69893999999903</c:v>
                </c:pt>
                <c:pt idx="1729">
                  <c:v>287.72785999999991</c:v>
                </c:pt>
                <c:pt idx="1730">
                  <c:v>287.75361999999961</c:v>
                </c:pt>
                <c:pt idx="1731">
                  <c:v>287.77782999999999</c:v>
                </c:pt>
                <c:pt idx="1732">
                  <c:v>287.80273</c:v>
                </c:pt>
                <c:pt idx="1733">
                  <c:v>287.82809999999961</c:v>
                </c:pt>
                <c:pt idx="1734">
                  <c:v>287.85271999999992</c:v>
                </c:pt>
                <c:pt idx="1735">
                  <c:v>287.88208999999989</c:v>
                </c:pt>
                <c:pt idx="1736">
                  <c:v>287.91171999999881</c:v>
                </c:pt>
                <c:pt idx="1737">
                  <c:v>287.9364199999988</c:v>
                </c:pt>
                <c:pt idx="1738">
                  <c:v>287.96146999999962</c:v>
                </c:pt>
                <c:pt idx="1739">
                  <c:v>287.98661999999888</c:v>
                </c:pt>
                <c:pt idx="1740">
                  <c:v>288.01138999999961</c:v>
                </c:pt>
                <c:pt idx="1741">
                  <c:v>288.03981999999962</c:v>
                </c:pt>
                <c:pt idx="1742">
                  <c:v>288.06927999999999</c:v>
                </c:pt>
                <c:pt idx="1743">
                  <c:v>288.09381999999903</c:v>
                </c:pt>
                <c:pt idx="1744">
                  <c:v>288.11869999999999</c:v>
                </c:pt>
                <c:pt idx="1745">
                  <c:v>288.14483999999999</c:v>
                </c:pt>
                <c:pt idx="1746">
                  <c:v>288.17003</c:v>
                </c:pt>
                <c:pt idx="1747">
                  <c:v>288.19878</c:v>
                </c:pt>
                <c:pt idx="1748">
                  <c:v>288.22799999999961</c:v>
                </c:pt>
                <c:pt idx="1749">
                  <c:v>288.25274999999999</c:v>
                </c:pt>
                <c:pt idx="1750">
                  <c:v>288.27731999999901</c:v>
                </c:pt>
                <c:pt idx="1751">
                  <c:v>288.30219</c:v>
                </c:pt>
                <c:pt idx="1752">
                  <c:v>288.32823999999903</c:v>
                </c:pt>
                <c:pt idx="1753">
                  <c:v>288.35288000000003</c:v>
                </c:pt>
                <c:pt idx="1754">
                  <c:v>288.38159999999903</c:v>
                </c:pt>
                <c:pt idx="1755">
                  <c:v>288.41069999999962</c:v>
                </c:pt>
                <c:pt idx="1756">
                  <c:v>288.43631999999837</c:v>
                </c:pt>
                <c:pt idx="1757">
                  <c:v>288.46122999999898</c:v>
                </c:pt>
                <c:pt idx="1758">
                  <c:v>288.48589999999962</c:v>
                </c:pt>
                <c:pt idx="1759">
                  <c:v>288.51076999999992</c:v>
                </c:pt>
                <c:pt idx="1760">
                  <c:v>288.54023999999993</c:v>
                </c:pt>
                <c:pt idx="1761">
                  <c:v>288.56894</c:v>
                </c:pt>
                <c:pt idx="1762">
                  <c:v>288.59397999999902</c:v>
                </c:pt>
                <c:pt idx="1763">
                  <c:v>288.61909000000003</c:v>
                </c:pt>
                <c:pt idx="1764">
                  <c:v>288.64474999999999</c:v>
                </c:pt>
                <c:pt idx="1765">
                  <c:v>288.66955999999999</c:v>
                </c:pt>
                <c:pt idx="1766">
                  <c:v>288.69882999999999</c:v>
                </c:pt>
                <c:pt idx="1767">
                  <c:v>288.72769999999991</c:v>
                </c:pt>
                <c:pt idx="1768">
                  <c:v>288.75239999999991</c:v>
                </c:pt>
                <c:pt idx="1769">
                  <c:v>288.77821999999901</c:v>
                </c:pt>
                <c:pt idx="1770">
                  <c:v>288.80284999999998</c:v>
                </c:pt>
                <c:pt idx="1771">
                  <c:v>288.82754999999992</c:v>
                </c:pt>
                <c:pt idx="1772">
                  <c:v>288.85275999999999</c:v>
                </c:pt>
                <c:pt idx="1773">
                  <c:v>288.88237999999961</c:v>
                </c:pt>
                <c:pt idx="1774">
                  <c:v>288.91106999999897</c:v>
                </c:pt>
                <c:pt idx="1775">
                  <c:v>288.93624999999901</c:v>
                </c:pt>
                <c:pt idx="1776">
                  <c:v>288.96100999999902</c:v>
                </c:pt>
                <c:pt idx="1777">
                  <c:v>288.98639999999892</c:v>
                </c:pt>
                <c:pt idx="1778">
                  <c:v>289.01148000000001</c:v>
                </c:pt>
                <c:pt idx="1779">
                  <c:v>289.04097999999999</c:v>
                </c:pt>
                <c:pt idx="1780">
                  <c:v>289.07050999999962</c:v>
                </c:pt>
                <c:pt idx="1781">
                  <c:v>289.09577999999902</c:v>
                </c:pt>
                <c:pt idx="1782">
                  <c:v>289.11948000000001</c:v>
                </c:pt>
                <c:pt idx="1783">
                  <c:v>289.14503000000002</c:v>
                </c:pt>
                <c:pt idx="1784">
                  <c:v>289.16928000000001</c:v>
                </c:pt>
                <c:pt idx="1785">
                  <c:v>289.19836999999961</c:v>
                </c:pt>
                <c:pt idx="1786">
                  <c:v>289.22791999999902</c:v>
                </c:pt>
                <c:pt idx="1787">
                  <c:v>289.25245000000001</c:v>
                </c:pt>
                <c:pt idx="1788">
                  <c:v>289.27717999999902</c:v>
                </c:pt>
                <c:pt idx="1789">
                  <c:v>289.30282</c:v>
                </c:pt>
                <c:pt idx="1790">
                  <c:v>289.32793999999961</c:v>
                </c:pt>
                <c:pt idx="1791">
                  <c:v>289.35246999999998</c:v>
                </c:pt>
                <c:pt idx="1792">
                  <c:v>289.38195999999903</c:v>
                </c:pt>
                <c:pt idx="1793">
                  <c:v>289.411439999999</c:v>
                </c:pt>
                <c:pt idx="1794">
                  <c:v>289.43647999999888</c:v>
                </c:pt>
                <c:pt idx="1795">
                  <c:v>289.46102999999903</c:v>
                </c:pt>
                <c:pt idx="1796">
                  <c:v>289.48611999999849</c:v>
                </c:pt>
                <c:pt idx="1797">
                  <c:v>289.51218999999992</c:v>
                </c:pt>
                <c:pt idx="1798">
                  <c:v>289.54115999999902</c:v>
                </c:pt>
                <c:pt idx="1799">
                  <c:v>289.56949999999989</c:v>
                </c:pt>
                <c:pt idx="1800">
                  <c:v>289.59449000000001</c:v>
                </c:pt>
                <c:pt idx="1801">
                  <c:v>289.62002999999999</c:v>
                </c:pt>
                <c:pt idx="1802">
                  <c:v>289.64497999999998</c:v>
                </c:pt>
                <c:pt idx="1803">
                  <c:v>289.67015999999961</c:v>
                </c:pt>
                <c:pt idx="1804">
                  <c:v>289.69929999999999</c:v>
                </c:pt>
                <c:pt idx="1805">
                  <c:v>289.72793999999902</c:v>
                </c:pt>
                <c:pt idx="1806">
                  <c:v>289.75365999999991</c:v>
                </c:pt>
                <c:pt idx="1807">
                  <c:v>289.77797999999962</c:v>
                </c:pt>
                <c:pt idx="1808">
                  <c:v>289.80257</c:v>
                </c:pt>
                <c:pt idx="1809">
                  <c:v>289.82818999999961</c:v>
                </c:pt>
                <c:pt idx="1810">
                  <c:v>289.85297000000003</c:v>
                </c:pt>
                <c:pt idx="1811">
                  <c:v>289.88259999999991</c:v>
                </c:pt>
                <c:pt idx="1812">
                  <c:v>289.911779999999</c:v>
                </c:pt>
                <c:pt idx="1813">
                  <c:v>289.93573999999887</c:v>
                </c:pt>
                <c:pt idx="1814">
                  <c:v>289.96176999999898</c:v>
                </c:pt>
                <c:pt idx="1815">
                  <c:v>289.986729999999</c:v>
                </c:pt>
                <c:pt idx="1816">
                  <c:v>290.01195999999902</c:v>
                </c:pt>
                <c:pt idx="1817">
                  <c:v>290.04028</c:v>
                </c:pt>
                <c:pt idx="1818">
                  <c:v>290.07002</c:v>
                </c:pt>
                <c:pt idx="1819">
                  <c:v>290.09538999999961</c:v>
                </c:pt>
                <c:pt idx="1820">
                  <c:v>290.12013999999903</c:v>
                </c:pt>
                <c:pt idx="1821">
                  <c:v>290.14523000000003</c:v>
                </c:pt>
                <c:pt idx="1822">
                  <c:v>290.17032</c:v>
                </c:pt>
                <c:pt idx="1823">
                  <c:v>290.19979000000001</c:v>
                </c:pt>
                <c:pt idx="1824">
                  <c:v>290.22796</c:v>
                </c:pt>
                <c:pt idx="1825">
                  <c:v>290.25329999999991</c:v>
                </c:pt>
                <c:pt idx="1826">
                  <c:v>290.27930999999961</c:v>
                </c:pt>
                <c:pt idx="1827">
                  <c:v>290.30372999999992</c:v>
                </c:pt>
                <c:pt idx="1828">
                  <c:v>290.32829999999962</c:v>
                </c:pt>
                <c:pt idx="1829">
                  <c:v>290.35386999999997</c:v>
                </c:pt>
                <c:pt idx="1830">
                  <c:v>290.38303999999903</c:v>
                </c:pt>
                <c:pt idx="1831">
                  <c:v>290.41274999999962</c:v>
                </c:pt>
                <c:pt idx="1832">
                  <c:v>290.43773999999888</c:v>
                </c:pt>
                <c:pt idx="1833">
                  <c:v>290.46310999999901</c:v>
                </c:pt>
                <c:pt idx="1834">
                  <c:v>290.48788999999999</c:v>
                </c:pt>
                <c:pt idx="1835">
                  <c:v>290.51161999999903</c:v>
                </c:pt>
                <c:pt idx="1836">
                  <c:v>290.54154999999992</c:v>
                </c:pt>
                <c:pt idx="1837">
                  <c:v>290.57029</c:v>
                </c:pt>
                <c:pt idx="1838">
                  <c:v>290.59559999999902</c:v>
                </c:pt>
                <c:pt idx="1839">
                  <c:v>290.62038999999999</c:v>
                </c:pt>
                <c:pt idx="1840">
                  <c:v>290.64598000000001</c:v>
                </c:pt>
                <c:pt idx="1841">
                  <c:v>290.67070000000001</c:v>
                </c:pt>
                <c:pt idx="1842">
                  <c:v>290.70030999999898</c:v>
                </c:pt>
                <c:pt idx="1843">
                  <c:v>290.72965999999991</c:v>
                </c:pt>
                <c:pt idx="1844">
                  <c:v>290.75409000000002</c:v>
                </c:pt>
                <c:pt idx="1845">
                  <c:v>290.77902999999992</c:v>
                </c:pt>
                <c:pt idx="1846">
                  <c:v>290.80430000000001</c:v>
                </c:pt>
                <c:pt idx="1847">
                  <c:v>290.82903999999962</c:v>
                </c:pt>
                <c:pt idx="1848">
                  <c:v>290.85471000000001</c:v>
                </c:pt>
                <c:pt idx="1849">
                  <c:v>290.88342</c:v>
                </c:pt>
                <c:pt idx="1850">
                  <c:v>290.91234999999921</c:v>
                </c:pt>
                <c:pt idx="1851">
                  <c:v>290.93781999999902</c:v>
                </c:pt>
                <c:pt idx="1852">
                  <c:v>290.96301999999901</c:v>
                </c:pt>
                <c:pt idx="1853">
                  <c:v>290.98814999999888</c:v>
                </c:pt>
                <c:pt idx="1854">
                  <c:v>291.01272</c:v>
                </c:pt>
                <c:pt idx="1855">
                  <c:v>291.04163999999992</c:v>
                </c:pt>
                <c:pt idx="1856">
                  <c:v>291.07194999999962</c:v>
                </c:pt>
                <c:pt idx="1857">
                  <c:v>291.09688</c:v>
                </c:pt>
                <c:pt idx="1858">
                  <c:v>291.12137999999902</c:v>
                </c:pt>
                <c:pt idx="1859">
                  <c:v>291.14567</c:v>
                </c:pt>
                <c:pt idx="1860">
                  <c:v>291.17152999999962</c:v>
                </c:pt>
                <c:pt idx="1861">
                  <c:v>291.20060999999993</c:v>
                </c:pt>
                <c:pt idx="1862">
                  <c:v>291.22963999999962</c:v>
                </c:pt>
                <c:pt idx="1863">
                  <c:v>291.25445999999999</c:v>
                </c:pt>
                <c:pt idx="1864">
                  <c:v>291.28002999999961</c:v>
                </c:pt>
                <c:pt idx="1865">
                  <c:v>291.30421999999999</c:v>
                </c:pt>
                <c:pt idx="1866">
                  <c:v>291.33053999999902</c:v>
                </c:pt>
                <c:pt idx="1867">
                  <c:v>291.35525000000001</c:v>
                </c:pt>
                <c:pt idx="1868">
                  <c:v>291.38472999999999</c:v>
                </c:pt>
                <c:pt idx="1869">
                  <c:v>291.41340999999898</c:v>
                </c:pt>
                <c:pt idx="1870">
                  <c:v>291.437579999999</c:v>
                </c:pt>
                <c:pt idx="1871">
                  <c:v>291.46319999999901</c:v>
                </c:pt>
                <c:pt idx="1872">
                  <c:v>291.48892999999902</c:v>
                </c:pt>
                <c:pt idx="1873">
                  <c:v>291.51324</c:v>
                </c:pt>
                <c:pt idx="1874">
                  <c:v>291.54244999999997</c:v>
                </c:pt>
                <c:pt idx="1875">
                  <c:v>291.57113999999888</c:v>
                </c:pt>
                <c:pt idx="1876">
                  <c:v>291.59730999999903</c:v>
                </c:pt>
                <c:pt idx="1877">
                  <c:v>291.62233999999961</c:v>
                </c:pt>
                <c:pt idx="1878">
                  <c:v>291.64632</c:v>
                </c:pt>
                <c:pt idx="1879">
                  <c:v>291.67157999999961</c:v>
                </c:pt>
                <c:pt idx="1880">
                  <c:v>291.70089999999999</c:v>
                </c:pt>
                <c:pt idx="1881">
                  <c:v>291.73015999999888</c:v>
                </c:pt>
                <c:pt idx="1882">
                  <c:v>291.75484</c:v>
                </c:pt>
                <c:pt idx="1883">
                  <c:v>291.77999</c:v>
                </c:pt>
                <c:pt idx="1884">
                  <c:v>291.80502999999999</c:v>
                </c:pt>
                <c:pt idx="1885">
                  <c:v>291.82938999999999</c:v>
                </c:pt>
                <c:pt idx="1886">
                  <c:v>291.85453000000001</c:v>
                </c:pt>
                <c:pt idx="1887">
                  <c:v>291.88451999999961</c:v>
                </c:pt>
                <c:pt idx="1888">
                  <c:v>291.913579999999</c:v>
                </c:pt>
                <c:pt idx="1889">
                  <c:v>291.9385599999988</c:v>
                </c:pt>
                <c:pt idx="1890">
                  <c:v>291.96385999999961</c:v>
                </c:pt>
                <c:pt idx="1891">
                  <c:v>291.989159999999</c:v>
                </c:pt>
                <c:pt idx="1892">
                  <c:v>292.01427999999999</c:v>
                </c:pt>
                <c:pt idx="1893">
                  <c:v>292.04282000000001</c:v>
                </c:pt>
                <c:pt idx="1894">
                  <c:v>292.07205999999991</c:v>
                </c:pt>
                <c:pt idx="1895">
                  <c:v>292.09729999999962</c:v>
                </c:pt>
                <c:pt idx="1896">
                  <c:v>292.12184999999999</c:v>
                </c:pt>
                <c:pt idx="1897">
                  <c:v>292.14712999999989</c:v>
                </c:pt>
                <c:pt idx="1898">
                  <c:v>292.17237</c:v>
                </c:pt>
                <c:pt idx="1899">
                  <c:v>292.20175999999901</c:v>
                </c:pt>
                <c:pt idx="1900">
                  <c:v>292.23082999999991</c:v>
                </c:pt>
                <c:pt idx="1901">
                  <c:v>292.25590999999991</c:v>
                </c:pt>
                <c:pt idx="1902">
                  <c:v>292.28100999999901</c:v>
                </c:pt>
                <c:pt idx="1903">
                  <c:v>292.30632999999898</c:v>
                </c:pt>
                <c:pt idx="1904">
                  <c:v>292.3306</c:v>
                </c:pt>
                <c:pt idx="1905">
                  <c:v>292.35554999999999</c:v>
                </c:pt>
                <c:pt idx="1906">
                  <c:v>292.38577999999961</c:v>
                </c:pt>
                <c:pt idx="1907">
                  <c:v>292.41430999999898</c:v>
                </c:pt>
                <c:pt idx="1908">
                  <c:v>292.43849999999901</c:v>
                </c:pt>
                <c:pt idx="1909">
                  <c:v>292.46400999999992</c:v>
                </c:pt>
                <c:pt idx="1910">
                  <c:v>292.48905999999897</c:v>
                </c:pt>
                <c:pt idx="1911">
                  <c:v>292.51432999999992</c:v>
                </c:pt>
                <c:pt idx="1912">
                  <c:v>292.54349000000002</c:v>
                </c:pt>
                <c:pt idx="1913">
                  <c:v>292.57308999999992</c:v>
                </c:pt>
                <c:pt idx="1914">
                  <c:v>292.59753999999901</c:v>
                </c:pt>
                <c:pt idx="1915">
                  <c:v>292.62230999999991</c:v>
                </c:pt>
                <c:pt idx="1916">
                  <c:v>292.64746000000002</c:v>
                </c:pt>
                <c:pt idx="1917">
                  <c:v>292.67251999999962</c:v>
                </c:pt>
                <c:pt idx="1918">
                  <c:v>292.70184999999992</c:v>
                </c:pt>
                <c:pt idx="1919">
                  <c:v>292.73097999999902</c:v>
                </c:pt>
                <c:pt idx="1920">
                  <c:v>292.75623999999902</c:v>
                </c:pt>
                <c:pt idx="1921">
                  <c:v>292.78072999999961</c:v>
                </c:pt>
                <c:pt idx="1922">
                  <c:v>292.80614999999898</c:v>
                </c:pt>
                <c:pt idx="1923">
                  <c:v>292.83070999999961</c:v>
                </c:pt>
                <c:pt idx="1924">
                  <c:v>292.85748999999998</c:v>
                </c:pt>
                <c:pt idx="1925">
                  <c:v>292.88595999999961</c:v>
                </c:pt>
                <c:pt idx="1926">
                  <c:v>292.91461999999962</c:v>
                </c:pt>
                <c:pt idx="1927">
                  <c:v>292.93977999999902</c:v>
                </c:pt>
                <c:pt idx="1928">
                  <c:v>292.96505999999903</c:v>
                </c:pt>
                <c:pt idx="1929">
                  <c:v>292.98958999999991</c:v>
                </c:pt>
                <c:pt idx="1930">
                  <c:v>293.01445999999999</c:v>
                </c:pt>
                <c:pt idx="1931">
                  <c:v>293.04448000000002</c:v>
                </c:pt>
                <c:pt idx="1932">
                  <c:v>293.07321999999903</c:v>
                </c:pt>
                <c:pt idx="1933">
                  <c:v>293.09855999999888</c:v>
                </c:pt>
                <c:pt idx="1934">
                  <c:v>293.12385999999992</c:v>
                </c:pt>
                <c:pt idx="1935">
                  <c:v>293.14801</c:v>
                </c:pt>
              </c:numCache>
            </c:numRef>
          </c:xVal>
          <c:yVal>
            <c:numRef>
              <c:f>[2]Sheet1!$D$1:$D$1936</c:f>
              <c:numCache>
                <c:formatCode>General</c:formatCode>
                <c:ptCount val="1936"/>
                <c:pt idx="0">
                  <c:v>5.0026018587360479</c:v>
                </c:pt>
                <c:pt idx="1">
                  <c:v>5.0029278810408906</c:v>
                </c:pt>
                <c:pt idx="2">
                  <c:v>5.0032877323420077</c:v>
                </c:pt>
                <c:pt idx="3">
                  <c:v>5.0036375464683944</c:v>
                </c:pt>
                <c:pt idx="4">
                  <c:v>5.0039784386617097</c:v>
                </c:pt>
                <c:pt idx="5">
                  <c:v>5.0043260223048334</c:v>
                </c:pt>
                <c:pt idx="6">
                  <c:v>5.0047297397769466</c:v>
                </c:pt>
                <c:pt idx="7">
                  <c:v>5.0051353159851297</c:v>
                </c:pt>
                <c:pt idx="8">
                  <c:v>5.0054992565055736</c:v>
                </c:pt>
                <c:pt idx="9">
                  <c:v>5.0058631970260228</c:v>
                </c:pt>
                <c:pt idx="10">
                  <c:v>5.0062152416356884</c:v>
                </c:pt>
                <c:pt idx="11">
                  <c:v>5.0065680297397774</c:v>
                </c:pt>
                <c:pt idx="12">
                  <c:v>5.0070029739776949</c:v>
                </c:pt>
                <c:pt idx="13">
                  <c:v>5.007431226765779</c:v>
                </c:pt>
                <c:pt idx="14">
                  <c:v>5.00778215613383</c:v>
                </c:pt>
                <c:pt idx="15">
                  <c:v>5.0081267657992568</c:v>
                </c:pt>
                <c:pt idx="16">
                  <c:v>5.0084706319702601</c:v>
                </c:pt>
                <c:pt idx="17">
                  <c:v>5.0088434944238003</c:v>
                </c:pt>
                <c:pt idx="18">
                  <c:v>5.00929182156134</c:v>
                </c:pt>
                <c:pt idx="19">
                  <c:v>5.0097219330855021</c:v>
                </c:pt>
                <c:pt idx="20">
                  <c:v>5.0100884758364286</c:v>
                </c:pt>
                <c:pt idx="21">
                  <c:v>5.0104449814126397</c:v>
                </c:pt>
                <c:pt idx="22">
                  <c:v>5.0107999999999997</c:v>
                </c:pt>
                <c:pt idx="23">
                  <c:v>5.0112022304832724</c:v>
                </c:pt>
                <c:pt idx="24">
                  <c:v>5.0116245353159847</c:v>
                </c:pt>
                <c:pt idx="25">
                  <c:v>5.0120624535315983</c:v>
                </c:pt>
                <c:pt idx="26">
                  <c:v>5.0124869888475736</c:v>
                </c:pt>
                <c:pt idx="27">
                  <c:v>5.0128542750929261</c:v>
                </c:pt>
                <c:pt idx="28">
                  <c:v>5.0132122676579796</c:v>
                </c:pt>
                <c:pt idx="29">
                  <c:v>5.0135680297397771</c:v>
                </c:pt>
                <c:pt idx="30">
                  <c:v>5.0139524163568776</c:v>
                </c:pt>
                <c:pt idx="31">
                  <c:v>5.0144252788103909</c:v>
                </c:pt>
                <c:pt idx="32">
                  <c:v>5.0148996282527856</c:v>
                </c:pt>
                <c:pt idx="33">
                  <c:v>5.0153014869888484</c:v>
                </c:pt>
                <c:pt idx="34">
                  <c:v>5.0157104089219304</c:v>
                </c:pt>
                <c:pt idx="35">
                  <c:v>5.0161100371747196</c:v>
                </c:pt>
                <c:pt idx="36">
                  <c:v>5.0165267657992567</c:v>
                </c:pt>
                <c:pt idx="37">
                  <c:v>5.0170315985130074</c:v>
                </c:pt>
                <c:pt idx="38">
                  <c:v>5.0175286245353146</c:v>
                </c:pt>
                <c:pt idx="39">
                  <c:v>5.0179464684014761</c:v>
                </c:pt>
                <c:pt idx="40">
                  <c:v>5.018372862453532</c:v>
                </c:pt>
                <c:pt idx="41">
                  <c:v>5.0187892193308548</c:v>
                </c:pt>
                <c:pt idx="42">
                  <c:v>5.0191944237918218</c:v>
                </c:pt>
                <c:pt idx="43">
                  <c:v>5.0195769516728621</c:v>
                </c:pt>
                <c:pt idx="44">
                  <c:v>5.0200219330854914</c:v>
                </c:pt>
                <c:pt idx="45">
                  <c:v>5.0204992565055653</c:v>
                </c:pt>
                <c:pt idx="46">
                  <c:v>5.020954275092925</c:v>
                </c:pt>
                <c:pt idx="47">
                  <c:v>5.0214401486988844</c:v>
                </c:pt>
                <c:pt idx="48">
                  <c:v>5.0219408921933084</c:v>
                </c:pt>
                <c:pt idx="49">
                  <c:v>5.0224457249070644</c:v>
                </c:pt>
                <c:pt idx="50">
                  <c:v>5.0230505576208069</c:v>
                </c:pt>
                <c:pt idx="51">
                  <c:v>5.0236650557620814</c:v>
                </c:pt>
                <c:pt idx="52">
                  <c:v>5.0241531598512896</c:v>
                </c:pt>
                <c:pt idx="53">
                  <c:v>5.0246000000000004</c:v>
                </c:pt>
                <c:pt idx="54">
                  <c:v>5.0250539033457251</c:v>
                </c:pt>
                <c:pt idx="55">
                  <c:v>5.0255520446096664</c:v>
                </c:pt>
                <c:pt idx="56">
                  <c:v>5.0261267657992574</c:v>
                </c:pt>
                <c:pt idx="57">
                  <c:v>5.026707434944238</c:v>
                </c:pt>
                <c:pt idx="58">
                  <c:v>5.0272364312267657</c:v>
                </c:pt>
                <c:pt idx="59">
                  <c:v>5.027781784386617</c:v>
                </c:pt>
                <c:pt idx="60">
                  <c:v>5.0282962825278812</c:v>
                </c:pt>
                <c:pt idx="61">
                  <c:v>5.0288197026022301</c:v>
                </c:pt>
                <c:pt idx="62">
                  <c:v>5.0293576208178443</c:v>
                </c:pt>
                <c:pt idx="63">
                  <c:v>5.0299591078066914</c:v>
                </c:pt>
                <c:pt idx="64">
                  <c:v>5.0305539033457247</c:v>
                </c:pt>
                <c:pt idx="65">
                  <c:v>5.0310750929368027</c:v>
                </c:pt>
                <c:pt idx="66">
                  <c:v>5.0316085501858732</c:v>
                </c:pt>
                <c:pt idx="67">
                  <c:v>5.0321609665427456</c:v>
                </c:pt>
                <c:pt idx="68">
                  <c:v>5.0327148698884612</c:v>
                </c:pt>
                <c:pt idx="69">
                  <c:v>5.0333338289962786</c:v>
                </c:pt>
                <c:pt idx="70">
                  <c:v>5.0339286245353163</c:v>
                </c:pt>
                <c:pt idx="71">
                  <c:v>5.0344460966542748</c:v>
                </c:pt>
                <c:pt idx="72">
                  <c:v>5.0349892193308454</c:v>
                </c:pt>
                <c:pt idx="73">
                  <c:v>5.0355360594795444</c:v>
                </c:pt>
                <c:pt idx="74">
                  <c:v>5.0360550185873603</c:v>
                </c:pt>
                <c:pt idx="75">
                  <c:v>5.0366676579925702</c:v>
                </c:pt>
                <c:pt idx="76">
                  <c:v>5.0373070631970256</c:v>
                </c:pt>
                <c:pt idx="77">
                  <c:v>5.0378765799256398</c:v>
                </c:pt>
                <c:pt idx="78">
                  <c:v>5.0384475836431299</c:v>
                </c:pt>
                <c:pt idx="79">
                  <c:v>5.0389925650557617</c:v>
                </c:pt>
                <c:pt idx="80">
                  <c:v>5.0395044609665396</c:v>
                </c:pt>
                <c:pt idx="81">
                  <c:v>5.040015241635678</c:v>
                </c:pt>
                <c:pt idx="82">
                  <c:v>5.04058215613383</c:v>
                </c:pt>
                <c:pt idx="83">
                  <c:v>5.0411985130111523</c:v>
                </c:pt>
                <c:pt idx="84">
                  <c:v>5.0417542750929369</c:v>
                </c:pt>
                <c:pt idx="85">
                  <c:v>5.042263568773234</c:v>
                </c:pt>
                <c:pt idx="86">
                  <c:v>5.0427579925650559</c:v>
                </c:pt>
                <c:pt idx="87">
                  <c:v>5.0432732342007434</c:v>
                </c:pt>
                <c:pt idx="88">
                  <c:v>5.0438881040892189</c:v>
                </c:pt>
                <c:pt idx="89">
                  <c:v>5.0445494423791821</c:v>
                </c:pt>
                <c:pt idx="90">
                  <c:v>5.0451672862453476</c:v>
                </c:pt>
                <c:pt idx="91">
                  <c:v>5.0458275092936802</c:v>
                </c:pt>
                <c:pt idx="92">
                  <c:v>5.0464743494423789</c:v>
                </c:pt>
                <c:pt idx="93">
                  <c:v>5.0470758364312154</c:v>
                </c:pt>
                <c:pt idx="94">
                  <c:v>5.0477750929368028</c:v>
                </c:pt>
                <c:pt idx="95">
                  <c:v>5.0485814126394057</c:v>
                </c:pt>
                <c:pt idx="96">
                  <c:v>5.0493334572490713</c:v>
                </c:pt>
                <c:pt idx="97">
                  <c:v>5.0501382899628249</c:v>
                </c:pt>
                <c:pt idx="98">
                  <c:v>5.0509226765799244</c:v>
                </c:pt>
                <c:pt idx="99">
                  <c:v>5.0516423791821561</c:v>
                </c:pt>
                <c:pt idx="100">
                  <c:v>5.0524602230483273</c:v>
                </c:pt>
                <c:pt idx="101">
                  <c:v>5.0534014869888484</c:v>
                </c:pt>
                <c:pt idx="102">
                  <c:v>5.0542780669144944</c:v>
                </c:pt>
                <c:pt idx="103">
                  <c:v>5.0549843866170798</c:v>
                </c:pt>
                <c:pt idx="104">
                  <c:v>5.0557252788103959</c:v>
                </c:pt>
                <c:pt idx="105">
                  <c:v>5.0565226765799256</c:v>
                </c:pt>
                <c:pt idx="106">
                  <c:v>5.0573044609665354</c:v>
                </c:pt>
                <c:pt idx="107">
                  <c:v>5.0581981412639401</c:v>
                </c:pt>
                <c:pt idx="108">
                  <c:v>5.0590003717472074</c:v>
                </c:pt>
                <c:pt idx="109">
                  <c:v>5.0596996282527877</c:v>
                </c:pt>
                <c:pt idx="110">
                  <c:v>5.0603687732342006</c:v>
                </c:pt>
                <c:pt idx="111">
                  <c:v>5.0610249070631967</c:v>
                </c:pt>
                <c:pt idx="112">
                  <c:v>5.0616988847583704</c:v>
                </c:pt>
                <c:pt idx="113">
                  <c:v>5.0624907063196964</c:v>
                </c:pt>
                <c:pt idx="114">
                  <c:v>5.0633784386617098</c:v>
                </c:pt>
                <c:pt idx="115">
                  <c:v>5.0640988847583639</c:v>
                </c:pt>
                <c:pt idx="116">
                  <c:v>5.0648052044609537</c:v>
                </c:pt>
                <c:pt idx="117">
                  <c:v>5.0654825278810307</c:v>
                </c:pt>
                <c:pt idx="118">
                  <c:v>5.0661479553903348</c:v>
                </c:pt>
                <c:pt idx="119">
                  <c:v>5.0667464684014867</c:v>
                </c:pt>
                <c:pt idx="120">
                  <c:v>5.0674695167286243</c:v>
                </c:pt>
                <c:pt idx="121">
                  <c:v>5.0681739776951664</c:v>
                </c:pt>
                <c:pt idx="122">
                  <c:v>5.0688208178438661</c:v>
                </c:pt>
                <c:pt idx="123">
                  <c:v>5.0695178438661674</c:v>
                </c:pt>
                <c:pt idx="124">
                  <c:v>5.0702304832713798</c:v>
                </c:pt>
                <c:pt idx="125">
                  <c:v>5.0708394052044703</c:v>
                </c:pt>
                <c:pt idx="126">
                  <c:v>5.071473605947955</c:v>
                </c:pt>
                <c:pt idx="127">
                  <c:v>5.0721130111524166</c:v>
                </c:pt>
                <c:pt idx="128">
                  <c:v>5.0727464684014869</c:v>
                </c:pt>
                <c:pt idx="129">
                  <c:v>5.0734144981412639</c:v>
                </c:pt>
                <c:pt idx="130">
                  <c:v>5.0740104089219296</c:v>
                </c:pt>
                <c:pt idx="131">
                  <c:v>5.0746312267657858</c:v>
                </c:pt>
                <c:pt idx="132">
                  <c:v>5.0753252788104044</c:v>
                </c:pt>
                <c:pt idx="133">
                  <c:v>5.0759144981412643</c:v>
                </c:pt>
                <c:pt idx="134">
                  <c:v>5.0764133828996298</c:v>
                </c:pt>
                <c:pt idx="135">
                  <c:v>5.0769330855018602</c:v>
                </c:pt>
                <c:pt idx="136">
                  <c:v>5.0774431226765797</c:v>
                </c:pt>
                <c:pt idx="137">
                  <c:v>5.0779866171003656</c:v>
                </c:pt>
                <c:pt idx="138">
                  <c:v>5.0785297397769504</c:v>
                </c:pt>
                <c:pt idx="139">
                  <c:v>5.0791048327137549</c:v>
                </c:pt>
                <c:pt idx="140">
                  <c:v>5.0797152416356877</c:v>
                </c:pt>
                <c:pt idx="141">
                  <c:v>5.08024609665428</c:v>
                </c:pt>
                <c:pt idx="142">
                  <c:v>5.0807483271375462</c:v>
                </c:pt>
                <c:pt idx="143">
                  <c:v>5.0812721189591104</c:v>
                </c:pt>
                <c:pt idx="144">
                  <c:v>5.0817784386617104</c:v>
                </c:pt>
                <c:pt idx="145">
                  <c:v>5.0824118959107807</c:v>
                </c:pt>
                <c:pt idx="146">
                  <c:v>5.0830185873605949</c:v>
                </c:pt>
                <c:pt idx="147">
                  <c:v>5.0835319702602204</c:v>
                </c:pt>
                <c:pt idx="148">
                  <c:v>5.0840416356877327</c:v>
                </c:pt>
                <c:pt idx="149">
                  <c:v>5.0845256505576097</c:v>
                </c:pt>
                <c:pt idx="150">
                  <c:v>5.0849921933085502</c:v>
                </c:pt>
                <c:pt idx="151">
                  <c:v>5.0855230483271372</c:v>
                </c:pt>
                <c:pt idx="152">
                  <c:v>5.086110780669145</c:v>
                </c:pt>
                <c:pt idx="153">
                  <c:v>5.0865903345724908</c:v>
                </c:pt>
                <c:pt idx="154">
                  <c:v>5.0870379182156036</c:v>
                </c:pt>
                <c:pt idx="155">
                  <c:v>5.0874947955390333</c:v>
                </c:pt>
                <c:pt idx="156">
                  <c:v>5.0880226765799259</c:v>
                </c:pt>
                <c:pt idx="157">
                  <c:v>5.0885665427509297</c:v>
                </c:pt>
                <c:pt idx="158">
                  <c:v>5.0892022304832718</c:v>
                </c:pt>
                <c:pt idx="159">
                  <c:v>5.0899059479553808</c:v>
                </c:pt>
                <c:pt idx="160">
                  <c:v>5.0904866171003684</c:v>
                </c:pt>
                <c:pt idx="161">
                  <c:v>5.0910141263940476</c:v>
                </c:pt>
                <c:pt idx="162">
                  <c:v>5.0915650557620822</c:v>
                </c:pt>
                <c:pt idx="163">
                  <c:v>5.0921828996282397</c:v>
                </c:pt>
                <c:pt idx="164">
                  <c:v>5.0928977695167266</c:v>
                </c:pt>
                <c:pt idx="165">
                  <c:v>5.0935828996282417</c:v>
                </c:pt>
                <c:pt idx="166">
                  <c:v>5.0941386617100273</c:v>
                </c:pt>
                <c:pt idx="167">
                  <c:v>5.0947382899628249</c:v>
                </c:pt>
                <c:pt idx="168">
                  <c:v>5.0953078066914399</c:v>
                </c:pt>
                <c:pt idx="169">
                  <c:v>5.0958628252788101</c:v>
                </c:pt>
                <c:pt idx="170">
                  <c:v>5.0965390334572476</c:v>
                </c:pt>
                <c:pt idx="171">
                  <c:v>5.0972408921933097</c:v>
                </c:pt>
                <c:pt idx="172">
                  <c:v>5.0978230483271378</c:v>
                </c:pt>
                <c:pt idx="173">
                  <c:v>5.0984312267657828</c:v>
                </c:pt>
                <c:pt idx="174">
                  <c:v>5.0990568773234068</c:v>
                </c:pt>
                <c:pt idx="175">
                  <c:v>5.0996263940520503</c:v>
                </c:pt>
                <c:pt idx="176">
                  <c:v>5.1003197026022304</c:v>
                </c:pt>
                <c:pt idx="177">
                  <c:v>5.1010743494423796</c:v>
                </c:pt>
                <c:pt idx="178">
                  <c:v>5.1017758364312256</c:v>
                </c:pt>
                <c:pt idx="179">
                  <c:v>5.1024304832713758</c:v>
                </c:pt>
                <c:pt idx="180">
                  <c:v>5.1030278810408927</c:v>
                </c:pt>
                <c:pt idx="181">
                  <c:v>5.103657992565056</c:v>
                </c:pt>
                <c:pt idx="182">
                  <c:v>5.1043635687732341</c:v>
                </c:pt>
                <c:pt idx="183">
                  <c:v>5.1051368029739681</c:v>
                </c:pt>
                <c:pt idx="184">
                  <c:v>5.1058319702602111</c:v>
                </c:pt>
                <c:pt idx="185">
                  <c:v>5.1064565055762046</c:v>
                </c:pt>
                <c:pt idx="186">
                  <c:v>5.1071044609665277</c:v>
                </c:pt>
                <c:pt idx="187">
                  <c:v>5.1077386617100364</c:v>
                </c:pt>
                <c:pt idx="188">
                  <c:v>5.1083539033457246</c:v>
                </c:pt>
                <c:pt idx="189">
                  <c:v>5.1090342007434826</c:v>
                </c:pt>
                <c:pt idx="190">
                  <c:v>5.1097078066914454</c:v>
                </c:pt>
                <c:pt idx="191">
                  <c:v>5.1103650557620819</c:v>
                </c:pt>
                <c:pt idx="192">
                  <c:v>5.1110475836431304</c:v>
                </c:pt>
                <c:pt idx="193">
                  <c:v>5.1116914498141304</c:v>
                </c:pt>
                <c:pt idx="194">
                  <c:v>5.112298884758367</c:v>
                </c:pt>
                <c:pt idx="195">
                  <c:v>5.1128535315985024</c:v>
                </c:pt>
                <c:pt idx="196">
                  <c:v>5.113523791821561</c:v>
                </c:pt>
                <c:pt idx="197">
                  <c:v>5.1142249070631944</c:v>
                </c:pt>
                <c:pt idx="198">
                  <c:v>5.114834944237896</c:v>
                </c:pt>
                <c:pt idx="199">
                  <c:v>5.1154739776951654</c:v>
                </c:pt>
                <c:pt idx="200">
                  <c:v>5.1160635687732343</c:v>
                </c:pt>
                <c:pt idx="201">
                  <c:v>5.1167081784386621</c:v>
                </c:pt>
                <c:pt idx="202">
                  <c:v>5.1174635687732346</c:v>
                </c:pt>
                <c:pt idx="203">
                  <c:v>5.1181713754646854</c:v>
                </c:pt>
                <c:pt idx="204">
                  <c:v>5.1188163568773044</c:v>
                </c:pt>
                <c:pt idx="205">
                  <c:v>5.1195137546468414</c:v>
                </c:pt>
                <c:pt idx="206">
                  <c:v>5.1202379182156017</c:v>
                </c:pt>
                <c:pt idx="207">
                  <c:v>5.1208736059479536</c:v>
                </c:pt>
                <c:pt idx="208">
                  <c:v>5.1216271375464686</c:v>
                </c:pt>
                <c:pt idx="209">
                  <c:v>5.1224074349442379</c:v>
                </c:pt>
                <c:pt idx="210">
                  <c:v>5.123079553903346</c:v>
                </c:pt>
                <c:pt idx="211">
                  <c:v>5.123713382899628</c:v>
                </c:pt>
                <c:pt idx="212">
                  <c:v>5.1243382899628251</c:v>
                </c:pt>
                <c:pt idx="213">
                  <c:v>5.1250509293680198</c:v>
                </c:pt>
                <c:pt idx="214">
                  <c:v>5.1257892193308443</c:v>
                </c:pt>
                <c:pt idx="215">
                  <c:v>5.1266795539033456</c:v>
                </c:pt>
                <c:pt idx="216">
                  <c:v>5.1275442379181904</c:v>
                </c:pt>
                <c:pt idx="217">
                  <c:v>5.1282100371747097</c:v>
                </c:pt>
                <c:pt idx="218">
                  <c:v>5.1289985130111466</c:v>
                </c:pt>
                <c:pt idx="219">
                  <c:v>5.1297037174721201</c:v>
                </c:pt>
                <c:pt idx="220">
                  <c:v>5.1303992565055756</c:v>
                </c:pt>
                <c:pt idx="221">
                  <c:v>5.1311382899628271</c:v>
                </c:pt>
                <c:pt idx="222">
                  <c:v>5.1320490706319699</c:v>
                </c:pt>
                <c:pt idx="223">
                  <c:v>5.1329070631970257</c:v>
                </c:pt>
                <c:pt idx="224">
                  <c:v>5.1337219330855017</c:v>
                </c:pt>
                <c:pt idx="225">
                  <c:v>5.1345085501858616</c:v>
                </c:pt>
                <c:pt idx="226">
                  <c:v>5.1351947955390331</c:v>
                </c:pt>
                <c:pt idx="227">
                  <c:v>5.135983271375447</c:v>
                </c:pt>
                <c:pt idx="228">
                  <c:v>5.1368319702602214</c:v>
                </c:pt>
                <c:pt idx="229">
                  <c:v>5.1376118959107808</c:v>
                </c:pt>
                <c:pt idx="230">
                  <c:v>5.1384107806691448</c:v>
                </c:pt>
                <c:pt idx="231">
                  <c:v>5.1391602230483269</c:v>
                </c:pt>
                <c:pt idx="232">
                  <c:v>5.1399014869888484</c:v>
                </c:pt>
                <c:pt idx="233">
                  <c:v>5.1406468401486984</c:v>
                </c:pt>
                <c:pt idx="234">
                  <c:v>5.1416275092936807</c:v>
                </c:pt>
                <c:pt idx="235">
                  <c:v>5.1426375464683867</c:v>
                </c:pt>
                <c:pt idx="236">
                  <c:v>5.1434208178438663</c:v>
                </c:pt>
                <c:pt idx="237">
                  <c:v>5.1442163568773092</c:v>
                </c:pt>
                <c:pt idx="238">
                  <c:v>5.1449799256505546</c:v>
                </c:pt>
                <c:pt idx="239">
                  <c:v>5.1458576208178366</c:v>
                </c:pt>
                <c:pt idx="240">
                  <c:v>5.1468245353159743</c:v>
                </c:pt>
                <c:pt idx="241">
                  <c:v>5.1477364312267646</c:v>
                </c:pt>
                <c:pt idx="242">
                  <c:v>5.1486315985130124</c:v>
                </c:pt>
                <c:pt idx="243">
                  <c:v>5.1495271375464666</c:v>
                </c:pt>
                <c:pt idx="244">
                  <c:v>5.1504237918215621</c:v>
                </c:pt>
                <c:pt idx="245">
                  <c:v>5.1512750929368032</c:v>
                </c:pt>
                <c:pt idx="246">
                  <c:v>5.1522825278810336</c:v>
                </c:pt>
                <c:pt idx="247">
                  <c:v>5.153365055762082</c:v>
                </c:pt>
                <c:pt idx="248">
                  <c:v>5.1542546468401369</c:v>
                </c:pt>
                <c:pt idx="249">
                  <c:v>5.1551118959107756</c:v>
                </c:pt>
                <c:pt idx="250">
                  <c:v>5.1559881040892099</c:v>
                </c:pt>
                <c:pt idx="251">
                  <c:v>5.1569007434944236</c:v>
                </c:pt>
                <c:pt idx="252">
                  <c:v>5.1579063197025894</c:v>
                </c:pt>
                <c:pt idx="253">
                  <c:v>5.159044237918204</c:v>
                </c:pt>
                <c:pt idx="254">
                  <c:v>5.1601933085501859</c:v>
                </c:pt>
                <c:pt idx="255">
                  <c:v>5.1611877323420066</c:v>
                </c:pt>
                <c:pt idx="256">
                  <c:v>5.1621828996282337</c:v>
                </c:pt>
                <c:pt idx="257">
                  <c:v>5.163095167286234</c:v>
                </c:pt>
                <c:pt idx="258">
                  <c:v>5.1640710037174644</c:v>
                </c:pt>
                <c:pt idx="259">
                  <c:v>5.1651881040892098</c:v>
                </c:pt>
                <c:pt idx="260">
                  <c:v>5.1663661710037179</c:v>
                </c:pt>
                <c:pt idx="261">
                  <c:v>5.1673382899628253</c:v>
                </c:pt>
                <c:pt idx="262">
                  <c:v>5.1682602230483274</c:v>
                </c:pt>
                <c:pt idx="263">
                  <c:v>5.1691933085501862</c:v>
                </c:pt>
                <c:pt idx="264">
                  <c:v>5.1701178438661666</c:v>
                </c:pt>
                <c:pt idx="265">
                  <c:v>5.1711078066914444</c:v>
                </c:pt>
                <c:pt idx="266">
                  <c:v>5.1721368029739736</c:v>
                </c:pt>
                <c:pt idx="267">
                  <c:v>5.1730104089219324</c:v>
                </c:pt>
                <c:pt idx="268">
                  <c:v>5.1740460966542754</c:v>
                </c:pt>
                <c:pt idx="269">
                  <c:v>5.1750966542750856</c:v>
                </c:pt>
                <c:pt idx="270">
                  <c:v>5.1761561338289974</c:v>
                </c:pt>
                <c:pt idx="271">
                  <c:v>5.177079925650558</c:v>
                </c:pt>
                <c:pt idx="272">
                  <c:v>5.1781587360594754</c:v>
                </c:pt>
                <c:pt idx="273">
                  <c:v>5.1792431226765796</c:v>
                </c:pt>
                <c:pt idx="274">
                  <c:v>5.1801977695167256</c:v>
                </c:pt>
                <c:pt idx="275">
                  <c:v>5.1810944237918219</c:v>
                </c:pt>
                <c:pt idx="276">
                  <c:v>5.1820557620817844</c:v>
                </c:pt>
                <c:pt idx="277">
                  <c:v>5.1829576208178336</c:v>
                </c:pt>
                <c:pt idx="278">
                  <c:v>5.1841029739776854</c:v>
                </c:pt>
                <c:pt idx="279">
                  <c:v>5.1852390334572487</c:v>
                </c:pt>
                <c:pt idx="280">
                  <c:v>5.1862118959107804</c:v>
                </c:pt>
                <c:pt idx="281">
                  <c:v>5.1871691449814126</c:v>
                </c:pt>
                <c:pt idx="282">
                  <c:v>5.18820743494424</c:v>
                </c:pt>
                <c:pt idx="283">
                  <c:v>5.1892617100371803</c:v>
                </c:pt>
                <c:pt idx="284">
                  <c:v>5.1905174721189438</c:v>
                </c:pt>
                <c:pt idx="285">
                  <c:v>5.19172118959108</c:v>
                </c:pt>
                <c:pt idx="286">
                  <c:v>5.1925516728624386</c:v>
                </c:pt>
                <c:pt idx="287">
                  <c:v>5.1933234200743499</c:v>
                </c:pt>
                <c:pt idx="288">
                  <c:v>5.1941858736059201</c:v>
                </c:pt>
                <c:pt idx="289">
                  <c:v>5.1950977695167246</c:v>
                </c:pt>
                <c:pt idx="290">
                  <c:v>5.19598810408921</c:v>
                </c:pt>
                <c:pt idx="291">
                  <c:v>5.1971427509293679</c:v>
                </c:pt>
                <c:pt idx="292">
                  <c:v>5.1982769516728622</c:v>
                </c:pt>
                <c:pt idx="293">
                  <c:v>5.1991747211895856</c:v>
                </c:pt>
                <c:pt idx="294">
                  <c:v>5.2001821561338302</c:v>
                </c:pt>
                <c:pt idx="295">
                  <c:v>5.2011278810408923</c:v>
                </c:pt>
                <c:pt idx="296">
                  <c:v>5.2020468401486966</c:v>
                </c:pt>
                <c:pt idx="297">
                  <c:v>5.2030449814126403</c:v>
                </c:pt>
                <c:pt idx="298">
                  <c:v>5.2041271375464646</c:v>
                </c:pt>
                <c:pt idx="299">
                  <c:v>5.2050817843866168</c:v>
                </c:pt>
                <c:pt idx="300">
                  <c:v>5.2060591078066913</c:v>
                </c:pt>
                <c:pt idx="301">
                  <c:v>5.2070371747211901</c:v>
                </c:pt>
                <c:pt idx="302">
                  <c:v>5.2079717472118956</c:v>
                </c:pt>
                <c:pt idx="303">
                  <c:v>5.2090736059479559</c:v>
                </c:pt>
                <c:pt idx="304">
                  <c:v>5.2102319702602227</c:v>
                </c:pt>
                <c:pt idx="305">
                  <c:v>5.2110810408921937</c:v>
                </c:pt>
                <c:pt idx="306">
                  <c:v>5.211862453531598</c:v>
                </c:pt>
                <c:pt idx="307">
                  <c:v>5.212688104089219</c:v>
                </c:pt>
                <c:pt idx="308">
                  <c:v>5.2136765799256466</c:v>
                </c:pt>
                <c:pt idx="309">
                  <c:v>5.2145903345724864</c:v>
                </c:pt>
                <c:pt idx="310">
                  <c:v>5.2156728624535313</c:v>
                </c:pt>
                <c:pt idx="311">
                  <c:v>5.2166895910780671</c:v>
                </c:pt>
                <c:pt idx="312">
                  <c:v>5.2175609665427407</c:v>
                </c:pt>
                <c:pt idx="313">
                  <c:v>5.2184676579925648</c:v>
                </c:pt>
                <c:pt idx="314">
                  <c:v>5.219378810408922</c:v>
                </c:pt>
                <c:pt idx="315">
                  <c:v>5.2202472118959076</c:v>
                </c:pt>
                <c:pt idx="316">
                  <c:v>5.221291821561338</c:v>
                </c:pt>
                <c:pt idx="317">
                  <c:v>5.2223698884758374</c:v>
                </c:pt>
                <c:pt idx="318">
                  <c:v>5.2232672862453544</c:v>
                </c:pt>
                <c:pt idx="319">
                  <c:v>5.2242126394051942</c:v>
                </c:pt>
                <c:pt idx="320">
                  <c:v>5.2251765799256367</c:v>
                </c:pt>
                <c:pt idx="321">
                  <c:v>5.2260661710037173</c:v>
                </c:pt>
                <c:pt idx="322">
                  <c:v>5.2271687732342009</c:v>
                </c:pt>
                <c:pt idx="323">
                  <c:v>5.2282884758364316</c:v>
                </c:pt>
                <c:pt idx="324">
                  <c:v>5.2291940520446101</c:v>
                </c:pt>
                <c:pt idx="325">
                  <c:v>5.23007434944238</c:v>
                </c:pt>
                <c:pt idx="326">
                  <c:v>5.2309572490706318</c:v>
                </c:pt>
                <c:pt idx="327">
                  <c:v>5.2318862453531603</c:v>
                </c:pt>
                <c:pt idx="328">
                  <c:v>5.2328947955390399</c:v>
                </c:pt>
                <c:pt idx="329">
                  <c:v>5.2339568773234086</c:v>
                </c:pt>
                <c:pt idx="330">
                  <c:v>5.2350122676579796</c:v>
                </c:pt>
                <c:pt idx="331">
                  <c:v>5.2358234200743503</c:v>
                </c:pt>
                <c:pt idx="332">
                  <c:v>5.236724535315985</c:v>
                </c:pt>
                <c:pt idx="333">
                  <c:v>5.237708921933085</c:v>
                </c:pt>
                <c:pt idx="334">
                  <c:v>5.2386579925650558</c:v>
                </c:pt>
                <c:pt idx="335">
                  <c:v>5.2397115241635701</c:v>
                </c:pt>
                <c:pt idx="336">
                  <c:v>5.2407602230483281</c:v>
                </c:pt>
                <c:pt idx="337">
                  <c:v>5.2416672862453533</c:v>
                </c:pt>
                <c:pt idx="338">
                  <c:v>5.2426717472118964</c:v>
                </c:pt>
                <c:pt idx="339">
                  <c:v>5.2436505576208177</c:v>
                </c:pt>
                <c:pt idx="340">
                  <c:v>5.244595910780669</c:v>
                </c:pt>
                <c:pt idx="341">
                  <c:v>5.2457018587360498</c:v>
                </c:pt>
                <c:pt idx="342">
                  <c:v>5.2468007434944299</c:v>
                </c:pt>
                <c:pt idx="343">
                  <c:v>5.2477550185873607</c:v>
                </c:pt>
                <c:pt idx="344">
                  <c:v>5.248702602230483</c:v>
                </c:pt>
                <c:pt idx="345">
                  <c:v>5.2496059479553896</c:v>
                </c:pt>
                <c:pt idx="346">
                  <c:v>5.2505401486988852</c:v>
                </c:pt>
                <c:pt idx="347">
                  <c:v>5.2515197026022307</c:v>
                </c:pt>
                <c:pt idx="348">
                  <c:v>5.2524330855018597</c:v>
                </c:pt>
                <c:pt idx="349">
                  <c:v>5.2534185873605947</c:v>
                </c:pt>
                <c:pt idx="350">
                  <c:v>5.2543301115241681</c:v>
                </c:pt>
                <c:pt idx="351">
                  <c:v>5.2551750929368026</c:v>
                </c:pt>
                <c:pt idx="352">
                  <c:v>5.2560531598513016</c:v>
                </c:pt>
                <c:pt idx="353">
                  <c:v>5.256925278810396</c:v>
                </c:pt>
                <c:pt idx="354">
                  <c:v>5.2579457249070636</c:v>
                </c:pt>
                <c:pt idx="355">
                  <c:v>5.2590728624535306</c:v>
                </c:pt>
                <c:pt idx="356">
                  <c:v>5.2599349442379069</c:v>
                </c:pt>
                <c:pt idx="357">
                  <c:v>5.2608044609665354</c:v>
                </c:pt>
                <c:pt idx="358">
                  <c:v>5.2617278810408923</c:v>
                </c:pt>
                <c:pt idx="359">
                  <c:v>5.262599256505565</c:v>
                </c:pt>
                <c:pt idx="360">
                  <c:v>5.2636631970260304</c:v>
                </c:pt>
                <c:pt idx="361">
                  <c:v>5.2646646840148703</c:v>
                </c:pt>
                <c:pt idx="362">
                  <c:v>5.2655278810408914</c:v>
                </c:pt>
                <c:pt idx="363">
                  <c:v>5.2664884758364314</c:v>
                </c:pt>
                <c:pt idx="364">
                  <c:v>5.2674230483271378</c:v>
                </c:pt>
                <c:pt idx="365">
                  <c:v>5.2683903345724907</c:v>
                </c:pt>
                <c:pt idx="366">
                  <c:v>5.2693223048327171</c:v>
                </c:pt>
                <c:pt idx="367">
                  <c:v>5.2703063197026019</c:v>
                </c:pt>
                <c:pt idx="368">
                  <c:v>5.2713115241635702</c:v>
                </c:pt>
                <c:pt idx="369">
                  <c:v>5.2721628252788104</c:v>
                </c:pt>
                <c:pt idx="370">
                  <c:v>5.2729903345724907</c:v>
                </c:pt>
                <c:pt idx="371">
                  <c:v>5.2739018587360498</c:v>
                </c:pt>
                <c:pt idx="372">
                  <c:v>5.2748557620817849</c:v>
                </c:pt>
                <c:pt idx="373">
                  <c:v>5.275983643122677</c:v>
                </c:pt>
                <c:pt idx="374">
                  <c:v>5.2771033457249068</c:v>
                </c:pt>
                <c:pt idx="375">
                  <c:v>5.2781144981412638</c:v>
                </c:pt>
                <c:pt idx="376">
                  <c:v>5.2789423791821566</c:v>
                </c:pt>
                <c:pt idx="377">
                  <c:v>5.279842379182158</c:v>
                </c:pt>
                <c:pt idx="378">
                  <c:v>5.2808022304832711</c:v>
                </c:pt>
                <c:pt idx="379">
                  <c:v>5.2819483271375463</c:v>
                </c:pt>
                <c:pt idx="380">
                  <c:v>5.2830074349442402</c:v>
                </c:pt>
                <c:pt idx="381">
                  <c:v>5.2838159851301114</c:v>
                </c:pt>
                <c:pt idx="382">
                  <c:v>5.2847576208178442</c:v>
                </c:pt>
                <c:pt idx="383">
                  <c:v>5.2856650557620819</c:v>
                </c:pt>
                <c:pt idx="384">
                  <c:v>5.2866237918215697</c:v>
                </c:pt>
                <c:pt idx="385">
                  <c:v>5.2876022304832713</c:v>
                </c:pt>
                <c:pt idx="386">
                  <c:v>5.2887063197026034</c:v>
                </c:pt>
                <c:pt idx="387">
                  <c:v>5.2897940520446101</c:v>
                </c:pt>
                <c:pt idx="388">
                  <c:v>5.2906572490706321</c:v>
                </c:pt>
                <c:pt idx="389">
                  <c:v>5.2916468401487</c:v>
                </c:pt>
                <c:pt idx="390">
                  <c:v>5.2926371747211904</c:v>
                </c:pt>
                <c:pt idx="391">
                  <c:v>5.2934925650557618</c:v>
                </c:pt>
                <c:pt idx="392">
                  <c:v>5.2945858736059241</c:v>
                </c:pt>
                <c:pt idx="393">
                  <c:v>5.2957873605947956</c:v>
                </c:pt>
                <c:pt idx="394">
                  <c:v>5.29677434944238</c:v>
                </c:pt>
                <c:pt idx="395">
                  <c:v>5.2977234200743499</c:v>
                </c:pt>
                <c:pt idx="396">
                  <c:v>5.2987092936802984</c:v>
                </c:pt>
                <c:pt idx="397">
                  <c:v>5.2996226765799257</c:v>
                </c:pt>
                <c:pt idx="398">
                  <c:v>5.300686988847584</c:v>
                </c:pt>
                <c:pt idx="399">
                  <c:v>5.3017074349442401</c:v>
                </c:pt>
                <c:pt idx="400">
                  <c:v>5.3027063197026019</c:v>
                </c:pt>
                <c:pt idx="401">
                  <c:v>5.3037442379182052</c:v>
                </c:pt>
                <c:pt idx="402">
                  <c:v>5.3047163568773046</c:v>
                </c:pt>
                <c:pt idx="403">
                  <c:v>5.3056758364312246</c:v>
                </c:pt>
                <c:pt idx="404">
                  <c:v>5.3067148698884612</c:v>
                </c:pt>
                <c:pt idx="405">
                  <c:v>5.3078375464683827</c:v>
                </c:pt>
                <c:pt idx="406">
                  <c:v>5.3089665427509276</c:v>
                </c:pt>
                <c:pt idx="407">
                  <c:v>5.3099382899628251</c:v>
                </c:pt>
                <c:pt idx="408">
                  <c:v>5.3108453531598476</c:v>
                </c:pt>
                <c:pt idx="409">
                  <c:v>5.3117104089219316</c:v>
                </c:pt>
                <c:pt idx="410">
                  <c:v>5.3125992565055631</c:v>
                </c:pt>
                <c:pt idx="411">
                  <c:v>5.3136691449814126</c:v>
                </c:pt>
                <c:pt idx="412">
                  <c:v>5.3148044609665277</c:v>
                </c:pt>
                <c:pt idx="413">
                  <c:v>5.3158144981412541</c:v>
                </c:pt>
                <c:pt idx="414">
                  <c:v>5.3167576208178442</c:v>
                </c:pt>
                <c:pt idx="415">
                  <c:v>5.317671375464684</c:v>
                </c:pt>
                <c:pt idx="416">
                  <c:v>5.3186598513011152</c:v>
                </c:pt>
                <c:pt idx="417">
                  <c:v>5.3198513011152366</c:v>
                </c:pt>
                <c:pt idx="418">
                  <c:v>5.3208643122676564</c:v>
                </c:pt>
                <c:pt idx="419">
                  <c:v>5.3217141263940446</c:v>
                </c:pt>
                <c:pt idx="420">
                  <c:v>5.3226297397769446</c:v>
                </c:pt>
                <c:pt idx="421">
                  <c:v>5.3236018587360459</c:v>
                </c:pt>
                <c:pt idx="422">
                  <c:v>5.3246252788103909</c:v>
                </c:pt>
                <c:pt idx="423">
                  <c:v>5.3255539033457246</c:v>
                </c:pt>
                <c:pt idx="424">
                  <c:v>5.3267587360594746</c:v>
                </c:pt>
                <c:pt idx="425">
                  <c:v>5.3279219330854826</c:v>
                </c:pt>
                <c:pt idx="426">
                  <c:v>5.3288962825278796</c:v>
                </c:pt>
                <c:pt idx="427">
                  <c:v>5.3297955390334462</c:v>
                </c:pt>
                <c:pt idx="428">
                  <c:v>5.3307486988847579</c:v>
                </c:pt>
                <c:pt idx="429">
                  <c:v>5.3317315985130111</c:v>
                </c:pt>
                <c:pt idx="430">
                  <c:v>5.3328828996282436</c:v>
                </c:pt>
                <c:pt idx="431">
                  <c:v>5.3340074349442377</c:v>
                </c:pt>
                <c:pt idx="432">
                  <c:v>5.3348665427509276</c:v>
                </c:pt>
                <c:pt idx="433">
                  <c:v>5.3357111524163567</c:v>
                </c:pt>
                <c:pt idx="434">
                  <c:v>5.3366356877323424</c:v>
                </c:pt>
                <c:pt idx="435">
                  <c:v>5.3375204460966454</c:v>
                </c:pt>
                <c:pt idx="436">
                  <c:v>5.3385910780669033</c:v>
                </c:pt>
                <c:pt idx="437">
                  <c:v>5.3397802973977697</c:v>
                </c:pt>
                <c:pt idx="438">
                  <c:v>5.3408330855018598</c:v>
                </c:pt>
                <c:pt idx="439">
                  <c:v>5.3417408921933101</c:v>
                </c:pt>
                <c:pt idx="440">
                  <c:v>5.3425970260223048</c:v>
                </c:pt>
                <c:pt idx="441">
                  <c:v>5.3436178438661708</c:v>
                </c:pt>
                <c:pt idx="442">
                  <c:v>5.344593308550186</c:v>
                </c:pt>
                <c:pt idx="443">
                  <c:v>5.345781412639405</c:v>
                </c:pt>
                <c:pt idx="444">
                  <c:v>5.3469825278810346</c:v>
                </c:pt>
                <c:pt idx="445">
                  <c:v>5.3479799256505576</c:v>
                </c:pt>
                <c:pt idx="446">
                  <c:v>5.3489059479553749</c:v>
                </c:pt>
                <c:pt idx="447">
                  <c:v>5.3499375464683867</c:v>
                </c:pt>
                <c:pt idx="448">
                  <c:v>5.3508018587360429</c:v>
                </c:pt>
                <c:pt idx="449">
                  <c:v>5.351863197026022</c:v>
                </c:pt>
                <c:pt idx="450">
                  <c:v>5.3529420074349376</c:v>
                </c:pt>
                <c:pt idx="451">
                  <c:v>5.3539368029739736</c:v>
                </c:pt>
                <c:pt idx="452">
                  <c:v>5.3548468401486859</c:v>
                </c:pt>
                <c:pt idx="453">
                  <c:v>5.3557565055761982</c:v>
                </c:pt>
                <c:pt idx="454">
                  <c:v>5.35664312267658</c:v>
                </c:pt>
                <c:pt idx="455">
                  <c:v>5.3577092936802977</c:v>
                </c:pt>
                <c:pt idx="456">
                  <c:v>5.3587758364312146</c:v>
                </c:pt>
                <c:pt idx="457">
                  <c:v>5.3597000000000001</c:v>
                </c:pt>
                <c:pt idx="458">
                  <c:v>5.3606215613382799</c:v>
                </c:pt>
                <c:pt idx="459">
                  <c:v>5.3615929368029676</c:v>
                </c:pt>
                <c:pt idx="460">
                  <c:v>5.3626349442379011</c:v>
                </c:pt>
                <c:pt idx="461">
                  <c:v>5.3637200743494367</c:v>
                </c:pt>
                <c:pt idx="462">
                  <c:v>5.3648825278810248</c:v>
                </c:pt>
                <c:pt idx="463">
                  <c:v>5.3659434944237914</c:v>
                </c:pt>
                <c:pt idx="464">
                  <c:v>5.3668468401486891</c:v>
                </c:pt>
                <c:pt idx="465">
                  <c:v>5.367730111524164</c:v>
                </c:pt>
                <c:pt idx="466">
                  <c:v>5.3686918215613382</c:v>
                </c:pt>
                <c:pt idx="467">
                  <c:v>5.369624907063197</c:v>
                </c:pt>
                <c:pt idx="468">
                  <c:v>5.3708513011152386</c:v>
                </c:pt>
                <c:pt idx="469">
                  <c:v>5.3721148698884527</c:v>
                </c:pt>
                <c:pt idx="470">
                  <c:v>5.3731799256505584</c:v>
                </c:pt>
                <c:pt idx="471">
                  <c:v>5.37415278810409</c:v>
                </c:pt>
                <c:pt idx="472">
                  <c:v>5.3751375464683857</c:v>
                </c:pt>
                <c:pt idx="473">
                  <c:v>5.376142007434944</c:v>
                </c:pt>
                <c:pt idx="474">
                  <c:v>5.3773059479553789</c:v>
                </c:pt>
                <c:pt idx="475">
                  <c:v>5.3784609665427476</c:v>
                </c:pt>
                <c:pt idx="476">
                  <c:v>5.3794126394052046</c:v>
                </c:pt>
                <c:pt idx="477">
                  <c:v>5.3803639405204464</c:v>
                </c:pt>
                <c:pt idx="478">
                  <c:v>5.3812252788104056</c:v>
                </c:pt>
                <c:pt idx="479">
                  <c:v>5.3821524163568766</c:v>
                </c:pt>
                <c:pt idx="480">
                  <c:v>5.3830676579925649</c:v>
                </c:pt>
                <c:pt idx="481">
                  <c:v>5.3841851301115247</c:v>
                </c:pt>
                <c:pt idx="482">
                  <c:v>5.3852631970260303</c:v>
                </c:pt>
                <c:pt idx="483">
                  <c:v>5.3862289962825303</c:v>
                </c:pt>
                <c:pt idx="484">
                  <c:v>5.3872315985130106</c:v>
                </c:pt>
                <c:pt idx="485">
                  <c:v>5.3883475836431298</c:v>
                </c:pt>
                <c:pt idx="486">
                  <c:v>5.3894286245353173</c:v>
                </c:pt>
                <c:pt idx="487">
                  <c:v>5.3905836431226763</c:v>
                </c:pt>
                <c:pt idx="488">
                  <c:v>5.3917516728624486</c:v>
                </c:pt>
                <c:pt idx="489">
                  <c:v>5.3927583643122681</c:v>
                </c:pt>
                <c:pt idx="490">
                  <c:v>5.3937397769516728</c:v>
                </c:pt>
                <c:pt idx="491">
                  <c:v>5.394746840148688</c:v>
                </c:pt>
                <c:pt idx="492">
                  <c:v>5.3957721189591084</c:v>
                </c:pt>
                <c:pt idx="493">
                  <c:v>5.3969118959107796</c:v>
                </c:pt>
                <c:pt idx="494">
                  <c:v>5.3981472118958989</c:v>
                </c:pt>
                <c:pt idx="495">
                  <c:v>5.3992111524163571</c:v>
                </c:pt>
                <c:pt idx="496">
                  <c:v>5.400224535315985</c:v>
                </c:pt>
                <c:pt idx="497">
                  <c:v>5.4012033457249098</c:v>
                </c:pt>
                <c:pt idx="498">
                  <c:v>5.4021866171003676</c:v>
                </c:pt>
                <c:pt idx="499">
                  <c:v>5.4032230483271402</c:v>
                </c:pt>
                <c:pt idx="500">
                  <c:v>5.4043576208178443</c:v>
                </c:pt>
                <c:pt idx="501">
                  <c:v>5.4054951672862446</c:v>
                </c:pt>
                <c:pt idx="502">
                  <c:v>5.4064684014869897</c:v>
                </c:pt>
                <c:pt idx="503">
                  <c:v>5.4074940520446102</c:v>
                </c:pt>
                <c:pt idx="504">
                  <c:v>5.4085925650557618</c:v>
                </c:pt>
                <c:pt idx="505">
                  <c:v>5.4097602230483304</c:v>
                </c:pt>
                <c:pt idx="506">
                  <c:v>5.410934572490695</c:v>
                </c:pt>
                <c:pt idx="507">
                  <c:v>5.4119988847583702</c:v>
                </c:pt>
                <c:pt idx="508">
                  <c:v>5.4130044609665404</c:v>
                </c:pt>
                <c:pt idx="509">
                  <c:v>5.4140788104089106</c:v>
                </c:pt>
                <c:pt idx="510">
                  <c:v>5.4151226765799256</c:v>
                </c:pt>
                <c:pt idx="511">
                  <c:v>5.4161171003717472</c:v>
                </c:pt>
                <c:pt idx="512">
                  <c:v>5.4172609665427496</c:v>
                </c:pt>
                <c:pt idx="513">
                  <c:v>5.41840966542751</c:v>
                </c:pt>
                <c:pt idx="514">
                  <c:v>5.41940074349443</c:v>
                </c:pt>
                <c:pt idx="515">
                  <c:v>5.4204501858736096</c:v>
                </c:pt>
                <c:pt idx="516">
                  <c:v>5.4214806691449766</c:v>
                </c:pt>
                <c:pt idx="517">
                  <c:v>5.4226059479553808</c:v>
                </c:pt>
                <c:pt idx="518">
                  <c:v>5.42368624535316</c:v>
                </c:pt>
                <c:pt idx="519">
                  <c:v>5.4248877323420066</c:v>
                </c:pt>
                <c:pt idx="520">
                  <c:v>5.4261345724906951</c:v>
                </c:pt>
                <c:pt idx="521">
                  <c:v>5.4271070631970257</c:v>
                </c:pt>
                <c:pt idx="522">
                  <c:v>5.4281189591077954</c:v>
                </c:pt>
                <c:pt idx="523">
                  <c:v>5.4291672862453506</c:v>
                </c:pt>
                <c:pt idx="524">
                  <c:v>5.4301323420074352</c:v>
                </c:pt>
                <c:pt idx="525">
                  <c:v>5.4314111524163566</c:v>
                </c:pt>
                <c:pt idx="526">
                  <c:v>5.4327286245353159</c:v>
                </c:pt>
                <c:pt idx="527">
                  <c:v>5.4338557620817847</c:v>
                </c:pt>
                <c:pt idx="528">
                  <c:v>5.434919330855009</c:v>
                </c:pt>
                <c:pt idx="529">
                  <c:v>5.4359271375464688</c:v>
                </c:pt>
                <c:pt idx="530">
                  <c:v>5.4369892193308553</c:v>
                </c:pt>
                <c:pt idx="531">
                  <c:v>5.438325650557621</c:v>
                </c:pt>
                <c:pt idx="532">
                  <c:v>5.4395713754646904</c:v>
                </c:pt>
                <c:pt idx="533">
                  <c:v>5.4406371747211901</c:v>
                </c:pt>
                <c:pt idx="534">
                  <c:v>5.4415728624535316</c:v>
                </c:pt>
                <c:pt idx="535">
                  <c:v>5.44246654275093</c:v>
                </c:pt>
                <c:pt idx="536">
                  <c:v>5.4435717472118963</c:v>
                </c:pt>
                <c:pt idx="537">
                  <c:v>5.4446237918215701</c:v>
                </c:pt>
                <c:pt idx="538">
                  <c:v>5.4458743494423789</c:v>
                </c:pt>
                <c:pt idx="539">
                  <c:v>5.4472327137546497</c:v>
                </c:pt>
                <c:pt idx="540">
                  <c:v>5.4483052044609668</c:v>
                </c:pt>
                <c:pt idx="541">
                  <c:v>5.4495070631970259</c:v>
                </c:pt>
                <c:pt idx="542">
                  <c:v>5.4506263940520503</c:v>
                </c:pt>
                <c:pt idx="543">
                  <c:v>5.4518260223048403</c:v>
                </c:pt>
                <c:pt idx="544">
                  <c:v>5.453120446096654</c:v>
                </c:pt>
                <c:pt idx="545">
                  <c:v>5.4544557620817846</c:v>
                </c:pt>
                <c:pt idx="546">
                  <c:v>5.4555762081784289</c:v>
                </c:pt>
                <c:pt idx="547">
                  <c:v>5.4566750929368029</c:v>
                </c:pt>
                <c:pt idx="548">
                  <c:v>5.4575977695167266</c:v>
                </c:pt>
                <c:pt idx="549">
                  <c:v>5.4587052044609674</c:v>
                </c:pt>
                <c:pt idx="550">
                  <c:v>5.4601498141263942</c:v>
                </c:pt>
                <c:pt idx="551">
                  <c:v>5.4615226765799259</c:v>
                </c:pt>
                <c:pt idx="552">
                  <c:v>5.4627587360594756</c:v>
                </c:pt>
                <c:pt idx="553">
                  <c:v>5.4639483271375466</c:v>
                </c:pt>
                <c:pt idx="554">
                  <c:v>5.4651576208178376</c:v>
                </c:pt>
                <c:pt idx="555">
                  <c:v>5.4663866171003717</c:v>
                </c:pt>
                <c:pt idx="556">
                  <c:v>5.4673944237918217</c:v>
                </c:pt>
                <c:pt idx="557">
                  <c:v>5.46852750929368</c:v>
                </c:pt>
                <c:pt idx="558">
                  <c:v>5.46976951672863</c:v>
                </c:pt>
                <c:pt idx="559">
                  <c:v>5.4709156133828998</c:v>
                </c:pt>
                <c:pt idx="560">
                  <c:v>5.4721356877323419</c:v>
                </c:pt>
                <c:pt idx="561">
                  <c:v>5.4734765799256486</c:v>
                </c:pt>
                <c:pt idx="562">
                  <c:v>5.4747494423791903</c:v>
                </c:pt>
                <c:pt idx="563">
                  <c:v>5.4759918215613403</c:v>
                </c:pt>
                <c:pt idx="564">
                  <c:v>5.4772921933085499</c:v>
                </c:pt>
                <c:pt idx="565">
                  <c:v>5.4784271375464684</c:v>
                </c:pt>
                <c:pt idx="566">
                  <c:v>5.4795442379182164</c:v>
                </c:pt>
                <c:pt idx="567">
                  <c:v>5.4807026022304832</c:v>
                </c:pt>
                <c:pt idx="568">
                  <c:v>5.481940148698885</c:v>
                </c:pt>
                <c:pt idx="569">
                  <c:v>5.4832394052044702</c:v>
                </c:pt>
                <c:pt idx="570">
                  <c:v>5.4845773234200754</c:v>
                </c:pt>
                <c:pt idx="571">
                  <c:v>5.4857639405204459</c:v>
                </c:pt>
                <c:pt idx="572">
                  <c:v>5.4869449814126403</c:v>
                </c:pt>
                <c:pt idx="573">
                  <c:v>5.4880464684014871</c:v>
                </c:pt>
                <c:pt idx="574">
                  <c:v>5.4892472118959104</c:v>
                </c:pt>
                <c:pt idx="575">
                  <c:v>5.4903747211895908</c:v>
                </c:pt>
                <c:pt idx="576">
                  <c:v>5.4918022304832714</c:v>
                </c:pt>
                <c:pt idx="577">
                  <c:v>5.4932602230483303</c:v>
                </c:pt>
                <c:pt idx="578">
                  <c:v>5.4945211895910777</c:v>
                </c:pt>
                <c:pt idx="579">
                  <c:v>5.4956657992565061</c:v>
                </c:pt>
                <c:pt idx="580">
                  <c:v>5.4968698884758371</c:v>
                </c:pt>
                <c:pt idx="581">
                  <c:v>5.4981576208178442</c:v>
                </c:pt>
                <c:pt idx="582">
                  <c:v>5.4996059479553896</c:v>
                </c:pt>
                <c:pt idx="583">
                  <c:v>5.5010576208178437</c:v>
                </c:pt>
                <c:pt idx="584">
                  <c:v>5.5022245353159844</c:v>
                </c:pt>
                <c:pt idx="585">
                  <c:v>5.5033594795539038</c:v>
                </c:pt>
                <c:pt idx="586">
                  <c:v>5.5045442379181972</c:v>
                </c:pt>
                <c:pt idx="587">
                  <c:v>5.5057539033457248</c:v>
                </c:pt>
                <c:pt idx="588">
                  <c:v>5.5071509293680254</c:v>
                </c:pt>
                <c:pt idx="589">
                  <c:v>5.5085635687732344</c:v>
                </c:pt>
                <c:pt idx="590">
                  <c:v>5.5097643122676576</c:v>
                </c:pt>
                <c:pt idx="591">
                  <c:v>5.5110442379182052</c:v>
                </c:pt>
                <c:pt idx="592">
                  <c:v>5.5122762081784336</c:v>
                </c:pt>
                <c:pt idx="593">
                  <c:v>5.5134171003717469</c:v>
                </c:pt>
                <c:pt idx="594">
                  <c:v>5.5147230483271379</c:v>
                </c:pt>
                <c:pt idx="595">
                  <c:v>5.5162256505576206</c:v>
                </c:pt>
                <c:pt idx="596">
                  <c:v>5.5176431226765796</c:v>
                </c:pt>
                <c:pt idx="597">
                  <c:v>5.5188914498141299</c:v>
                </c:pt>
                <c:pt idx="598">
                  <c:v>5.5201866171003644</c:v>
                </c:pt>
                <c:pt idx="599">
                  <c:v>5.5214066914498137</c:v>
                </c:pt>
                <c:pt idx="600">
                  <c:v>5.522536802973967</c:v>
                </c:pt>
                <c:pt idx="601">
                  <c:v>5.5238081784386619</c:v>
                </c:pt>
                <c:pt idx="602">
                  <c:v>5.52521152416357</c:v>
                </c:pt>
                <c:pt idx="603">
                  <c:v>5.5265828996282416</c:v>
                </c:pt>
                <c:pt idx="604">
                  <c:v>5.5277977695167264</c:v>
                </c:pt>
                <c:pt idx="605">
                  <c:v>5.528985130111514</c:v>
                </c:pt>
                <c:pt idx="606">
                  <c:v>5.5302535315985129</c:v>
                </c:pt>
                <c:pt idx="607">
                  <c:v>5.5318907063197029</c:v>
                </c:pt>
                <c:pt idx="608">
                  <c:v>5.5335211895910801</c:v>
                </c:pt>
                <c:pt idx="609">
                  <c:v>5.5348044609665346</c:v>
                </c:pt>
                <c:pt idx="610">
                  <c:v>5.5361509293680298</c:v>
                </c:pt>
                <c:pt idx="611">
                  <c:v>5.5374933085501858</c:v>
                </c:pt>
                <c:pt idx="612">
                  <c:v>5.5386881040892204</c:v>
                </c:pt>
                <c:pt idx="613">
                  <c:v>5.5400063197026022</c:v>
                </c:pt>
                <c:pt idx="614">
                  <c:v>5.5413382899628303</c:v>
                </c:pt>
                <c:pt idx="615">
                  <c:v>5.5429252788103938</c:v>
                </c:pt>
                <c:pt idx="616">
                  <c:v>5.5442605947955403</c:v>
                </c:pt>
                <c:pt idx="617">
                  <c:v>5.5455687732342014</c:v>
                </c:pt>
                <c:pt idx="618">
                  <c:v>5.5470293680297376</c:v>
                </c:pt>
                <c:pt idx="619">
                  <c:v>5.5485282527881044</c:v>
                </c:pt>
                <c:pt idx="620">
                  <c:v>5.5499888475836414</c:v>
                </c:pt>
                <c:pt idx="621">
                  <c:v>5.5514498141263937</c:v>
                </c:pt>
                <c:pt idx="622">
                  <c:v>5.5528486988847581</c:v>
                </c:pt>
                <c:pt idx="623">
                  <c:v>5.5543561338289944</c:v>
                </c:pt>
                <c:pt idx="624">
                  <c:v>5.5557910780669042</c:v>
                </c:pt>
                <c:pt idx="625">
                  <c:v>5.5570769516728626</c:v>
                </c:pt>
                <c:pt idx="626">
                  <c:v>5.5587468401486966</c:v>
                </c:pt>
                <c:pt idx="627">
                  <c:v>5.5603613382899626</c:v>
                </c:pt>
                <c:pt idx="628">
                  <c:v>5.561767657992565</c:v>
                </c:pt>
                <c:pt idx="629">
                  <c:v>5.5631464684014844</c:v>
                </c:pt>
                <c:pt idx="630">
                  <c:v>5.5646944237918214</c:v>
                </c:pt>
                <c:pt idx="631">
                  <c:v>5.5661442379182011</c:v>
                </c:pt>
                <c:pt idx="632">
                  <c:v>5.5675334572490636</c:v>
                </c:pt>
                <c:pt idx="633">
                  <c:v>5.5691308550185772</c:v>
                </c:pt>
                <c:pt idx="634">
                  <c:v>5.5708944237918221</c:v>
                </c:pt>
                <c:pt idx="635">
                  <c:v>5.5723234200743503</c:v>
                </c:pt>
                <c:pt idx="636">
                  <c:v>5.5736966542750928</c:v>
                </c:pt>
                <c:pt idx="637">
                  <c:v>5.5750416356877324</c:v>
                </c:pt>
                <c:pt idx="638">
                  <c:v>5.5765100371747209</c:v>
                </c:pt>
                <c:pt idx="639">
                  <c:v>5.5781605947955404</c:v>
                </c:pt>
                <c:pt idx="640">
                  <c:v>5.5797605947955402</c:v>
                </c:pt>
                <c:pt idx="641">
                  <c:v>5.5812687732342097</c:v>
                </c:pt>
                <c:pt idx="642">
                  <c:v>5.5826944237918221</c:v>
                </c:pt>
                <c:pt idx="643">
                  <c:v>5.5840925650557596</c:v>
                </c:pt>
                <c:pt idx="644">
                  <c:v>5.5855390334572466</c:v>
                </c:pt>
                <c:pt idx="645">
                  <c:v>5.5871617100371749</c:v>
                </c:pt>
                <c:pt idx="646">
                  <c:v>5.5888516728624484</c:v>
                </c:pt>
                <c:pt idx="647">
                  <c:v>5.5903884758364306</c:v>
                </c:pt>
                <c:pt idx="648">
                  <c:v>5.5920371747211899</c:v>
                </c:pt>
                <c:pt idx="649">
                  <c:v>5.5937070631970274</c:v>
                </c:pt>
                <c:pt idx="650">
                  <c:v>5.5951449814126404</c:v>
                </c:pt>
                <c:pt idx="651">
                  <c:v>5.5966486988847581</c:v>
                </c:pt>
                <c:pt idx="652">
                  <c:v>5.5983282527881038</c:v>
                </c:pt>
                <c:pt idx="653">
                  <c:v>5.5999397769516728</c:v>
                </c:pt>
                <c:pt idx="654">
                  <c:v>5.6014122676579756</c:v>
                </c:pt>
                <c:pt idx="655">
                  <c:v>5.6030044609665346</c:v>
                </c:pt>
                <c:pt idx="656">
                  <c:v>5.6045111524163431</c:v>
                </c:pt>
                <c:pt idx="657">
                  <c:v>5.6059152416356692</c:v>
                </c:pt>
                <c:pt idx="658">
                  <c:v>5.607830111524164</c:v>
                </c:pt>
                <c:pt idx="659">
                  <c:v>5.6096130111524163</c:v>
                </c:pt>
                <c:pt idx="660">
                  <c:v>5.6111234200743496</c:v>
                </c:pt>
                <c:pt idx="661">
                  <c:v>5.6126178438661647</c:v>
                </c:pt>
                <c:pt idx="662">
                  <c:v>5.6140884758364189</c:v>
                </c:pt>
                <c:pt idx="663">
                  <c:v>5.6155613382899512</c:v>
                </c:pt>
                <c:pt idx="664">
                  <c:v>5.6173784386617056</c:v>
                </c:pt>
                <c:pt idx="665">
                  <c:v>5.6192895910780667</c:v>
                </c:pt>
                <c:pt idx="666">
                  <c:v>5.6208721189591078</c:v>
                </c:pt>
                <c:pt idx="667">
                  <c:v>5.6223230483271367</c:v>
                </c:pt>
                <c:pt idx="668">
                  <c:v>5.6240055762081562</c:v>
                </c:pt>
                <c:pt idx="669">
                  <c:v>5.6257323420074243</c:v>
                </c:pt>
                <c:pt idx="670">
                  <c:v>5.6275148698884419</c:v>
                </c:pt>
                <c:pt idx="671">
                  <c:v>5.6295315985130037</c:v>
                </c:pt>
                <c:pt idx="672">
                  <c:v>5.6313468401486988</c:v>
                </c:pt>
                <c:pt idx="673">
                  <c:v>5.6331799256505573</c:v>
                </c:pt>
                <c:pt idx="674">
                  <c:v>5.6348743494423736</c:v>
                </c:pt>
                <c:pt idx="675">
                  <c:v>5.6364371747211903</c:v>
                </c:pt>
                <c:pt idx="676">
                  <c:v>5.6381122676579727</c:v>
                </c:pt>
                <c:pt idx="677">
                  <c:v>5.6400680297397772</c:v>
                </c:pt>
                <c:pt idx="678">
                  <c:v>5.6420788104089086</c:v>
                </c:pt>
                <c:pt idx="679">
                  <c:v>5.6436881040892191</c:v>
                </c:pt>
                <c:pt idx="680">
                  <c:v>5.6455955390334394</c:v>
                </c:pt>
                <c:pt idx="681">
                  <c:v>5.6473286245353158</c:v>
                </c:pt>
                <c:pt idx="682">
                  <c:v>5.6492572490706321</c:v>
                </c:pt>
                <c:pt idx="683">
                  <c:v>5.6512557620817843</c:v>
                </c:pt>
                <c:pt idx="684">
                  <c:v>5.6531962825278796</c:v>
                </c:pt>
                <c:pt idx="685">
                  <c:v>5.6548070631970138</c:v>
                </c:pt>
                <c:pt idx="686">
                  <c:v>5.6565784386617066</c:v>
                </c:pt>
                <c:pt idx="687">
                  <c:v>5.6583977695167267</c:v>
                </c:pt>
                <c:pt idx="688">
                  <c:v>5.6601695167286241</c:v>
                </c:pt>
                <c:pt idx="689">
                  <c:v>5.6617468401486937</c:v>
                </c:pt>
                <c:pt idx="690">
                  <c:v>5.6635286245353056</c:v>
                </c:pt>
                <c:pt idx="691">
                  <c:v>5.6655338289962609</c:v>
                </c:pt>
                <c:pt idx="692">
                  <c:v>5.6675814126393931</c:v>
                </c:pt>
                <c:pt idx="693">
                  <c:v>5.6694382899628257</c:v>
                </c:pt>
                <c:pt idx="694">
                  <c:v>5.6710598513011163</c:v>
                </c:pt>
                <c:pt idx="695">
                  <c:v>5.6725903345724866</c:v>
                </c:pt>
                <c:pt idx="696">
                  <c:v>5.6746840148698876</c:v>
                </c:pt>
                <c:pt idx="697">
                  <c:v>5.6764672862453507</c:v>
                </c:pt>
                <c:pt idx="698">
                  <c:v>5.6781799256505572</c:v>
                </c:pt>
                <c:pt idx="699">
                  <c:v>5.6797977695167283</c:v>
                </c:pt>
                <c:pt idx="700">
                  <c:v>5.6814111524163566</c:v>
                </c:pt>
                <c:pt idx="701">
                  <c:v>5.6832040892193314</c:v>
                </c:pt>
                <c:pt idx="702">
                  <c:v>5.6853542750929273</c:v>
                </c:pt>
                <c:pt idx="703">
                  <c:v>5.6873873605947836</c:v>
                </c:pt>
                <c:pt idx="704">
                  <c:v>5.6889475836431229</c:v>
                </c:pt>
                <c:pt idx="705">
                  <c:v>5.6905133828996304</c:v>
                </c:pt>
                <c:pt idx="706">
                  <c:v>5.692331226765778</c:v>
                </c:pt>
                <c:pt idx="707">
                  <c:v>5.6939962825278787</c:v>
                </c:pt>
                <c:pt idx="708">
                  <c:v>5.6958936802973978</c:v>
                </c:pt>
                <c:pt idx="709">
                  <c:v>5.6977814126393946</c:v>
                </c:pt>
                <c:pt idx="710">
                  <c:v>5.6997115241635701</c:v>
                </c:pt>
                <c:pt idx="711">
                  <c:v>5.701485873605936</c:v>
                </c:pt>
                <c:pt idx="712">
                  <c:v>5.7031118959107809</c:v>
                </c:pt>
                <c:pt idx="713">
                  <c:v>5.7047739776951669</c:v>
                </c:pt>
                <c:pt idx="714">
                  <c:v>5.7063866171003719</c:v>
                </c:pt>
                <c:pt idx="715">
                  <c:v>5.7084089219330858</c:v>
                </c:pt>
                <c:pt idx="716">
                  <c:v>5.7101925650557597</c:v>
                </c:pt>
                <c:pt idx="717">
                  <c:v>5.7119758364312236</c:v>
                </c:pt>
                <c:pt idx="718">
                  <c:v>5.7135702602230456</c:v>
                </c:pt>
                <c:pt idx="719">
                  <c:v>5.7151672862453466</c:v>
                </c:pt>
                <c:pt idx="720">
                  <c:v>5.7168260223048328</c:v>
                </c:pt>
                <c:pt idx="721">
                  <c:v>5.7186661710037177</c:v>
                </c:pt>
                <c:pt idx="722">
                  <c:v>5.7205033457249073</c:v>
                </c:pt>
                <c:pt idx="723">
                  <c:v>5.7222657992565056</c:v>
                </c:pt>
                <c:pt idx="724">
                  <c:v>5.7240468401486879</c:v>
                </c:pt>
                <c:pt idx="725">
                  <c:v>5.72573717472119</c:v>
                </c:pt>
                <c:pt idx="726">
                  <c:v>5.7276014869888474</c:v>
                </c:pt>
                <c:pt idx="727">
                  <c:v>5.7292609665427507</c:v>
                </c:pt>
                <c:pt idx="728">
                  <c:v>5.7314215613382897</c:v>
                </c:pt>
                <c:pt idx="729">
                  <c:v>5.7334163568773207</c:v>
                </c:pt>
                <c:pt idx="730">
                  <c:v>5.7350111524163569</c:v>
                </c:pt>
                <c:pt idx="731">
                  <c:v>5.7366431226765799</c:v>
                </c:pt>
                <c:pt idx="732">
                  <c:v>5.7386843866171002</c:v>
                </c:pt>
                <c:pt idx="733">
                  <c:v>5.7403122676579796</c:v>
                </c:pt>
                <c:pt idx="734">
                  <c:v>5.7421643122676578</c:v>
                </c:pt>
                <c:pt idx="735">
                  <c:v>5.7440713754646842</c:v>
                </c:pt>
                <c:pt idx="736">
                  <c:v>5.7458992565055746</c:v>
                </c:pt>
                <c:pt idx="737">
                  <c:v>5.7474944237918217</c:v>
                </c:pt>
                <c:pt idx="738">
                  <c:v>5.7493568773234136</c:v>
                </c:pt>
                <c:pt idx="739">
                  <c:v>5.7511267657992562</c:v>
                </c:pt>
                <c:pt idx="740">
                  <c:v>5.7532040892193308</c:v>
                </c:pt>
                <c:pt idx="741">
                  <c:v>5.7552457249070628</c:v>
                </c:pt>
                <c:pt idx="742">
                  <c:v>5.7570847583643037</c:v>
                </c:pt>
                <c:pt idx="743">
                  <c:v>5.7589282527881043</c:v>
                </c:pt>
                <c:pt idx="744">
                  <c:v>5.7605353159851296</c:v>
                </c:pt>
                <c:pt idx="745">
                  <c:v>5.7625029739776936</c:v>
                </c:pt>
                <c:pt idx="746">
                  <c:v>5.7640669144981409</c:v>
                </c:pt>
                <c:pt idx="747">
                  <c:v>5.7662513011152416</c:v>
                </c:pt>
                <c:pt idx="748">
                  <c:v>5.768548698884759</c:v>
                </c:pt>
                <c:pt idx="749">
                  <c:v>5.7703379182156116</c:v>
                </c:pt>
                <c:pt idx="750">
                  <c:v>5.7721851301115237</c:v>
                </c:pt>
                <c:pt idx="751">
                  <c:v>5.7740973977695171</c:v>
                </c:pt>
                <c:pt idx="752">
                  <c:v>5.7758241635687737</c:v>
                </c:pt>
                <c:pt idx="753">
                  <c:v>5.7780795539033472</c:v>
                </c:pt>
                <c:pt idx="754">
                  <c:v>5.7803092936802978</c:v>
                </c:pt>
                <c:pt idx="755">
                  <c:v>5.7821449814126398</c:v>
                </c:pt>
                <c:pt idx="756">
                  <c:v>5.7839293680297397</c:v>
                </c:pt>
                <c:pt idx="757">
                  <c:v>5.7858806691449747</c:v>
                </c:pt>
                <c:pt idx="758">
                  <c:v>5.7878189591077946</c:v>
                </c:pt>
                <c:pt idx="759">
                  <c:v>5.7899293680297399</c:v>
                </c:pt>
                <c:pt idx="760">
                  <c:v>5.7920037174721202</c:v>
                </c:pt>
                <c:pt idx="761">
                  <c:v>5.7938877323420073</c:v>
                </c:pt>
                <c:pt idx="762">
                  <c:v>5.7959107806691446</c:v>
                </c:pt>
                <c:pt idx="763">
                  <c:v>5.7980193308550136</c:v>
                </c:pt>
                <c:pt idx="764">
                  <c:v>5.7999587360594766</c:v>
                </c:pt>
                <c:pt idx="765">
                  <c:v>5.8019319702602132</c:v>
                </c:pt>
                <c:pt idx="766">
                  <c:v>5.8041442379181962</c:v>
                </c:pt>
                <c:pt idx="767">
                  <c:v>5.8064669144981416</c:v>
                </c:pt>
                <c:pt idx="768">
                  <c:v>5.8083197026022306</c:v>
                </c:pt>
                <c:pt idx="769">
                  <c:v>5.810089591078067</c:v>
                </c:pt>
                <c:pt idx="770">
                  <c:v>5.8123936802973981</c:v>
                </c:pt>
                <c:pt idx="771">
                  <c:v>5.8145368029739659</c:v>
                </c:pt>
                <c:pt idx="772">
                  <c:v>5.8166312267657858</c:v>
                </c:pt>
                <c:pt idx="773">
                  <c:v>5.819166171003717</c:v>
                </c:pt>
                <c:pt idx="774">
                  <c:v>5.8208776951672867</c:v>
                </c:pt>
                <c:pt idx="775">
                  <c:v>5.8229910780668943</c:v>
                </c:pt>
                <c:pt idx="776">
                  <c:v>5.8250869888475734</c:v>
                </c:pt>
                <c:pt idx="777">
                  <c:v>5.8271063197025912</c:v>
                </c:pt>
                <c:pt idx="778">
                  <c:v>5.8293048327137464</c:v>
                </c:pt>
                <c:pt idx="779">
                  <c:v>5.8316840148698903</c:v>
                </c:pt>
                <c:pt idx="780">
                  <c:v>5.8337011152416398</c:v>
                </c:pt>
                <c:pt idx="781">
                  <c:v>5.8356126394052046</c:v>
                </c:pt>
                <c:pt idx="782">
                  <c:v>5.8376565055762066</c:v>
                </c:pt>
                <c:pt idx="783">
                  <c:v>5.839884014869889</c:v>
                </c:pt>
                <c:pt idx="784">
                  <c:v>5.8418148698884593</c:v>
                </c:pt>
                <c:pt idx="785">
                  <c:v>5.8439520446096651</c:v>
                </c:pt>
                <c:pt idx="786">
                  <c:v>5.8461620817843896</c:v>
                </c:pt>
                <c:pt idx="787">
                  <c:v>5.8485397769516716</c:v>
                </c:pt>
                <c:pt idx="788">
                  <c:v>5.8506962825278812</c:v>
                </c:pt>
                <c:pt idx="789">
                  <c:v>5.852517472118941</c:v>
                </c:pt>
                <c:pt idx="790">
                  <c:v>5.8543806691449687</c:v>
                </c:pt>
                <c:pt idx="791">
                  <c:v>5.8566048327137548</c:v>
                </c:pt>
                <c:pt idx="792">
                  <c:v>5.85909888475837</c:v>
                </c:pt>
                <c:pt idx="793">
                  <c:v>5.8610944237918217</c:v>
                </c:pt>
                <c:pt idx="794">
                  <c:v>5.8630096654275086</c:v>
                </c:pt>
                <c:pt idx="795">
                  <c:v>5.8650382899628264</c:v>
                </c:pt>
                <c:pt idx="796">
                  <c:v>5.8670624535315987</c:v>
                </c:pt>
                <c:pt idx="797">
                  <c:v>5.8695527881040901</c:v>
                </c:pt>
                <c:pt idx="798">
                  <c:v>5.8719063197026022</c:v>
                </c:pt>
                <c:pt idx="799">
                  <c:v>5.8739044609665356</c:v>
                </c:pt>
                <c:pt idx="800">
                  <c:v>5.8760446096654277</c:v>
                </c:pt>
                <c:pt idx="801">
                  <c:v>5.8782144981412641</c:v>
                </c:pt>
                <c:pt idx="802">
                  <c:v>5.8801568773234036</c:v>
                </c:pt>
                <c:pt idx="803">
                  <c:v>5.8821074349442384</c:v>
                </c:pt>
                <c:pt idx="804">
                  <c:v>5.8846304832713772</c:v>
                </c:pt>
                <c:pt idx="805">
                  <c:v>5.8867762081784356</c:v>
                </c:pt>
                <c:pt idx="806">
                  <c:v>5.8885107806691463</c:v>
                </c:pt>
                <c:pt idx="807">
                  <c:v>5.8910565055762056</c:v>
                </c:pt>
                <c:pt idx="808">
                  <c:v>5.893373977695167</c:v>
                </c:pt>
                <c:pt idx="809">
                  <c:v>5.8951988847583641</c:v>
                </c:pt>
                <c:pt idx="810">
                  <c:v>5.8977144981412541</c:v>
                </c:pt>
                <c:pt idx="811">
                  <c:v>5.9001141263940484</c:v>
                </c:pt>
                <c:pt idx="812">
                  <c:v>5.9021583643122684</c:v>
                </c:pt>
                <c:pt idx="813">
                  <c:v>5.9042505576208146</c:v>
                </c:pt>
                <c:pt idx="814">
                  <c:v>5.9065944237918231</c:v>
                </c:pt>
                <c:pt idx="815">
                  <c:v>5.9087382899628302</c:v>
                </c:pt>
                <c:pt idx="816">
                  <c:v>5.9108401486988846</c:v>
                </c:pt>
                <c:pt idx="817">
                  <c:v>5.9133449814126404</c:v>
                </c:pt>
                <c:pt idx="818">
                  <c:v>5.9158104089219314</c:v>
                </c:pt>
                <c:pt idx="819">
                  <c:v>5.9175539033457252</c:v>
                </c:pt>
                <c:pt idx="820">
                  <c:v>5.9197605947955401</c:v>
                </c:pt>
                <c:pt idx="821">
                  <c:v>5.92160148698885</c:v>
                </c:pt>
                <c:pt idx="822">
                  <c:v>5.9240263940520448</c:v>
                </c:pt>
                <c:pt idx="823">
                  <c:v>5.926708921933086</c:v>
                </c:pt>
                <c:pt idx="824">
                  <c:v>5.92936951672863</c:v>
                </c:pt>
                <c:pt idx="825">
                  <c:v>5.9314368029739777</c:v>
                </c:pt>
                <c:pt idx="826">
                  <c:v>5.9334271375464684</c:v>
                </c:pt>
                <c:pt idx="827">
                  <c:v>5.9353104089219331</c:v>
                </c:pt>
                <c:pt idx="828">
                  <c:v>5.9375144981412644</c:v>
                </c:pt>
                <c:pt idx="829">
                  <c:v>5.9397706319702603</c:v>
                </c:pt>
                <c:pt idx="830">
                  <c:v>5.942373234200744</c:v>
                </c:pt>
                <c:pt idx="831">
                  <c:v>5.9444773234200747</c:v>
                </c:pt>
                <c:pt idx="832">
                  <c:v>5.9466081784386704</c:v>
                </c:pt>
                <c:pt idx="833">
                  <c:v>5.9491576208178438</c:v>
                </c:pt>
                <c:pt idx="834">
                  <c:v>5.9512840148698896</c:v>
                </c:pt>
                <c:pt idx="835">
                  <c:v>5.9533565055762079</c:v>
                </c:pt>
                <c:pt idx="836">
                  <c:v>5.9558624535315996</c:v>
                </c:pt>
                <c:pt idx="837">
                  <c:v>5.9581263940520461</c:v>
                </c:pt>
                <c:pt idx="838">
                  <c:v>5.9599903345724909</c:v>
                </c:pt>
                <c:pt idx="839">
                  <c:v>5.962083271375449</c:v>
                </c:pt>
                <c:pt idx="840">
                  <c:v>5.9640758364312134</c:v>
                </c:pt>
                <c:pt idx="841">
                  <c:v>5.9661063197026021</c:v>
                </c:pt>
                <c:pt idx="842">
                  <c:v>5.9687702602230486</c:v>
                </c:pt>
                <c:pt idx="843">
                  <c:v>5.9711531598513021</c:v>
                </c:pt>
                <c:pt idx="844">
                  <c:v>5.9730847583643119</c:v>
                </c:pt>
                <c:pt idx="845">
                  <c:v>5.974904089219331</c:v>
                </c:pt>
                <c:pt idx="846">
                  <c:v>5.9767375464683976</c:v>
                </c:pt>
                <c:pt idx="847">
                  <c:v>5.9787628252788103</c:v>
                </c:pt>
                <c:pt idx="848">
                  <c:v>5.9811520446096704</c:v>
                </c:pt>
                <c:pt idx="849">
                  <c:v>5.9834449814126396</c:v>
                </c:pt>
                <c:pt idx="850">
                  <c:v>5.985188104089219</c:v>
                </c:pt>
                <c:pt idx="851">
                  <c:v>5.9871959107806703</c:v>
                </c:pt>
                <c:pt idx="852">
                  <c:v>5.9888691449814129</c:v>
                </c:pt>
                <c:pt idx="853">
                  <c:v>5.9905553903345723</c:v>
                </c:pt>
                <c:pt idx="854">
                  <c:v>5.9925977695167276</c:v>
                </c:pt>
                <c:pt idx="855">
                  <c:v>5.9948661710037179</c:v>
                </c:pt>
                <c:pt idx="856">
                  <c:v>5.996532342007435</c:v>
                </c:pt>
                <c:pt idx="857">
                  <c:v>5.9980148698884612</c:v>
                </c:pt>
                <c:pt idx="858">
                  <c:v>5.9994252788104037</c:v>
                </c:pt>
                <c:pt idx="859">
                  <c:v>6.0006706319702614</c:v>
                </c:pt>
                <c:pt idx="860">
                  <c:v>6.0021624535315983</c:v>
                </c:pt>
                <c:pt idx="861">
                  <c:v>6.0036475836431302</c:v>
                </c:pt>
                <c:pt idx="862">
                  <c:v>6.0049873605947841</c:v>
                </c:pt>
                <c:pt idx="863">
                  <c:v>6.0061464684014876</c:v>
                </c:pt>
                <c:pt idx="864">
                  <c:v>6.0072895910780666</c:v>
                </c:pt>
                <c:pt idx="865">
                  <c:v>6.0082308550185877</c:v>
                </c:pt>
                <c:pt idx="866">
                  <c:v>6.0091197026022307</c:v>
                </c:pt>
                <c:pt idx="867">
                  <c:v>6.0098691449814128</c:v>
                </c:pt>
                <c:pt idx="868">
                  <c:v>6.0104921933085507</c:v>
                </c:pt>
                <c:pt idx="869">
                  <c:v>6.0107992565055746</c:v>
                </c:pt>
                <c:pt idx="870">
                  <c:v>6.010985873605927</c:v>
                </c:pt>
                <c:pt idx="871">
                  <c:v>6.011152416356877</c:v>
                </c:pt>
                <c:pt idx="872">
                  <c:v>6.0112074349442404</c:v>
                </c:pt>
                <c:pt idx="873">
                  <c:v>6.0111081784386613</c:v>
                </c:pt>
                <c:pt idx="874">
                  <c:v>6.010686988847584</c:v>
                </c:pt>
                <c:pt idx="875">
                  <c:v>6.0091706319702602</c:v>
                </c:pt>
                <c:pt idx="876">
                  <c:v>6.0079342007434784</c:v>
                </c:pt>
                <c:pt idx="877">
                  <c:v>6.0068981412639406</c:v>
                </c:pt>
                <c:pt idx="878">
                  <c:v>6.00602639405205</c:v>
                </c:pt>
                <c:pt idx="879">
                  <c:v>6.0046661710037172</c:v>
                </c:pt>
                <c:pt idx="880">
                  <c:v>6.0019769516728623</c:v>
                </c:pt>
                <c:pt idx="881">
                  <c:v>5.9977661710037182</c:v>
                </c:pt>
                <c:pt idx="882">
                  <c:v>5.9922832713754648</c:v>
                </c:pt>
                <c:pt idx="883">
                  <c:v>5.9834052044609667</c:v>
                </c:pt>
                <c:pt idx="884">
                  <c:v>5.9717520446096701</c:v>
                </c:pt>
                <c:pt idx="885">
                  <c:v>5.9607434944237996</c:v>
                </c:pt>
                <c:pt idx="886">
                  <c:v>5.9498617100371796</c:v>
                </c:pt>
                <c:pt idx="887">
                  <c:v>5.9384773234200781</c:v>
                </c:pt>
                <c:pt idx="888">
                  <c:v>5.9282245353159846</c:v>
                </c:pt>
                <c:pt idx="889">
                  <c:v>5.9172052044609664</c:v>
                </c:pt>
                <c:pt idx="890">
                  <c:v>5.9058446096654276</c:v>
                </c:pt>
                <c:pt idx="891">
                  <c:v>5.8944215613382749</c:v>
                </c:pt>
                <c:pt idx="892">
                  <c:v>5.8803806691449756</c:v>
                </c:pt>
                <c:pt idx="893">
                  <c:v>5.8660557620817846</c:v>
                </c:pt>
                <c:pt idx="894">
                  <c:v>5.8537018587360459</c:v>
                </c:pt>
                <c:pt idx="895">
                  <c:v>5.8414263940520481</c:v>
                </c:pt>
                <c:pt idx="896">
                  <c:v>5.8290996282527878</c:v>
                </c:pt>
                <c:pt idx="897">
                  <c:v>5.8169795539033462</c:v>
                </c:pt>
                <c:pt idx="898">
                  <c:v>5.8041524163568736</c:v>
                </c:pt>
                <c:pt idx="899">
                  <c:v>5.7892267657992571</c:v>
                </c:pt>
                <c:pt idx="900">
                  <c:v>5.7748944237918218</c:v>
                </c:pt>
                <c:pt idx="901">
                  <c:v>5.7625059479553729</c:v>
                </c:pt>
                <c:pt idx="902">
                  <c:v>5.7500368029739777</c:v>
                </c:pt>
                <c:pt idx="903">
                  <c:v>5.73769330855019</c:v>
                </c:pt>
                <c:pt idx="904">
                  <c:v>5.7253546468401391</c:v>
                </c:pt>
                <c:pt idx="905">
                  <c:v>5.7114866171003706</c:v>
                </c:pt>
                <c:pt idx="906">
                  <c:v>5.697649814126394</c:v>
                </c:pt>
                <c:pt idx="907">
                  <c:v>5.685430855018577</c:v>
                </c:pt>
                <c:pt idx="908">
                  <c:v>5.6738167286245353</c:v>
                </c:pt>
                <c:pt idx="909">
                  <c:v>5.6624884758364189</c:v>
                </c:pt>
                <c:pt idx="910">
                  <c:v>5.6515925650557506</c:v>
                </c:pt>
                <c:pt idx="911">
                  <c:v>5.6388282527881044</c:v>
                </c:pt>
                <c:pt idx="912">
                  <c:v>5.6261594795538956</c:v>
                </c:pt>
                <c:pt idx="913">
                  <c:v>5.6156981412639402</c:v>
                </c:pt>
                <c:pt idx="914">
                  <c:v>5.6052513011152376</c:v>
                </c:pt>
                <c:pt idx="915">
                  <c:v>5.5954315985130094</c:v>
                </c:pt>
                <c:pt idx="916">
                  <c:v>5.5853353159851302</c:v>
                </c:pt>
                <c:pt idx="917">
                  <c:v>5.5755907063197014</c:v>
                </c:pt>
                <c:pt idx="918">
                  <c:v>5.5646189591077926</c:v>
                </c:pt>
                <c:pt idx="919">
                  <c:v>5.554028252788104</c:v>
                </c:pt>
                <c:pt idx="920">
                  <c:v>5.5450925650557634</c:v>
                </c:pt>
                <c:pt idx="921">
                  <c:v>5.5363895910780681</c:v>
                </c:pt>
                <c:pt idx="922">
                  <c:v>5.5275944237918218</c:v>
                </c:pt>
                <c:pt idx="923">
                  <c:v>5.5191137546468401</c:v>
                </c:pt>
                <c:pt idx="924">
                  <c:v>5.50972230483272</c:v>
                </c:pt>
                <c:pt idx="925">
                  <c:v>5.5001899628252744</c:v>
                </c:pt>
                <c:pt idx="926">
                  <c:v>5.4924936802973976</c:v>
                </c:pt>
                <c:pt idx="927">
                  <c:v>5.4850866171003716</c:v>
                </c:pt>
                <c:pt idx="928">
                  <c:v>5.4778628252788106</c:v>
                </c:pt>
                <c:pt idx="929">
                  <c:v>5.4702806691449819</c:v>
                </c:pt>
                <c:pt idx="930">
                  <c:v>5.4620568773234028</c:v>
                </c:pt>
                <c:pt idx="931">
                  <c:v>5.4535486988847603</c:v>
                </c:pt>
                <c:pt idx="932">
                  <c:v>5.4469115241635704</c:v>
                </c:pt>
                <c:pt idx="933">
                  <c:v>5.4406156133829002</c:v>
                </c:pt>
                <c:pt idx="934">
                  <c:v>5.4341315985130114</c:v>
                </c:pt>
                <c:pt idx="935">
                  <c:v>5.4279728624535286</c:v>
                </c:pt>
                <c:pt idx="936">
                  <c:v>5.4217122676579796</c:v>
                </c:pt>
                <c:pt idx="937">
                  <c:v>5.4146999999999998</c:v>
                </c:pt>
                <c:pt idx="938">
                  <c:v>5.4078773234200748</c:v>
                </c:pt>
                <c:pt idx="939">
                  <c:v>5.4024185873605948</c:v>
                </c:pt>
                <c:pt idx="940">
                  <c:v>5.3968609665427456</c:v>
                </c:pt>
                <c:pt idx="941">
                  <c:v>5.3912832713754648</c:v>
                </c:pt>
                <c:pt idx="942">
                  <c:v>5.38605204460967</c:v>
                </c:pt>
                <c:pt idx="943">
                  <c:v>5.3805130111524146</c:v>
                </c:pt>
                <c:pt idx="944">
                  <c:v>5.3745007434944236</c:v>
                </c:pt>
                <c:pt idx="945">
                  <c:v>5.3696223048327134</c:v>
                </c:pt>
                <c:pt idx="946">
                  <c:v>5.3646847583643007</c:v>
                </c:pt>
                <c:pt idx="947">
                  <c:v>5.3603104089219276</c:v>
                </c:pt>
                <c:pt idx="948">
                  <c:v>5.3556148698884556</c:v>
                </c:pt>
                <c:pt idx="949">
                  <c:v>5.3504869888475746</c:v>
                </c:pt>
                <c:pt idx="950">
                  <c:v>5.3454345724906931</c:v>
                </c:pt>
                <c:pt idx="951">
                  <c:v>5.3413717472118956</c:v>
                </c:pt>
                <c:pt idx="952">
                  <c:v>5.3370453531598496</c:v>
                </c:pt>
                <c:pt idx="953">
                  <c:v>5.3332044609665417</c:v>
                </c:pt>
                <c:pt idx="954">
                  <c:v>5.3290193308550089</c:v>
                </c:pt>
                <c:pt idx="955">
                  <c:v>5.3253539033457251</c:v>
                </c:pt>
                <c:pt idx="956">
                  <c:v>5.3216223048327134</c:v>
                </c:pt>
                <c:pt idx="957">
                  <c:v>5.3173174721189458</c:v>
                </c:pt>
                <c:pt idx="958">
                  <c:v>5.313665427509294</c:v>
                </c:pt>
                <c:pt idx="959">
                  <c:v>5.3104780669144871</c:v>
                </c:pt>
                <c:pt idx="960">
                  <c:v>5.3072423791821564</c:v>
                </c:pt>
                <c:pt idx="961">
                  <c:v>5.3039858736059271</c:v>
                </c:pt>
                <c:pt idx="962">
                  <c:v>5.30043717472119</c:v>
                </c:pt>
                <c:pt idx="963">
                  <c:v>5.2972144981412637</c:v>
                </c:pt>
                <c:pt idx="964">
                  <c:v>5.2943200743494376</c:v>
                </c:pt>
                <c:pt idx="965">
                  <c:v>5.2910007434944299</c:v>
                </c:pt>
                <c:pt idx="966">
                  <c:v>5.28802379182157</c:v>
                </c:pt>
                <c:pt idx="967">
                  <c:v>5.2854208178438666</c:v>
                </c:pt>
                <c:pt idx="968">
                  <c:v>5.2821613382899626</c:v>
                </c:pt>
                <c:pt idx="969">
                  <c:v>5.2795602230483301</c:v>
                </c:pt>
                <c:pt idx="970">
                  <c:v>5.2772059479553874</c:v>
                </c:pt>
                <c:pt idx="971">
                  <c:v>5.2745933085501857</c:v>
                </c:pt>
                <c:pt idx="972">
                  <c:v>5.2723635687732351</c:v>
                </c:pt>
                <c:pt idx="973">
                  <c:v>5.2700133828996298</c:v>
                </c:pt>
                <c:pt idx="974">
                  <c:v>5.2679182156133786</c:v>
                </c:pt>
                <c:pt idx="975">
                  <c:v>5.2654646840148702</c:v>
                </c:pt>
                <c:pt idx="976">
                  <c:v>5.2629081784386624</c:v>
                </c:pt>
                <c:pt idx="977">
                  <c:v>5.2609828996282397</c:v>
                </c:pt>
                <c:pt idx="978">
                  <c:v>5.2587360594795456</c:v>
                </c:pt>
                <c:pt idx="979">
                  <c:v>5.2567144981412639</c:v>
                </c:pt>
                <c:pt idx="980">
                  <c:v>5.2546706319702601</c:v>
                </c:pt>
                <c:pt idx="981">
                  <c:v>5.2526539033457249</c:v>
                </c:pt>
                <c:pt idx="982">
                  <c:v>5.2504851301115254</c:v>
                </c:pt>
                <c:pt idx="983">
                  <c:v>5.2487565055762087</c:v>
                </c:pt>
                <c:pt idx="984">
                  <c:v>5.24725018587361</c:v>
                </c:pt>
                <c:pt idx="985">
                  <c:v>5.2456747211895909</c:v>
                </c:pt>
                <c:pt idx="986">
                  <c:v>5.2441539033457252</c:v>
                </c:pt>
                <c:pt idx="987">
                  <c:v>5.2421423791821562</c:v>
                </c:pt>
                <c:pt idx="988">
                  <c:v>5.2408609665427486</c:v>
                </c:pt>
                <c:pt idx="989">
                  <c:v>5.2394565055762081</c:v>
                </c:pt>
                <c:pt idx="990">
                  <c:v>5.2380899628252786</c:v>
                </c:pt>
                <c:pt idx="991">
                  <c:v>5.236906691449815</c:v>
                </c:pt>
                <c:pt idx="992">
                  <c:v>5.235510780669145</c:v>
                </c:pt>
                <c:pt idx="993">
                  <c:v>5.2342148698884641</c:v>
                </c:pt>
                <c:pt idx="994">
                  <c:v>5.2327717472118964</c:v>
                </c:pt>
                <c:pt idx="995">
                  <c:v>5.2314078066914496</c:v>
                </c:pt>
                <c:pt idx="996">
                  <c:v>5.230408921933086</c:v>
                </c:pt>
                <c:pt idx="997">
                  <c:v>5.2293907063197027</c:v>
                </c:pt>
                <c:pt idx="998">
                  <c:v>5.2281814126394046</c:v>
                </c:pt>
                <c:pt idx="999">
                  <c:v>5.2272312267657828</c:v>
                </c:pt>
                <c:pt idx="1000">
                  <c:v>5.2264646840148696</c:v>
                </c:pt>
                <c:pt idx="1001">
                  <c:v>5.2254836431226774</c:v>
                </c:pt>
                <c:pt idx="1002">
                  <c:v>5.2245661710037146</c:v>
                </c:pt>
                <c:pt idx="1003">
                  <c:v>5.2237985130111522</c:v>
                </c:pt>
                <c:pt idx="1004">
                  <c:v>5.2230096654275089</c:v>
                </c:pt>
                <c:pt idx="1005">
                  <c:v>5.22214312267658</c:v>
                </c:pt>
                <c:pt idx="1006">
                  <c:v>5.2212174721189566</c:v>
                </c:pt>
                <c:pt idx="1007">
                  <c:v>5.2203925650557634</c:v>
                </c:pt>
                <c:pt idx="1008">
                  <c:v>5.219685130111527</c:v>
                </c:pt>
                <c:pt idx="1009">
                  <c:v>5.2190468401486987</c:v>
                </c:pt>
                <c:pt idx="1010">
                  <c:v>5.2184066914498137</c:v>
                </c:pt>
                <c:pt idx="1011">
                  <c:v>5.2178237918215631</c:v>
                </c:pt>
                <c:pt idx="1012">
                  <c:v>5.2171371747211897</c:v>
                </c:pt>
                <c:pt idx="1013">
                  <c:v>5.2164553903345734</c:v>
                </c:pt>
                <c:pt idx="1014">
                  <c:v>5.2158234200743498</c:v>
                </c:pt>
                <c:pt idx="1015">
                  <c:v>5.215320446096654</c:v>
                </c:pt>
                <c:pt idx="1016">
                  <c:v>5.2148483271375454</c:v>
                </c:pt>
                <c:pt idx="1017">
                  <c:v>5.2144583643122679</c:v>
                </c:pt>
                <c:pt idx="1018">
                  <c:v>5.2140178438661646</c:v>
                </c:pt>
                <c:pt idx="1019">
                  <c:v>5.2135085501858676</c:v>
                </c:pt>
                <c:pt idx="1020">
                  <c:v>5.2130914498141303</c:v>
                </c:pt>
                <c:pt idx="1021">
                  <c:v>5.2127743494423786</c:v>
                </c:pt>
                <c:pt idx="1022">
                  <c:v>5.2124602230483283</c:v>
                </c:pt>
                <c:pt idx="1023">
                  <c:v>5.2120985130111528</c:v>
                </c:pt>
                <c:pt idx="1024">
                  <c:v>5.2117334572490703</c:v>
                </c:pt>
                <c:pt idx="1025">
                  <c:v>5.2113505576208166</c:v>
                </c:pt>
                <c:pt idx="1026">
                  <c:v>5.2110237918215701</c:v>
                </c:pt>
                <c:pt idx="1027">
                  <c:v>5.2107412639405206</c:v>
                </c:pt>
                <c:pt idx="1028">
                  <c:v>5.2104342007434834</c:v>
                </c:pt>
                <c:pt idx="1029">
                  <c:v>5.2101561338289946</c:v>
                </c:pt>
                <c:pt idx="1030">
                  <c:v>5.2099130111524161</c:v>
                </c:pt>
                <c:pt idx="1031">
                  <c:v>5.2097163568773226</c:v>
                </c:pt>
                <c:pt idx="1032">
                  <c:v>5.2095144981412638</c:v>
                </c:pt>
                <c:pt idx="1033">
                  <c:v>5.2093081784386621</c:v>
                </c:pt>
                <c:pt idx="1034">
                  <c:v>5.2091431226765801</c:v>
                </c:pt>
                <c:pt idx="1035">
                  <c:v>5.2089925650557616</c:v>
                </c:pt>
                <c:pt idx="1036">
                  <c:v>5.208865427509294</c:v>
                </c:pt>
                <c:pt idx="1037">
                  <c:v>5.20875278810409</c:v>
                </c:pt>
                <c:pt idx="1038">
                  <c:v>5.2086364312267657</c:v>
                </c:pt>
                <c:pt idx="1039">
                  <c:v>5.20853011152417</c:v>
                </c:pt>
                <c:pt idx="1040">
                  <c:v>5.2084394052044702</c:v>
                </c:pt>
                <c:pt idx="1041">
                  <c:v>5.2083542750929368</c:v>
                </c:pt>
                <c:pt idx="1042">
                  <c:v>5.2082758364312269</c:v>
                </c:pt>
                <c:pt idx="1043">
                  <c:v>5.2081992565055746</c:v>
                </c:pt>
                <c:pt idx="1044">
                  <c:v>5.2081167286245353</c:v>
                </c:pt>
                <c:pt idx="1045">
                  <c:v>5.2080423791821566</c:v>
                </c:pt>
                <c:pt idx="1046">
                  <c:v>5.2079836431226774</c:v>
                </c:pt>
                <c:pt idx="1047">
                  <c:v>5.2079293680297356</c:v>
                </c:pt>
                <c:pt idx="1048">
                  <c:v>5.2078825278810346</c:v>
                </c:pt>
                <c:pt idx="1049">
                  <c:v>5.2078408921933104</c:v>
                </c:pt>
                <c:pt idx="1050">
                  <c:v>5.207800743494424</c:v>
                </c:pt>
                <c:pt idx="1051">
                  <c:v>5.2077539033457247</c:v>
                </c:pt>
                <c:pt idx="1052">
                  <c:v>5.2077070631970264</c:v>
                </c:pt>
                <c:pt idx="1053">
                  <c:v>5.2076665427509301</c:v>
                </c:pt>
                <c:pt idx="1054">
                  <c:v>5.20762639405205</c:v>
                </c:pt>
                <c:pt idx="1055">
                  <c:v>5.2075866171003664</c:v>
                </c:pt>
                <c:pt idx="1056">
                  <c:v>5.2075475836431231</c:v>
                </c:pt>
                <c:pt idx="1057">
                  <c:v>5.2075037174721199</c:v>
                </c:pt>
                <c:pt idx="1058">
                  <c:v>5.2074602230483276</c:v>
                </c:pt>
                <c:pt idx="1059">
                  <c:v>5.2074237918215696</c:v>
                </c:pt>
                <c:pt idx="1060">
                  <c:v>5.2073873605947956</c:v>
                </c:pt>
                <c:pt idx="1061">
                  <c:v>5.2073412639405214</c:v>
                </c:pt>
                <c:pt idx="1062">
                  <c:v>5.2072241635687728</c:v>
                </c:pt>
                <c:pt idx="1063">
                  <c:v>5.207098513011152</c:v>
                </c:pt>
                <c:pt idx="1064">
                  <c:v>5.2069918215613384</c:v>
                </c:pt>
                <c:pt idx="1065">
                  <c:v>5.2069159851301112</c:v>
                </c:pt>
                <c:pt idx="1066">
                  <c:v>5.2068520446096702</c:v>
                </c:pt>
                <c:pt idx="1067">
                  <c:v>5.2067962825278808</c:v>
                </c:pt>
                <c:pt idx="1068">
                  <c:v>5.2067464684014872</c:v>
                </c:pt>
                <c:pt idx="1069">
                  <c:v>5.2067040892193308</c:v>
                </c:pt>
                <c:pt idx="1070">
                  <c:v>5.2066713754646896</c:v>
                </c:pt>
                <c:pt idx="1071">
                  <c:v>5.2066460966542802</c:v>
                </c:pt>
                <c:pt idx="1072">
                  <c:v>5.2066271375464703</c:v>
                </c:pt>
                <c:pt idx="1073">
                  <c:v>5.2066107806691502</c:v>
                </c:pt>
                <c:pt idx="1074">
                  <c:v>5.2065962825278813</c:v>
                </c:pt>
                <c:pt idx="1075">
                  <c:v>5.2065840148698888</c:v>
                </c:pt>
                <c:pt idx="1076">
                  <c:v>5.2065717472118962</c:v>
                </c:pt>
                <c:pt idx="1077">
                  <c:v>5.2065613382899629</c:v>
                </c:pt>
                <c:pt idx="1078">
                  <c:v>5.2065535315985114</c:v>
                </c:pt>
                <c:pt idx="1079">
                  <c:v>5.2065483271375461</c:v>
                </c:pt>
                <c:pt idx="1080">
                  <c:v>5.2065449814126401</c:v>
                </c:pt>
                <c:pt idx="1081">
                  <c:v>5.2065446096654284</c:v>
                </c:pt>
                <c:pt idx="1082">
                  <c:v>5.2065468401486976</c:v>
                </c:pt>
                <c:pt idx="1083">
                  <c:v>5.2065513011152396</c:v>
                </c:pt>
                <c:pt idx="1084">
                  <c:v>5.2065576208178443</c:v>
                </c:pt>
                <c:pt idx="1085">
                  <c:v>5.20656654275093</c:v>
                </c:pt>
                <c:pt idx="1086">
                  <c:v>5.2065769516728624</c:v>
                </c:pt>
                <c:pt idx="1087">
                  <c:v>5.2065903345724909</c:v>
                </c:pt>
                <c:pt idx="1088">
                  <c:v>5.2066055762081787</c:v>
                </c:pt>
                <c:pt idx="1089">
                  <c:v>5.2066260223048397</c:v>
                </c:pt>
                <c:pt idx="1090">
                  <c:v>5.2066483271375468</c:v>
                </c:pt>
                <c:pt idx="1091">
                  <c:v>5.2066698884758402</c:v>
                </c:pt>
                <c:pt idx="1092">
                  <c:v>5.2066940520446101</c:v>
                </c:pt>
                <c:pt idx="1093">
                  <c:v>5.2067211895910797</c:v>
                </c:pt>
                <c:pt idx="1094">
                  <c:v>5.2067516728624534</c:v>
                </c:pt>
                <c:pt idx="1095">
                  <c:v>5.206789591078067</c:v>
                </c:pt>
                <c:pt idx="1096">
                  <c:v>5.2068308550185876</c:v>
                </c:pt>
                <c:pt idx="1097">
                  <c:v>5.2068706319702613</c:v>
                </c:pt>
                <c:pt idx="1098">
                  <c:v>5.2069152416356781</c:v>
                </c:pt>
                <c:pt idx="1099">
                  <c:v>5.2069702602230494</c:v>
                </c:pt>
                <c:pt idx="1100">
                  <c:v>5.2070338289962717</c:v>
                </c:pt>
                <c:pt idx="1101">
                  <c:v>5.2071200743494366</c:v>
                </c:pt>
                <c:pt idx="1102">
                  <c:v>5.207214869888463</c:v>
                </c:pt>
                <c:pt idx="1103">
                  <c:v>5.2073081784386623</c:v>
                </c:pt>
                <c:pt idx="1104">
                  <c:v>5.2074148698884564</c:v>
                </c:pt>
                <c:pt idx="1105">
                  <c:v>5.2075282527881042</c:v>
                </c:pt>
                <c:pt idx="1106">
                  <c:v>5.2076438661710016</c:v>
                </c:pt>
                <c:pt idx="1107">
                  <c:v>5.2077561338289966</c:v>
                </c:pt>
                <c:pt idx="1108">
                  <c:v>5.2078873605947864</c:v>
                </c:pt>
                <c:pt idx="1109">
                  <c:v>5.2080382899628299</c:v>
                </c:pt>
                <c:pt idx="1110">
                  <c:v>5.2081784386617098</c:v>
                </c:pt>
                <c:pt idx="1111">
                  <c:v>5.2083256505576214</c:v>
                </c:pt>
                <c:pt idx="1112">
                  <c:v>5.2084795539033459</c:v>
                </c:pt>
                <c:pt idx="1113">
                  <c:v>5.2086553903345729</c:v>
                </c:pt>
                <c:pt idx="1114">
                  <c:v>5.2088814126394052</c:v>
                </c:pt>
                <c:pt idx="1115">
                  <c:v>5.2091360594795466</c:v>
                </c:pt>
                <c:pt idx="1116">
                  <c:v>5.2093698884758401</c:v>
                </c:pt>
                <c:pt idx="1117">
                  <c:v>5.2096219330855016</c:v>
                </c:pt>
                <c:pt idx="1118">
                  <c:v>5.2098985130111526</c:v>
                </c:pt>
                <c:pt idx="1119">
                  <c:v>5.2102167286245358</c:v>
                </c:pt>
                <c:pt idx="1120">
                  <c:v>5.2106241635687729</c:v>
                </c:pt>
                <c:pt idx="1121">
                  <c:v>5.2110431226765801</c:v>
                </c:pt>
                <c:pt idx="1122">
                  <c:v>5.2114133828996296</c:v>
                </c:pt>
                <c:pt idx="1123">
                  <c:v>5.2117472118959096</c:v>
                </c:pt>
                <c:pt idx="1124">
                  <c:v>5.2120724907063201</c:v>
                </c:pt>
                <c:pt idx="1125">
                  <c:v>5.2124074349442377</c:v>
                </c:pt>
                <c:pt idx="1126">
                  <c:v>5.2127460966542749</c:v>
                </c:pt>
                <c:pt idx="1127">
                  <c:v>5.2131821561338301</c:v>
                </c:pt>
                <c:pt idx="1128">
                  <c:v>5.2136312267657878</c:v>
                </c:pt>
                <c:pt idx="1129">
                  <c:v>5.2140375464683837</c:v>
                </c:pt>
                <c:pt idx="1130">
                  <c:v>5.2144546468401378</c:v>
                </c:pt>
                <c:pt idx="1131">
                  <c:v>5.2149174721189429</c:v>
                </c:pt>
                <c:pt idx="1132">
                  <c:v>5.2153866171003704</c:v>
                </c:pt>
                <c:pt idx="1133">
                  <c:v>5.2158892193308546</c:v>
                </c:pt>
                <c:pt idx="1134">
                  <c:v>5.2163881040892202</c:v>
                </c:pt>
                <c:pt idx="1135">
                  <c:v>5.2168918215613402</c:v>
                </c:pt>
                <c:pt idx="1136">
                  <c:v>5.2174293680297366</c:v>
                </c:pt>
                <c:pt idx="1137">
                  <c:v>5.2179639405204457</c:v>
                </c:pt>
                <c:pt idx="1138">
                  <c:v>5.2184788104089206</c:v>
                </c:pt>
                <c:pt idx="1139">
                  <c:v>5.2190312267657859</c:v>
                </c:pt>
                <c:pt idx="1140">
                  <c:v>5.2195687732342009</c:v>
                </c:pt>
                <c:pt idx="1141">
                  <c:v>5.2200245353159742</c:v>
                </c:pt>
                <c:pt idx="1142">
                  <c:v>5.2205223048327136</c:v>
                </c:pt>
                <c:pt idx="1143">
                  <c:v>5.221011895910781</c:v>
                </c:pt>
                <c:pt idx="1144">
                  <c:v>5.2214743494423796</c:v>
                </c:pt>
                <c:pt idx="1145">
                  <c:v>5.2219910780669032</c:v>
                </c:pt>
                <c:pt idx="1146">
                  <c:v>5.2226412639405204</c:v>
                </c:pt>
                <c:pt idx="1147">
                  <c:v>5.2233531598513014</c:v>
                </c:pt>
                <c:pt idx="1148">
                  <c:v>5.223940520446086</c:v>
                </c:pt>
                <c:pt idx="1149">
                  <c:v>5.2245104089219216</c:v>
                </c:pt>
                <c:pt idx="1150">
                  <c:v>5.2251137546468396</c:v>
                </c:pt>
                <c:pt idx="1151">
                  <c:v>5.2257866171003666</c:v>
                </c:pt>
                <c:pt idx="1152">
                  <c:v>5.2265185873605846</c:v>
                </c:pt>
                <c:pt idx="1153">
                  <c:v>5.227250557620807</c:v>
                </c:pt>
                <c:pt idx="1154">
                  <c:v>5.2278966542750824</c:v>
                </c:pt>
                <c:pt idx="1155">
                  <c:v>5.2285464684014773</c:v>
                </c:pt>
                <c:pt idx="1156">
                  <c:v>5.2292040892193308</c:v>
                </c:pt>
                <c:pt idx="1157">
                  <c:v>5.2298717472118961</c:v>
                </c:pt>
                <c:pt idx="1158">
                  <c:v>5.2306416356877321</c:v>
                </c:pt>
                <c:pt idx="1159">
                  <c:v>5.2314390334572503</c:v>
                </c:pt>
                <c:pt idx="1160">
                  <c:v>5.2321197026022306</c:v>
                </c:pt>
                <c:pt idx="1161">
                  <c:v>5.2327643122676584</c:v>
                </c:pt>
                <c:pt idx="1162">
                  <c:v>5.2333728624535318</c:v>
                </c:pt>
                <c:pt idx="1163">
                  <c:v>5.2340301115241701</c:v>
                </c:pt>
                <c:pt idx="1164">
                  <c:v>5.2346617100371802</c:v>
                </c:pt>
                <c:pt idx="1165">
                  <c:v>5.2353732342007433</c:v>
                </c:pt>
                <c:pt idx="1166">
                  <c:v>5.2361847583643124</c:v>
                </c:pt>
                <c:pt idx="1167">
                  <c:v>5.2369022304832713</c:v>
                </c:pt>
                <c:pt idx="1168">
                  <c:v>5.2376078066914484</c:v>
                </c:pt>
                <c:pt idx="1169">
                  <c:v>5.2382907063197024</c:v>
                </c:pt>
                <c:pt idx="1170">
                  <c:v>5.2389557620817842</c:v>
                </c:pt>
                <c:pt idx="1171">
                  <c:v>5.2396457249070698</c:v>
                </c:pt>
                <c:pt idx="1172">
                  <c:v>5.2403319702602236</c:v>
                </c:pt>
                <c:pt idx="1173">
                  <c:v>5.2408936802973978</c:v>
                </c:pt>
                <c:pt idx="1174">
                  <c:v>5.2414758364312268</c:v>
                </c:pt>
                <c:pt idx="1175">
                  <c:v>5.2421843866170867</c:v>
                </c:pt>
                <c:pt idx="1176">
                  <c:v>5.2429033457249066</c:v>
                </c:pt>
                <c:pt idx="1177">
                  <c:v>5.2436579925650557</c:v>
                </c:pt>
                <c:pt idx="1178">
                  <c:v>5.2443992565055746</c:v>
                </c:pt>
                <c:pt idx="1179">
                  <c:v>5.2450736059479564</c:v>
                </c:pt>
                <c:pt idx="1180">
                  <c:v>5.2457828996282476</c:v>
                </c:pt>
                <c:pt idx="1181">
                  <c:v>5.2464910780669136</c:v>
                </c:pt>
                <c:pt idx="1182">
                  <c:v>5.24710111524164</c:v>
                </c:pt>
                <c:pt idx="1183">
                  <c:v>5.2477208178438666</c:v>
                </c:pt>
                <c:pt idx="1184">
                  <c:v>5.2484282527881039</c:v>
                </c:pt>
                <c:pt idx="1185">
                  <c:v>5.2492040892193321</c:v>
                </c:pt>
                <c:pt idx="1186">
                  <c:v>5.249900743494428</c:v>
                </c:pt>
                <c:pt idx="1187">
                  <c:v>5.2506553903345727</c:v>
                </c:pt>
                <c:pt idx="1188">
                  <c:v>5.2514144981412638</c:v>
                </c:pt>
                <c:pt idx="1189">
                  <c:v>5.2521115241635687</c:v>
                </c:pt>
                <c:pt idx="1190">
                  <c:v>5.2529130111524136</c:v>
                </c:pt>
                <c:pt idx="1191">
                  <c:v>5.2536490706319698</c:v>
                </c:pt>
                <c:pt idx="1192">
                  <c:v>5.2542498141263954</c:v>
                </c:pt>
                <c:pt idx="1193">
                  <c:v>5.2549219330854866</c:v>
                </c:pt>
                <c:pt idx="1194">
                  <c:v>5.2555583643122681</c:v>
                </c:pt>
                <c:pt idx="1195">
                  <c:v>5.2561776951672874</c:v>
                </c:pt>
                <c:pt idx="1196">
                  <c:v>5.2569003717472036</c:v>
                </c:pt>
                <c:pt idx="1197">
                  <c:v>5.2576565055762066</c:v>
                </c:pt>
                <c:pt idx="1198">
                  <c:v>5.2583695167286271</c:v>
                </c:pt>
                <c:pt idx="1199">
                  <c:v>5.2590193308550166</c:v>
                </c:pt>
                <c:pt idx="1200">
                  <c:v>5.2596327137546499</c:v>
                </c:pt>
                <c:pt idx="1201">
                  <c:v>5.260336431226766</c:v>
                </c:pt>
                <c:pt idx="1202">
                  <c:v>5.2610925650557618</c:v>
                </c:pt>
                <c:pt idx="1203">
                  <c:v>5.2619078066914398</c:v>
                </c:pt>
                <c:pt idx="1204">
                  <c:v>5.2627171003717468</c:v>
                </c:pt>
                <c:pt idx="1205">
                  <c:v>5.2634717472118959</c:v>
                </c:pt>
                <c:pt idx="1206">
                  <c:v>5.2641241635687646</c:v>
                </c:pt>
                <c:pt idx="1207">
                  <c:v>5.2647802973977598</c:v>
                </c:pt>
                <c:pt idx="1208">
                  <c:v>5.2654360594795406</c:v>
                </c:pt>
                <c:pt idx="1209">
                  <c:v>5.2662111524163571</c:v>
                </c:pt>
                <c:pt idx="1210">
                  <c:v>5.2670576208178366</c:v>
                </c:pt>
                <c:pt idx="1211">
                  <c:v>5.267785873605928</c:v>
                </c:pt>
                <c:pt idx="1212">
                  <c:v>5.2684702602230464</c:v>
                </c:pt>
                <c:pt idx="1213">
                  <c:v>5.2691736059479553</c:v>
                </c:pt>
                <c:pt idx="1214">
                  <c:v>5.2698167286245354</c:v>
                </c:pt>
                <c:pt idx="1215">
                  <c:v>5.2705598513011154</c:v>
                </c:pt>
                <c:pt idx="1216">
                  <c:v>5.271246468401487</c:v>
                </c:pt>
                <c:pt idx="1217">
                  <c:v>5.2718553903345731</c:v>
                </c:pt>
                <c:pt idx="1218">
                  <c:v>5.272550557620808</c:v>
                </c:pt>
                <c:pt idx="1219">
                  <c:v>5.2732193308550181</c:v>
                </c:pt>
                <c:pt idx="1220">
                  <c:v>5.2738498141263941</c:v>
                </c:pt>
                <c:pt idx="1221">
                  <c:v>5.2744576208178442</c:v>
                </c:pt>
                <c:pt idx="1222">
                  <c:v>5.2751691449814126</c:v>
                </c:pt>
                <c:pt idx="1223">
                  <c:v>5.275814869888463</c:v>
                </c:pt>
                <c:pt idx="1224">
                  <c:v>5.2763531598513103</c:v>
                </c:pt>
                <c:pt idx="1225">
                  <c:v>5.27700743494424</c:v>
                </c:pt>
                <c:pt idx="1226">
                  <c:v>5.2776550185873603</c:v>
                </c:pt>
                <c:pt idx="1227">
                  <c:v>5.2783092936802971</c:v>
                </c:pt>
                <c:pt idx="1228">
                  <c:v>5.279071747211896</c:v>
                </c:pt>
                <c:pt idx="1229">
                  <c:v>5.2797858736059444</c:v>
                </c:pt>
                <c:pt idx="1230">
                  <c:v>5.2803665427509303</c:v>
                </c:pt>
                <c:pt idx="1231">
                  <c:v>5.2809981412639404</c:v>
                </c:pt>
                <c:pt idx="1232">
                  <c:v>5.281557249070632</c:v>
                </c:pt>
                <c:pt idx="1233">
                  <c:v>5.2820944237918219</c:v>
                </c:pt>
                <c:pt idx="1234">
                  <c:v>5.2826624535316</c:v>
                </c:pt>
                <c:pt idx="1235">
                  <c:v>5.2831866171003696</c:v>
                </c:pt>
                <c:pt idx="1236">
                  <c:v>5.2836189591078071</c:v>
                </c:pt>
                <c:pt idx="1237">
                  <c:v>5.2840743494423776</c:v>
                </c:pt>
                <c:pt idx="1238">
                  <c:v>5.2845334572490694</c:v>
                </c:pt>
                <c:pt idx="1239">
                  <c:v>5.2849918215613387</c:v>
                </c:pt>
                <c:pt idx="1240">
                  <c:v>5.285442007434944</c:v>
                </c:pt>
                <c:pt idx="1241">
                  <c:v>5.2859743494423794</c:v>
                </c:pt>
                <c:pt idx="1242">
                  <c:v>5.2865973977695164</c:v>
                </c:pt>
                <c:pt idx="1243">
                  <c:v>5.287165055762082</c:v>
                </c:pt>
                <c:pt idx="1244">
                  <c:v>5.2877457249070634</c:v>
                </c:pt>
                <c:pt idx="1245">
                  <c:v>5.2883516728624516</c:v>
                </c:pt>
                <c:pt idx="1246">
                  <c:v>5.2889962825278811</c:v>
                </c:pt>
                <c:pt idx="1247">
                  <c:v>5.2898286245353159</c:v>
                </c:pt>
                <c:pt idx="1248">
                  <c:v>5.2906546468401476</c:v>
                </c:pt>
                <c:pt idx="1249">
                  <c:v>5.2913111524163572</c:v>
                </c:pt>
                <c:pt idx="1250">
                  <c:v>5.2921100371747096</c:v>
                </c:pt>
                <c:pt idx="1251">
                  <c:v>5.2930936802973978</c:v>
                </c:pt>
                <c:pt idx="1252">
                  <c:v>5.2940349442379029</c:v>
                </c:pt>
                <c:pt idx="1253">
                  <c:v>5.2950936802973976</c:v>
                </c:pt>
                <c:pt idx="1254">
                  <c:v>5.2962832713754651</c:v>
                </c:pt>
                <c:pt idx="1255">
                  <c:v>5.2973390334572494</c:v>
                </c:pt>
                <c:pt idx="1256">
                  <c:v>5.2983643122676582</c:v>
                </c:pt>
                <c:pt idx="1257">
                  <c:v>5.2993211895910797</c:v>
                </c:pt>
                <c:pt idx="1258">
                  <c:v>5.3003516728624476</c:v>
                </c:pt>
                <c:pt idx="1259">
                  <c:v>5.3014282527881038</c:v>
                </c:pt>
                <c:pt idx="1260">
                  <c:v>5.3027148698884554</c:v>
                </c:pt>
                <c:pt idx="1261">
                  <c:v>5.304030855018576</c:v>
                </c:pt>
                <c:pt idx="1262">
                  <c:v>5.3051858736059261</c:v>
                </c:pt>
                <c:pt idx="1263">
                  <c:v>5.3064639405204463</c:v>
                </c:pt>
                <c:pt idx="1264">
                  <c:v>5.3076728624535319</c:v>
                </c:pt>
                <c:pt idx="1265">
                  <c:v>5.3087710037174718</c:v>
                </c:pt>
                <c:pt idx="1266">
                  <c:v>5.3100297397769456</c:v>
                </c:pt>
                <c:pt idx="1267">
                  <c:v>5.311422304832714</c:v>
                </c:pt>
                <c:pt idx="1268">
                  <c:v>5.3126037174721201</c:v>
                </c:pt>
                <c:pt idx="1269">
                  <c:v>5.3135509293680236</c:v>
                </c:pt>
                <c:pt idx="1270">
                  <c:v>5.3144152416356691</c:v>
                </c:pt>
                <c:pt idx="1271">
                  <c:v>5.3154460966542754</c:v>
                </c:pt>
                <c:pt idx="1272">
                  <c:v>5.3166747211895906</c:v>
                </c:pt>
                <c:pt idx="1273">
                  <c:v>5.317856133828986</c:v>
                </c:pt>
                <c:pt idx="1274">
                  <c:v>5.3188591078066896</c:v>
                </c:pt>
                <c:pt idx="1275">
                  <c:v>5.3198587360594756</c:v>
                </c:pt>
                <c:pt idx="1276">
                  <c:v>5.3208052044609646</c:v>
                </c:pt>
                <c:pt idx="1277">
                  <c:v>5.3217081784386622</c:v>
                </c:pt>
                <c:pt idx="1278">
                  <c:v>5.3226237918215631</c:v>
                </c:pt>
                <c:pt idx="1279">
                  <c:v>5.3238256505576196</c:v>
                </c:pt>
                <c:pt idx="1280">
                  <c:v>5.32512342007435</c:v>
                </c:pt>
                <c:pt idx="1281">
                  <c:v>5.3259747211895787</c:v>
                </c:pt>
                <c:pt idx="1282">
                  <c:v>5.3267669144981413</c:v>
                </c:pt>
                <c:pt idx="1283">
                  <c:v>5.3275628252788056</c:v>
                </c:pt>
                <c:pt idx="1284">
                  <c:v>5.3284371747211896</c:v>
                </c:pt>
                <c:pt idx="1285">
                  <c:v>5.3295721189591081</c:v>
                </c:pt>
                <c:pt idx="1286">
                  <c:v>5.3310297397769517</c:v>
                </c:pt>
                <c:pt idx="1287">
                  <c:v>5.3327628252788104</c:v>
                </c:pt>
                <c:pt idx="1288">
                  <c:v>5.3350609665427466</c:v>
                </c:pt>
                <c:pt idx="1289">
                  <c:v>5.3383661710037176</c:v>
                </c:pt>
                <c:pt idx="1290">
                  <c:v>5.3433539033457249</c:v>
                </c:pt>
                <c:pt idx="1291">
                  <c:v>5.3510312267657838</c:v>
                </c:pt>
                <c:pt idx="1292">
                  <c:v>5.3588747211895846</c:v>
                </c:pt>
                <c:pt idx="1293">
                  <c:v>5.3639680297397767</c:v>
                </c:pt>
                <c:pt idx="1294">
                  <c:v>5.3678672862453416</c:v>
                </c:pt>
                <c:pt idx="1295">
                  <c:v>5.3713018587360546</c:v>
                </c:pt>
                <c:pt idx="1296">
                  <c:v>5.3728635687732353</c:v>
                </c:pt>
                <c:pt idx="1297">
                  <c:v>5.3745769516728616</c:v>
                </c:pt>
                <c:pt idx="1298">
                  <c:v>5.3762033457249103</c:v>
                </c:pt>
                <c:pt idx="1299">
                  <c:v>5.3774565055762036</c:v>
                </c:pt>
                <c:pt idx="1300">
                  <c:v>5.3782509293680301</c:v>
                </c:pt>
                <c:pt idx="1301">
                  <c:v>5.3789353159851299</c:v>
                </c:pt>
                <c:pt idx="1302">
                  <c:v>5.3795944237918221</c:v>
                </c:pt>
                <c:pt idx="1303">
                  <c:v>5.3806312267657859</c:v>
                </c:pt>
                <c:pt idx="1304">
                  <c:v>5.3817840148698881</c:v>
                </c:pt>
                <c:pt idx="1305">
                  <c:v>5.3828104089219266</c:v>
                </c:pt>
                <c:pt idx="1306">
                  <c:v>5.3836037174721199</c:v>
                </c:pt>
                <c:pt idx="1307">
                  <c:v>5.3845059479553727</c:v>
                </c:pt>
                <c:pt idx="1308">
                  <c:v>5.3851687732342004</c:v>
                </c:pt>
                <c:pt idx="1309">
                  <c:v>5.3856836431226771</c:v>
                </c:pt>
                <c:pt idx="1310">
                  <c:v>5.3861962825278811</c:v>
                </c:pt>
                <c:pt idx="1311">
                  <c:v>5.3865390334572476</c:v>
                </c:pt>
                <c:pt idx="1312">
                  <c:v>5.3868509293680287</c:v>
                </c:pt>
                <c:pt idx="1313">
                  <c:v>5.3870773234200744</c:v>
                </c:pt>
                <c:pt idx="1314">
                  <c:v>5.3872066914498138</c:v>
                </c:pt>
                <c:pt idx="1315">
                  <c:v>5.3873092936802971</c:v>
                </c:pt>
                <c:pt idx="1316">
                  <c:v>5.3874263940520448</c:v>
                </c:pt>
                <c:pt idx="1317">
                  <c:v>5.3875234200743503</c:v>
                </c:pt>
                <c:pt idx="1318">
                  <c:v>5.3875918215613376</c:v>
                </c:pt>
                <c:pt idx="1319">
                  <c:v>5.3876118959107808</c:v>
                </c:pt>
                <c:pt idx="1320">
                  <c:v>5.3875903345724856</c:v>
                </c:pt>
                <c:pt idx="1321">
                  <c:v>5.3875713754646846</c:v>
                </c:pt>
                <c:pt idx="1322">
                  <c:v>5.3875486988847587</c:v>
                </c:pt>
                <c:pt idx="1323">
                  <c:v>5.3875256505576088</c:v>
                </c:pt>
                <c:pt idx="1324">
                  <c:v>5.3874249070631937</c:v>
                </c:pt>
                <c:pt idx="1325">
                  <c:v>5.3871617100371747</c:v>
                </c:pt>
                <c:pt idx="1326">
                  <c:v>5.3868802973977656</c:v>
                </c:pt>
                <c:pt idx="1327">
                  <c:v>5.3865799256505573</c:v>
                </c:pt>
                <c:pt idx="1328">
                  <c:v>5.3863278810408923</c:v>
                </c:pt>
                <c:pt idx="1329">
                  <c:v>5.3860810408921926</c:v>
                </c:pt>
                <c:pt idx="1330">
                  <c:v>5.3858646840148703</c:v>
                </c:pt>
                <c:pt idx="1331">
                  <c:v>5.3857085501858686</c:v>
                </c:pt>
                <c:pt idx="1332">
                  <c:v>5.3855542750929262</c:v>
                </c:pt>
                <c:pt idx="1333">
                  <c:v>5.3853553903345723</c:v>
                </c:pt>
                <c:pt idx="1334">
                  <c:v>5.3851286245353158</c:v>
                </c:pt>
                <c:pt idx="1335">
                  <c:v>5.384905576208161</c:v>
                </c:pt>
                <c:pt idx="1336">
                  <c:v>5.3846260223048326</c:v>
                </c:pt>
                <c:pt idx="1337">
                  <c:v>5.3842944237918218</c:v>
                </c:pt>
                <c:pt idx="1338">
                  <c:v>5.38396059479554</c:v>
                </c:pt>
                <c:pt idx="1339">
                  <c:v>5.3835732342007416</c:v>
                </c:pt>
                <c:pt idx="1340">
                  <c:v>5.3831319702602132</c:v>
                </c:pt>
                <c:pt idx="1341">
                  <c:v>5.3826624535315997</c:v>
                </c:pt>
                <c:pt idx="1342">
                  <c:v>5.3820788104089106</c:v>
                </c:pt>
                <c:pt idx="1343">
                  <c:v>5.3813888475836427</c:v>
                </c:pt>
                <c:pt idx="1344">
                  <c:v>5.3806371747211896</c:v>
                </c:pt>
                <c:pt idx="1345">
                  <c:v>5.3797710037174724</c:v>
                </c:pt>
                <c:pt idx="1346">
                  <c:v>5.378679925650558</c:v>
                </c:pt>
                <c:pt idx="1347">
                  <c:v>5.3774412639405202</c:v>
                </c:pt>
                <c:pt idx="1348">
                  <c:v>5.3756561338289961</c:v>
                </c:pt>
                <c:pt idx="1349">
                  <c:v>5.3738539033457249</c:v>
                </c:pt>
                <c:pt idx="1350">
                  <c:v>5.3723434944238004</c:v>
                </c:pt>
                <c:pt idx="1351">
                  <c:v>5.3707598513011154</c:v>
                </c:pt>
                <c:pt idx="1352">
                  <c:v>5.3689773234200686</c:v>
                </c:pt>
                <c:pt idx="1353">
                  <c:v>5.3672275092936799</c:v>
                </c:pt>
                <c:pt idx="1354">
                  <c:v>5.3656412639405202</c:v>
                </c:pt>
                <c:pt idx="1355">
                  <c:v>5.3636475836431297</c:v>
                </c:pt>
                <c:pt idx="1356">
                  <c:v>5.3616479553903371</c:v>
                </c:pt>
                <c:pt idx="1357">
                  <c:v>5.3597501858736099</c:v>
                </c:pt>
                <c:pt idx="1358">
                  <c:v>5.357885130111514</c:v>
                </c:pt>
                <c:pt idx="1359">
                  <c:v>5.3561732342007407</c:v>
                </c:pt>
                <c:pt idx="1360">
                  <c:v>5.3545561338289831</c:v>
                </c:pt>
                <c:pt idx="1361">
                  <c:v>5.3526152416356769</c:v>
                </c:pt>
                <c:pt idx="1362">
                  <c:v>5.3506535315985086</c:v>
                </c:pt>
                <c:pt idx="1363">
                  <c:v>5.3490081784386616</c:v>
                </c:pt>
                <c:pt idx="1364">
                  <c:v>5.3474059479553748</c:v>
                </c:pt>
                <c:pt idx="1365">
                  <c:v>5.3458825278810336</c:v>
                </c:pt>
                <c:pt idx="1366">
                  <c:v>5.344287732342007</c:v>
                </c:pt>
                <c:pt idx="1367">
                  <c:v>5.3424843866170857</c:v>
                </c:pt>
                <c:pt idx="1368">
                  <c:v>5.3406951672862446</c:v>
                </c:pt>
                <c:pt idx="1369">
                  <c:v>5.3392520446096698</c:v>
                </c:pt>
                <c:pt idx="1370">
                  <c:v>5.3377078066914398</c:v>
                </c:pt>
                <c:pt idx="1371">
                  <c:v>5.3362022304832717</c:v>
                </c:pt>
                <c:pt idx="1372">
                  <c:v>5.3348052044609666</c:v>
                </c:pt>
                <c:pt idx="1373">
                  <c:v>5.3330877323420074</c:v>
                </c:pt>
                <c:pt idx="1374">
                  <c:v>5.3312754646840181</c:v>
                </c:pt>
                <c:pt idx="1375">
                  <c:v>5.3296840148698887</c:v>
                </c:pt>
                <c:pt idx="1376">
                  <c:v>5.3282208178438664</c:v>
                </c:pt>
                <c:pt idx="1377">
                  <c:v>5.3266475836431297</c:v>
                </c:pt>
                <c:pt idx="1378">
                  <c:v>5.3252509293680266</c:v>
                </c:pt>
                <c:pt idx="1379">
                  <c:v>5.3239687732342009</c:v>
                </c:pt>
                <c:pt idx="1380">
                  <c:v>5.3222899628252689</c:v>
                </c:pt>
                <c:pt idx="1381">
                  <c:v>5.32054498141264</c:v>
                </c:pt>
                <c:pt idx="1382">
                  <c:v>5.3191921933085506</c:v>
                </c:pt>
                <c:pt idx="1383">
                  <c:v>5.3178539033457248</c:v>
                </c:pt>
                <c:pt idx="1384">
                  <c:v>5.3165724907063199</c:v>
                </c:pt>
                <c:pt idx="1385">
                  <c:v>5.3152881040892197</c:v>
                </c:pt>
                <c:pt idx="1386">
                  <c:v>5.3136702602230486</c:v>
                </c:pt>
                <c:pt idx="1387">
                  <c:v>5.3122230483271373</c:v>
                </c:pt>
                <c:pt idx="1388">
                  <c:v>5.3107557620817847</c:v>
                </c:pt>
                <c:pt idx="1389">
                  <c:v>5.3093204460966543</c:v>
                </c:pt>
                <c:pt idx="1390">
                  <c:v>5.3080182156133828</c:v>
                </c:pt>
                <c:pt idx="1391">
                  <c:v>5.3069237918215704</c:v>
                </c:pt>
                <c:pt idx="1392">
                  <c:v>5.3057992565055736</c:v>
                </c:pt>
                <c:pt idx="1393">
                  <c:v>5.3044118959107784</c:v>
                </c:pt>
                <c:pt idx="1394">
                  <c:v>5.3030527881040896</c:v>
                </c:pt>
                <c:pt idx="1395">
                  <c:v>5.3018602230483269</c:v>
                </c:pt>
                <c:pt idx="1396">
                  <c:v>5.30064312267658</c:v>
                </c:pt>
                <c:pt idx="1397">
                  <c:v>5.2994769516728626</c:v>
                </c:pt>
                <c:pt idx="1398">
                  <c:v>5.298281040892193</c:v>
                </c:pt>
                <c:pt idx="1399">
                  <c:v>5.2969650557620813</c:v>
                </c:pt>
                <c:pt idx="1400">
                  <c:v>5.2958394052044611</c:v>
                </c:pt>
                <c:pt idx="1401">
                  <c:v>5.2947780669144882</c:v>
                </c:pt>
                <c:pt idx="1402">
                  <c:v>5.2937498141263939</c:v>
                </c:pt>
                <c:pt idx="1403">
                  <c:v>5.2927676579925649</c:v>
                </c:pt>
                <c:pt idx="1404">
                  <c:v>5.2917449814126396</c:v>
                </c:pt>
                <c:pt idx="1405">
                  <c:v>5.2906349442379081</c:v>
                </c:pt>
                <c:pt idx="1406">
                  <c:v>5.2896063197026031</c:v>
                </c:pt>
                <c:pt idx="1407">
                  <c:v>5.2887591078066913</c:v>
                </c:pt>
                <c:pt idx="1408">
                  <c:v>5.2878189591078044</c:v>
                </c:pt>
                <c:pt idx="1409">
                  <c:v>5.2869055762081736</c:v>
                </c:pt>
                <c:pt idx="1410">
                  <c:v>5.2860513011152417</c:v>
                </c:pt>
                <c:pt idx="1411">
                  <c:v>5.2851970260223053</c:v>
                </c:pt>
                <c:pt idx="1412">
                  <c:v>5.2841646840148702</c:v>
                </c:pt>
                <c:pt idx="1413">
                  <c:v>5.2833219330855021</c:v>
                </c:pt>
                <c:pt idx="1414">
                  <c:v>5.2825375464683857</c:v>
                </c:pt>
                <c:pt idx="1415">
                  <c:v>5.2817449814126398</c:v>
                </c:pt>
                <c:pt idx="1416">
                  <c:v>5.280915985130112</c:v>
                </c:pt>
                <c:pt idx="1417">
                  <c:v>5.2801412639405214</c:v>
                </c:pt>
                <c:pt idx="1418">
                  <c:v>5.27939702602231</c:v>
                </c:pt>
                <c:pt idx="1419">
                  <c:v>5.2786646840148697</c:v>
                </c:pt>
                <c:pt idx="1420">
                  <c:v>5.2780308550185877</c:v>
                </c:pt>
                <c:pt idx="1421">
                  <c:v>5.2773765799256456</c:v>
                </c:pt>
                <c:pt idx="1422">
                  <c:v>5.2766847583643122</c:v>
                </c:pt>
                <c:pt idx="1423">
                  <c:v>5.2760423791821571</c:v>
                </c:pt>
                <c:pt idx="1424">
                  <c:v>5.2753226765799264</c:v>
                </c:pt>
                <c:pt idx="1425">
                  <c:v>5.2746252788104044</c:v>
                </c:pt>
                <c:pt idx="1426">
                  <c:v>5.2740464684014867</c:v>
                </c:pt>
                <c:pt idx="1427">
                  <c:v>5.2734089219330871</c:v>
                </c:pt>
                <c:pt idx="1428">
                  <c:v>5.2727962825278816</c:v>
                </c:pt>
                <c:pt idx="1429">
                  <c:v>5.27225836431227</c:v>
                </c:pt>
                <c:pt idx="1430">
                  <c:v>5.2717368029739777</c:v>
                </c:pt>
                <c:pt idx="1431">
                  <c:v>5.27103011152417</c:v>
                </c:pt>
                <c:pt idx="1432">
                  <c:v>5.2704724907063198</c:v>
                </c:pt>
                <c:pt idx="1433">
                  <c:v>5.2700364312267656</c:v>
                </c:pt>
                <c:pt idx="1434">
                  <c:v>5.2695806691449736</c:v>
                </c:pt>
                <c:pt idx="1435">
                  <c:v>5.2690929368029744</c:v>
                </c:pt>
                <c:pt idx="1436">
                  <c:v>5.2686401486988848</c:v>
                </c:pt>
                <c:pt idx="1437">
                  <c:v>5.2681096654275086</c:v>
                </c:pt>
                <c:pt idx="1438">
                  <c:v>5.2676219330855014</c:v>
                </c:pt>
                <c:pt idx="1439">
                  <c:v>5.2671405204460831</c:v>
                </c:pt>
                <c:pt idx="1440">
                  <c:v>5.2666364312267664</c:v>
                </c:pt>
                <c:pt idx="1441">
                  <c:v>5.2662501858736102</c:v>
                </c:pt>
                <c:pt idx="1442">
                  <c:v>5.2658501858736102</c:v>
                </c:pt>
                <c:pt idx="1443">
                  <c:v>5.2653795539033457</c:v>
                </c:pt>
                <c:pt idx="1444">
                  <c:v>5.2649156133828878</c:v>
                </c:pt>
                <c:pt idx="1445">
                  <c:v>5.2645330855018599</c:v>
                </c:pt>
                <c:pt idx="1446">
                  <c:v>5.2641568773233978</c:v>
                </c:pt>
                <c:pt idx="1447">
                  <c:v>5.2637572490706317</c:v>
                </c:pt>
                <c:pt idx="1448">
                  <c:v>5.2633996282527882</c:v>
                </c:pt>
                <c:pt idx="1449">
                  <c:v>5.2630795539033457</c:v>
                </c:pt>
                <c:pt idx="1450">
                  <c:v>5.262655762081784</c:v>
                </c:pt>
                <c:pt idx="1451">
                  <c:v>5.2622836431226769</c:v>
                </c:pt>
                <c:pt idx="1452">
                  <c:v>5.2619881040892196</c:v>
                </c:pt>
                <c:pt idx="1453">
                  <c:v>5.261673605947955</c:v>
                </c:pt>
                <c:pt idx="1454">
                  <c:v>5.2613721189591081</c:v>
                </c:pt>
                <c:pt idx="1455">
                  <c:v>5.2610862453531597</c:v>
                </c:pt>
                <c:pt idx="1456">
                  <c:v>5.2607360594795436</c:v>
                </c:pt>
                <c:pt idx="1457">
                  <c:v>5.2604066914498144</c:v>
                </c:pt>
                <c:pt idx="1458">
                  <c:v>5.2601687732342004</c:v>
                </c:pt>
                <c:pt idx="1459">
                  <c:v>5.2599271375464687</c:v>
                </c:pt>
                <c:pt idx="1460">
                  <c:v>5.2596873605947954</c:v>
                </c:pt>
                <c:pt idx="1461">
                  <c:v>5.2594635687732341</c:v>
                </c:pt>
                <c:pt idx="1462">
                  <c:v>5.25921152416357</c:v>
                </c:pt>
                <c:pt idx="1463">
                  <c:v>5.2589330855018597</c:v>
                </c:pt>
                <c:pt idx="1464">
                  <c:v>5.2587130111524161</c:v>
                </c:pt>
                <c:pt idx="1465">
                  <c:v>5.2585223048327139</c:v>
                </c:pt>
                <c:pt idx="1466">
                  <c:v>5.2583468401486986</c:v>
                </c:pt>
                <c:pt idx="1467">
                  <c:v>5.2581732342007426</c:v>
                </c:pt>
                <c:pt idx="1468">
                  <c:v>5.2579977695167246</c:v>
                </c:pt>
                <c:pt idx="1469">
                  <c:v>5.25780111524164</c:v>
                </c:pt>
                <c:pt idx="1470">
                  <c:v>5.257603345724907</c:v>
                </c:pt>
                <c:pt idx="1471">
                  <c:v>5.2574386617100366</c:v>
                </c:pt>
                <c:pt idx="1472">
                  <c:v>5.2572873605947956</c:v>
                </c:pt>
                <c:pt idx="1473">
                  <c:v>5.2571412639405146</c:v>
                </c:pt>
                <c:pt idx="1474">
                  <c:v>5.2570063197026027</c:v>
                </c:pt>
                <c:pt idx="1475">
                  <c:v>5.2568539033457249</c:v>
                </c:pt>
                <c:pt idx="1476">
                  <c:v>5.2567096654275103</c:v>
                </c:pt>
                <c:pt idx="1477">
                  <c:v>5.2565776951672873</c:v>
                </c:pt>
                <c:pt idx="1478">
                  <c:v>5.2564434944237997</c:v>
                </c:pt>
                <c:pt idx="1479">
                  <c:v>5.2563159851301116</c:v>
                </c:pt>
                <c:pt idx="1480">
                  <c:v>5.2561947955390371</c:v>
                </c:pt>
                <c:pt idx="1481">
                  <c:v>5.2560535315985106</c:v>
                </c:pt>
                <c:pt idx="1482">
                  <c:v>5.2559271375464656</c:v>
                </c:pt>
                <c:pt idx="1483">
                  <c:v>5.2558249070631966</c:v>
                </c:pt>
                <c:pt idx="1484">
                  <c:v>5.2557267657992561</c:v>
                </c:pt>
                <c:pt idx="1485">
                  <c:v>5.2556327137546504</c:v>
                </c:pt>
                <c:pt idx="1486">
                  <c:v>5.2555375464683847</c:v>
                </c:pt>
                <c:pt idx="1487">
                  <c:v>5.2554483271375467</c:v>
                </c:pt>
                <c:pt idx="1488">
                  <c:v>5.2553553903345724</c:v>
                </c:pt>
                <c:pt idx="1489">
                  <c:v>5.2552684014869904</c:v>
                </c:pt>
                <c:pt idx="1490">
                  <c:v>5.2551620817843903</c:v>
                </c:pt>
                <c:pt idx="1491">
                  <c:v>5.2550092936802972</c:v>
                </c:pt>
                <c:pt idx="1492">
                  <c:v>5.2548947955390339</c:v>
                </c:pt>
                <c:pt idx="1493">
                  <c:v>5.2548044609665316</c:v>
                </c:pt>
                <c:pt idx="1494">
                  <c:v>5.2547200743494384</c:v>
                </c:pt>
                <c:pt idx="1495">
                  <c:v>5.2546513011152376</c:v>
                </c:pt>
                <c:pt idx="1496">
                  <c:v>5.2545962825278796</c:v>
                </c:pt>
                <c:pt idx="1497">
                  <c:v>5.2545416356877306</c:v>
                </c:pt>
                <c:pt idx="1498">
                  <c:v>5.2544877323420076</c:v>
                </c:pt>
                <c:pt idx="1499">
                  <c:v>5.2544342007434812</c:v>
                </c:pt>
                <c:pt idx="1500">
                  <c:v>5.2543702602230464</c:v>
                </c:pt>
                <c:pt idx="1501">
                  <c:v>5.2543040892193309</c:v>
                </c:pt>
                <c:pt idx="1502">
                  <c:v>5.2542442379182042</c:v>
                </c:pt>
                <c:pt idx="1503">
                  <c:v>5.2541806691449668</c:v>
                </c:pt>
                <c:pt idx="1504">
                  <c:v>5.2541133828996296</c:v>
                </c:pt>
                <c:pt idx="1505">
                  <c:v>5.2540416356877326</c:v>
                </c:pt>
                <c:pt idx="1506">
                  <c:v>5.2539650557620821</c:v>
                </c:pt>
                <c:pt idx="1507">
                  <c:v>5.2538669144981416</c:v>
                </c:pt>
                <c:pt idx="1508">
                  <c:v>5.2537375464683898</c:v>
                </c:pt>
                <c:pt idx="1509">
                  <c:v>5.2535795539033456</c:v>
                </c:pt>
                <c:pt idx="1510">
                  <c:v>5.2533821561338296</c:v>
                </c:pt>
                <c:pt idx="1511">
                  <c:v>5.2531486988847584</c:v>
                </c:pt>
                <c:pt idx="1512">
                  <c:v>5.2528624535315984</c:v>
                </c:pt>
                <c:pt idx="1513">
                  <c:v>5.2524230483271372</c:v>
                </c:pt>
                <c:pt idx="1514">
                  <c:v>5.2519249070631968</c:v>
                </c:pt>
                <c:pt idx="1515">
                  <c:v>5.2514951672862464</c:v>
                </c:pt>
                <c:pt idx="1516">
                  <c:v>5.2510665427509302</c:v>
                </c:pt>
                <c:pt idx="1517">
                  <c:v>5.2506052044609666</c:v>
                </c:pt>
                <c:pt idx="1518">
                  <c:v>5.2500944237918219</c:v>
                </c:pt>
                <c:pt idx="1519">
                  <c:v>5.2494107806691481</c:v>
                </c:pt>
                <c:pt idx="1520">
                  <c:v>5.2487137546468414</c:v>
                </c:pt>
                <c:pt idx="1521">
                  <c:v>5.2481501858736097</c:v>
                </c:pt>
                <c:pt idx="1522">
                  <c:v>5.2475594795538996</c:v>
                </c:pt>
                <c:pt idx="1523">
                  <c:v>5.2469368029739778</c:v>
                </c:pt>
                <c:pt idx="1524">
                  <c:v>5.2463249070631974</c:v>
                </c:pt>
                <c:pt idx="1525">
                  <c:v>5.2457442379182062</c:v>
                </c:pt>
                <c:pt idx="1526">
                  <c:v>5.244993680297398</c:v>
                </c:pt>
                <c:pt idx="1527">
                  <c:v>5.2442464684014869</c:v>
                </c:pt>
                <c:pt idx="1528">
                  <c:v>5.2436111524163556</c:v>
                </c:pt>
                <c:pt idx="1529">
                  <c:v>5.2430011152416398</c:v>
                </c:pt>
                <c:pt idx="1530">
                  <c:v>5.24239479553904</c:v>
                </c:pt>
                <c:pt idx="1531">
                  <c:v>5.2417665427509297</c:v>
                </c:pt>
                <c:pt idx="1532">
                  <c:v>5.2410944237918304</c:v>
                </c:pt>
                <c:pt idx="1533">
                  <c:v>5.2404513011152396</c:v>
                </c:pt>
                <c:pt idx="1534">
                  <c:v>5.2398959107806702</c:v>
                </c:pt>
                <c:pt idx="1535">
                  <c:v>5.2393434944238004</c:v>
                </c:pt>
                <c:pt idx="1536">
                  <c:v>5.2388029739776956</c:v>
                </c:pt>
                <c:pt idx="1537">
                  <c:v>5.2382639405204481</c:v>
                </c:pt>
                <c:pt idx="1538">
                  <c:v>5.2377107806691461</c:v>
                </c:pt>
                <c:pt idx="1539">
                  <c:v>5.2371769516728621</c:v>
                </c:pt>
                <c:pt idx="1540">
                  <c:v>5.2367144981412661</c:v>
                </c:pt>
                <c:pt idx="1541">
                  <c:v>5.2362427509293701</c:v>
                </c:pt>
                <c:pt idx="1542">
                  <c:v>5.2357561338289962</c:v>
                </c:pt>
                <c:pt idx="1543">
                  <c:v>5.2353345724907054</c:v>
                </c:pt>
                <c:pt idx="1544">
                  <c:v>5.2349330855018597</c:v>
                </c:pt>
                <c:pt idx="1545">
                  <c:v>5.234434572490696</c:v>
                </c:pt>
                <c:pt idx="1546">
                  <c:v>5.2339691449814127</c:v>
                </c:pt>
                <c:pt idx="1547">
                  <c:v>5.2335724907063197</c:v>
                </c:pt>
                <c:pt idx="1548">
                  <c:v>5.2331691449814128</c:v>
                </c:pt>
                <c:pt idx="1549">
                  <c:v>5.232813011152416</c:v>
                </c:pt>
                <c:pt idx="1550">
                  <c:v>5.2324895910780667</c:v>
                </c:pt>
                <c:pt idx="1551">
                  <c:v>5.232118215613383</c:v>
                </c:pt>
                <c:pt idx="1552">
                  <c:v>5.2317620817843897</c:v>
                </c:pt>
                <c:pt idx="1553">
                  <c:v>5.2314743494423803</c:v>
                </c:pt>
                <c:pt idx="1554">
                  <c:v>5.2312092936803003</c:v>
                </c:pt>
                <c:pt idx="1555">
                  <c:v>5.2309539033457249</c:v>
                </c:pt>
                <c:pt idx="1556">
                  <c:v>5.2306966542750928</c:v>
                </c:pt>
                <c:pt idx="1557">
                  <c:v>5.2304104089219328</c:v>
                </c:pt>
                <c:pt idx="1558">
                  <c:v>5.2301520446096701</c:v>
                </c:pt>
                <c:pt idx="1559">
                  <c:v>5.2299550185873596</c:v>
                </c:pt>
                <c:pt idx="1560">
                  <c:v>5.2297780669144984</c:v>
                </c:pt>
                <c:pt idx="1561">
                  <c:v>5.2296037174721199</c:v>
                </c:pt>
                <c:pt idx="1562">
                  <c:v>5.2294342007434844</c:v>
                </c:pt>
                <c:pt idx="1563">
                  <c:v>5.2292617100371803</c:v>
                </c:pt>
                <c:pt idx="1564">
                  <c:v>5.2290639405204464</c:v>
                </c:pt>
                <c:pt idx="1565">
                  <c:v>5.2288750929368026</c:v>
                </c:pt>
                <c:pt idx="1566">
                  <c:v>5.2287249070631967</c:v>
                </c:pt>
                <c:pt idx="1567">
                  <c:v>5.2285750929368016</c:v>
                </c:pt>
                <c:pt idx="1568">
                  <c:v>5.228432713754648</c:v>
                </c:pt>
                <c:pt idx="1569">
                  <c:v>5.2282951672862454</c:v>
                </c:pt>
                <c:pt idx="1570">
                  <c:v>5.2281211895910777</c:v>
                </c:pt>
                <c:pt idx="1571">
                  <c:v>5.2279479553903343</c:v>
                </c:pt>
                <c:pt idx="1572">
                  <c:v>5.2277985130111526</c:v>
                </c:pt>
                <c:pt idx="1573">
                  <c:v>5.2276565055762054</c:v>
                </c:pt>
                <c:pt idx="1574">
                  <c:v>5.2275278810408876</c:v>
                </c:pt>
                <c:pt idx="1575">
                  <c:v>5.2274115241635686</c:v>
                </c:pt>
                <c:pt idx="1576">
                  <c:v>5.2272828996282454</c:v>
                </c:pt>
                <c:pt idx="1577">
                  <c:v>5.2271591078066866</c:v>
                </c:pt>
                <c:pt idx="1578">
                  <c:v>5.2270553903345727</c:v>
                </c:pt>
                <c:pt idx="1579">
                  <c:v>5.2269516728624454</c:v>
                </c:pt>
                <c:pt idx="1580">
                  <c:v>5.2268483271375468</c:v>
                </c:pt>
                <c:pt idx="1581">
                  <c:v>5.2267449814126401</c:v>
                </c:pt>
                <c:pt idx="1582">
                  <c:v>5.2266423791821559</c:v>
                </c:pt>
                <c:pt idx="1583">
                  <c:v>5.2265211895910779</c:v>
                </c:pt>
                <c:pt idx="1584">
                  <c:v>5.2263988847583702</c:v>
                </c:pt>
                <c:pt idx="1585">
                  <c:v>5.226293680297398</c:v>
                </c:pt>
                <c:pt idx="1586">
                  <c:v>5.226187732342007</c:v>
                </c:pt>
                <c:pt idx="1587">
                  <c:v>5.2260825278810374</c:v>
                </c:pt>
                <c:pt idx="1588">
                  <c:v>5.2259776951672858</c:v>
                </c:pt>
                <c:pt idx="1589">
                  <c:v>5.2258557620817836</c:v>
                </c:pt>
                <c:pt idx="1590">
                  <c:v>5.2257342007434833</c:v>
                </c:pt>
                <c:pt idx="1591">
                  <c:v>5.2256297397769496</c:v>
                </c:pt>
                <c:pt idx="1592">
                  <c:v>5.225526022304833</c:v>
                </c:pt>
                <c:pt idx="1593">
                  <c:v>5.2254223048327137</c:v>
                </c:pt>
                <c:pt idx="1594">
                  <c:v>5.2253189591078044</c:v>
                </c:pt>
                <c:pt idx="1595">
                  <c:v>5.2251992565055652</c:v>
                </c:pt>
                <c:pt idx="1596">
                  <c:v>5.2250795539033454</c:v>
                </c:pt>
                <c:pt idx="1597">
                  <c:v>5.2249765799256327</c:v>
                </c:pt>
                <c:pt idx="1598">
                  <c:v>5.2248739776951636</c:v>
                </c:pt>
                <c:pt idx="1599">
                  <c:v>5.2247717472118964</c:v>
                </c:pt>
                <c:pt idx="1600">
                  <c:v>5.2246691449814122</c:v>
                </c:pt>
                <c:pt idx="1601">
                  <c:v>5.2245665427509236</c:v>
                </c:pt>
                <c:pt idx="1602">
                  <c:v>5.2244475836431228</c:v>
                </c:pt>
                <c:pt idx="1603">
                  <c:v>5.2243289962825283</c:v>
                </c:pt>
                <c:pt idx="1604">
                  <c:v>5.2242282527881043</c:v>
                </c:pt>
                <c:pt idx="1605">
                  <c:v>5.2241275092936794</c:v>
                </c:pt>
                <c:pt idx="1606">
                  <c:v>5.2240267657992536</c:v>
                </c:pt>
                <c:pt idx="1607">
                  <c:v>5.2239267657992574</c:v>
                </c:pt>
                <c:pt idx="1608">
                  <c:v>5.2238096654275097</c:v>
                </c:pt>
                <c:pt idx="1609">
                  <c:v>5.2236936802973979</c:v>
                </c:pt>
                <c:pt idx="1610">
                  <c:v>5.2235944237918224</c:v>
                </c:pt>
                <c:pt idx="1611">
                  <c:v>5.223495539033447</c:v>
                </c:pt>
                <c:pt idx="1612">
                  <c:v>5.2233970260223046</c:v>
                </c:pt>
                <c:pt idx="1613">
                  <c:v>5.2232992565055767</c:v>
                </c:pt>
                <c:pt idx="1614">
                  <c:v>5.223185873605928</c:v>
                </c:pt>
                <c:pt idx="1615">
                  <c:v>5.2230728624535319</c:v>
                </c:pt>
                <c:pt idx="1616">
                  <c:v>5.2229769516728606</c:v>
                </c:pt>
                <c:pt idx="1617">
                  <c:v>5.2228817843866171</c:v>
                </c:pt>
                <c:pt idx="1618">
                  <c:v>5.2227869888475764</c:v>
                </c:pt>
                <c:pt idx="1619">
                  <c:v>5.2226936802973976</c:v>
                </c:pt>
                <c:pt idx="1620">
                  <c:v>5.2225999999999946</c:v>
                </c:pt>
                <c:pt idx="1621">
                  <c:v>5.2224925650557514</c:v>
                </c:pt>
                <c:pt idx="1622">
                  <c:v>5.222385873605929</c:v>
                </c:pt>
                <c:pt idx="1623">
                  <c:v>5.2222951672862354</c:v>
                </c:pt>
                <c:pt idx="1624">
                  <c:v>5.2222044609665366</c:v>
                </c:pt>
                <c:pt idx="1625">
                  <c:v>5.2221152416356729</c:v>
                </c:pt>
                <c:pt idx="1626">
                  <c:v>5.2220267657992556</c:v>
                </c:pt>
                <c:pt idx="1627">
                  <c:v>5.2219245353159742</c:v>
                </c:pt>
                <c:pt idx="1628">
                  <c:v>5.2218230483271384</c:v>
                </c:pt>
                <c:pt idx="1629">
                  <c:v>5.2217371747211896</c:v>
                </c:pt>
                <c:pt idx="1630">
                  <c:v>5.2216520446096704</c:v>
                </c:pt>
                <c:pt idx="1631">
                  <c:v>5.2215676579925647</c:v>
                </c:pt>
                <c:pt idx="1632">
                  <c:v>5.2214840148698887</c:v>
                </c:pt>
                <c:pt idx="1633">
                  <c:v>5.2213877323420084</c:v>
                </c:pt>
                <c:pt idx="1634">
                  <c:v>5.221291821561338</c:v>
                </c:pt>
                <c:pt idx="1635">
                  <c:v>5.2212111524163571</c:v>
                </c:pt>
                <c:pt idx="1636">
                  <c:v>5.2211308550185844</c:v>
                </c:pt>
                <c:pt idx="1637">
                  <c:v>5.2210509293680296</c:v>
                </c:pt>
                <c:pt idx="1638">
                  <c:v>5.2209724907063197</c:v>
                </c:pt>
                <c:pt idx="1639">
                  <c:v>5.2208944237918216</c:v>
                </c:pt>
                <c:pt idx="1640">
                  <c:v>5.2208044609665336</c:v>
                </c:pt>
                <c:pt idx="1641">
                  <c:v>5.2207156133828976</c:v>
                </c:pt>
                <c:pt idx="1642">
                  <c:v>5.2206401486988847</c:v>
                </c:pt>
                <c:pt idx="1643">
                  <c:v>5.2205657992565051</c:v>
                </c:pt>
                <c:pt idx="1644">
                  <c:v>5.2204918215613381</c:v>
                </c:pt>
                <c:pt idx="1645">
                  <c:v>5.2204189591077954</c:v>
                </c:pt>
                <c:pt idx="1646">
                  <c:v>5.220334572490696</c:v>
                </c:pt>
                <c:pt idx="1647">
                  <c:v>5.2202509293680297</c:v>
                </c:pt>
                <c:pt idx="1648">
                  <c:v>5.2201802973977598</c:v>
                </c:pt>
                <c:pt idx="1649">
                  <c:v>5.2201107806691454</c:v>
                </c:pt>
                <c:pt idx="1650">
                  <c:v>5.2200416356877319</c:v>
                </c:pt>
                <c:pt idx="1651">
                  <c:v>5.2199732342007437</c:v>
                </c:pt>
                <c:pt idx="1652">
                  <c:v>5.2198944237918221</c:v>
                </c:pt>
                <c:pt idx="1653">
                  <c:v>5.2198171003717473</c:v>
                </c:pt>
                <c:pt idx="1654">
                  <c:v>5.21975092936803</c:v>
                </c:pt>
                <c:pt idx="1655">
                  <c:v>5.2196862453531603</c:v>
                </c:pt>
                <c:pt idx="1656">
                  <c:v>5.2196237918215704</c:v>
                </c:pt>
                <c:pt idx="1657">
                  <c:v>5.2195657992565057</c:v>
                </c:pt>
                <c:pt idx="1658">
                  <c:v>5.2195130111524168</c:v>
                </c:pt>
                <c:pt idx="1659">
                  <c:v>5.2194583643122678</c:v>
                </c:pt>
                <c:pt idx="1660">
                  <c:v>5.2194092936802976</c:v>
                </c:pt>
                <c:pt idx="1661">
                  <c:v>5.2193717472118957</c:v>
                </c:pt>
                <c:pt idx="1662">
                  <c:v>5.2193368029739773</c:v>
                </c:pt>
                <c:pt idx="1663">
                  <c:v>5.21930371747212</c:v>
                </c:pt>
                <c:pt idx="1664">
                  <c:v>5.2192721189591103</c:v>
                </c:pt>
                <c:pt idx="1665">
                  <c:v>5.2192364312267658</c:v>
                </c:pt>
                <c:pt idx="1666">
                  <c:v>5.2192014869888501</c:v>
                </c:pt>
                <c:pt idx="1667">
                  <c:v>5.2191717472118961</c:v>
                </c:pt>
                <c:pt idx="1668">
                  <c:v>5.2191420074349439</c:v>
                </c:pt>
                <c:pt idx="1669">
                  <c:v>5.2191133828996303</c:v>
                </c:pt>
                <c:pt idx="1670">
                  <c:v>5.2190847583643114</c:v>
                </c:pt>
                <c:pt idx="1671">
                  <c:v>5.2190513011152406</c:v>
                </c:pt>
                <c:pt idx="1672">
                  <c:v>5.219018587360595</c:v>
                </c:pt>
                <c:pt idx="1673">
                  <c:v>5.2189910780669031</c:v>
                </c:pt>
                <c:pt idx="1674">
                  <c:v>5.2189631970260226</c:v>
                </c:pt>
                <c:pt idx="1675">
                  <c:v>5.2189353159851297</c:v>
                </c:pt>
                <c:pt idx="1676">
                  <c:v>5.2189063197026018</c:v>
                </c:pt>
                <c:pt idx="1677">
                  <c:v>5.2188769516728621</c:v>
                </c:pt>
                <c:pt idx="1678">
                  <c:v>5.2188412639405204</c:v>
                </c:pt>
                <c:pt idx="1679">
                  <c:v>5.2188029739776951</c:v>
                </c:pt>
                <c:pt idx="1680">
                  <c:v>5.2187691449814126</c:v>
                </c:pt>
                <c:pt idx="1681">
                  <c:v>5.2187330855018601</c:v>
                </c:pt>
                <c:pt idx="1682">
                  <c:v>5.2186951672862456</c:v>
                </c:pt>
                <c:pt idx="1683">
                  <c:v>5.2186531598513008</c:v>
                </c:pt>
                <c:pt idx="1684">
                  <c:v>5.2185981412639402</c:v>
                </c:pt>
                <c:pt idx="1685">
                  <c:v>5.2185364312267657</c:v>
                </c:pt>
                <c:pt idx="1686">
                  <c:v>5.2184806691449754</c:v>
                </c:pt>
                <c:pt idx="1687">
                  <c:v>5.2184208178438674</c:v>
                </c:pt>
                <c:pt idx="1688">
                  <c:v>5.2183553903345734</c:v>
                </c:pt>
                <c:pt idx="1689">
                  <c:v>5.2182843866171007</c:v>
                </c:pt>
                <c:pt idx="1690">
                  <c:v>5.2181884758364294</c:v>
                </c:pt>
                <c:pt idx="1691">
                  <c:v>5.2180784386617098</c:v>
                </c:pt>
                <c:pt idx="1692">
                  <c:v>5.2179724907063196</c:v>
                </c:pt>
                <c:pt idx="1693">
                  <c:v>5.2178572490706294</c:v>
                </c:pt>
                <c:pt idx="1694">
                  <c:v>5.2177405204460872</c:v>
                </c:pt>
                <c:pt idx="1695">
                  <c:v>5.2176126394051936</c:v>
                </c:pt>
                <c:pt idx="1696">
                  <c:v>5.2174806691449707</c:v>
                </c:pt>
                <c:pt idx="1697">
                  <c:v>5.2173107806691448</c:v>
                </c:pt>
                <c:pt idx="1698">
                  <c:v>5.2171249070631944</c:v>
                </c:pt>
                <c:pt idx="1699">
                  <c:v>5.2169442379182041</c:v>
                </c:pt>
                <c:pt idx="1700">
                  <c:v>5.2167553903345727</c:v>
                </c:pt>
                <c:pt idx="1701">
                  <c:v>5.2165613382899627</c:v>
                </c:pt>
                <c:pt idx="1702">
                  <c:v>5.21634795539034</c:v>
                </c:pt>
                <c:pt idx="1703">
                  <c:v>5.2160895910780667</c:v>
                </c:pt>
                <c:pt idx="1704">
                  <c:v>5.21583717472119</c:v>
                </c:pt>
                <c:pt idx="1705">
                  <c:v>5.2156200743494434</c:v>
                </c:pt>
                <c:pt idx="1706">
                  <c:v>5.21541375464684</c:v>
                </c:pt>
                <c:pt idx="1707">
                  <c:v>5.2152223048327171</c:v>
                </c:pt>
                <c:pt idx="1708">
                  <c:v>5.2150453531598524</c:v>
                </c:pt>
                <c:pt idx="1709">
                  <c:v>5.2148483271375454</c:v>
                </c:pt>
                <c:pt idx="1710">
                  <c:v>5.2146568773234048</c:v>
                </c:pt>
                <c:pt idx="1711">
                  <c:v>5.2144962825278807</c:v>
                </c:pt>
                <c:pt idx="1712">
                  <c:v>5.2143330855018597</c:v>
                </c:pt>
                <c:pt idx="1713">
                  <c:v>5.2141654275092817</c:v>
                </c:pt>
                <c:pt idx="1714">
                  <c:v>5.2139959107806702</c:v>
                </c:pt>
                <c:pt idx="1715">
                  <c:v>5.2138301115241701</c:v>
                </c:pt>
                <c:pt idx="1716">
                  <c:v>5.2136446096654279</c:v>
                </c:pt>
                <c:pt idx="1717">
                  <c:v>5.2134691449814126</c:v>
                </c:pt>
                <c:pt idx="1718">
                  <c:v>5.2133364312267654</c:v>
                </c:pt>
                <c:pt idx="1719">
                  <c:v>5.2132137546468398</c:v>
                </c:pt>
                <c:pt idx="1720">
                  <c:v>5.2130947955390381</c:v>
                </c:pt>
                <c:pt idx="1721">
                  <c:v>5.2129825278810307</c:v>
                </c:pt>
                <c:pt idx="1722">
                  <c:v>5.2128520446096651</c:v>
                </c:pt>
                <c:pt idx="1723">
                  <c:v>5.2127215613382836</c:v>
                </c:pt>
                <c:pt idx="1724">
                  <c:v>5.2126104089219316</c:v>
                </c:pt>
                <c:pt idx="1725">
                  <c:v>5.2124992565055663</c:v>
                </c:pt>
                <c:pt idx="1726">
                  <c:v>5.2123888475836404</c:v>
                </c:pt>
                <c:pt idx="1727">
                  <c:v>5.2122788104089217</c:v>
                </c:pt>
                <c:pt idx="1728">
                  <c:v>5.2121509293680246</c:v>
                </c:pt>
                <c:pt idx="1729">
                  <c:v>5.2120234200743498</c:v>
                </c:pt>
                <c:pt idx="1730">
                  <c:v>5.2119141263940456</c:v>
                </c:pt>
                <c:pt idx="1731">
                  <c:v>5.2118055762081754</c:v>
                </c:pt>
                <c:pt idx="1732">
                  <c:v>5.2116970260223061</c:v>
                </c:pt>
                <c:pt idx="1733">
                  <c:v>5.2115866171003704</c:v>
                </c:pt>
                <c:pt idx="1734">
                  <c:v>5.2114758364312266</c:v>
                </c:pt>
                <c:pt idx="1735">
                  <c:v>5.2113468401486989</c:v>
                </c:pt>
                <c:pt idx="1736">
                  <c:v>5.2112182156133828</c:v>
                </c:pt>
                <c:pt idx="1737">
                  <c:v>5.211108550185874</c:v>
                </c:pt>
                <c:pt idx="1738">
                  <c:v>5.2110000000000003</c:v>
                </c:pt>
                <c:pt idx="1739">
                  <c:v>5.2108914498141301</c:v>
                </c:pt>
                <c:pt idx="1740">
                  <c:v>5.2107843866171004</c:v>
                </c:pt>
                <c:pt idx="1741">
                  <c:v>5.2106602230483281</c:v>
                </c:pt>
                <c:pt idx="1742">
                  <c:v>5.2105371747211899</c:v>
                </c:pt>
                <c:pt idx="1743">
                  <c:v>5.21043271375465</c:v>
                </c:pt>
                <c:pt idx="1744">
                  <c:v>5.2103293680297398</c:v>
                </c:pt>
                <c:pt idx="1745">
                  <c:v>5.2102267657992574</c:v>
                </c:pt>
                <c:pt idx="1746">
                  <c:v>5.2101241635687696</c:v>
                </c:pt>
                <c:pt idx="1747">
                  <c:v>5.2100059479553797</c:v>
                </c:pt>
                <c:pt idx="1748">
                  <c:v>5.2098888475836427</c:v>
                </c:pt>
                <c:pt idx="1749">
                  <c:v>5.2097888475836429</c:v>
                </c:pt>
                <c:pt idx="1750">
                  <c:v>5.20968996282528</c:v>
                </c:pt>
                <c:pt idx="1751">
                  <c:v>5.2095918215613404</c:v>
                </c:pt>
                <c:pt idx="1752">
                  <c:v>5.2094944237918304</c:v>
                </c:pt>
                <c:pt idx="1753">
                  <c:v>5.209397026022307</c:v>
                </c:pt>
                <c:pt idx="1754">
                  <c:v>5.209284758364312</c:v>
                </c:pt>
                <c:pt idx="1755">
                  <c:v>5.2091736059479556</c:v>
                </c:pt>
                <c:pt idx="1756">
                  <c:v>5.20907918215614</c:v>
                </c:pt>
                <c:pt idx="1757">
                  <c:v>5.2089855018587263</c:v>
                </c:pt>
                <c:pt idx="1758">
                  <c:v>5.2088925650557618</c:v>
                </c:pt>
                <c:pt idx="1759">
                  <c:v>5.2088007434944261</c:v>
                </c:pt>
                <c:pt idx="1760">
                  <c:v>5.2086944237918296</c:v>
                </c:pt>
                <c:pt idx="1761">
                  <c:v>5.2085895910780673</c:v>
                </c:pt>
                <c:pt idx="1762">
                  <c:v>5.208500743494425</c:v>
                </c:pt>
                <c:pt idx="1763">
                  <c:v>5.2084126394051946</c:v>
                </c:pt>
                <c:pt idx="1764">
                  <c:v>5.2083256505576214</c:v>
                </c:pt>
                <c:pt idx="1765">
                  <c:v>5.2082394052044698</c:v>
                </c:pt>
                <c:pt idx="1766">
                  <c:v>5.2081401486988854</c:v>
                </c:pt>
                <c:pt idx="1767">
                  <c:v>5.2080416356877324</c:v>
                </c:pt>
                <c:pt idx="1768">
                  <c:v>5.207958364312268</c:v>
                </c:pt>
                <c:pt idx="1769">
                  <c:v>5.2078758364312154</c:v>
                </c:pt>
                <c:pt idx="1770">
                  <c:v>5.2077940520446102</c:v>
                </c:pt>
                <c:pt idx="1771">
                  <c:v>5.2077130111524168</c:v>
                </c:pt>
                <c:pt idx="1772">
                  <c:v>5.2076327137546503</c:v>
                </c:pt>
                <c:pt idx="1773">
                  <c:v>5.2075397769516716</c:v>
                </c:pt>
                <c:pt idx="1774">
                  <c:v>5.2074483271375467</c:v>
                </c:pt>
                <c:pt idx="1775">
                  <c:v>5.2073706319702602</c:v>
                </c:pt>
                <c:pt idx="1776">
                  <c:v>5.2072936802973979</c:v>
                </c:pt>
                <c:pt idx="1777">
                  <c:v>5.2072178438661707</c:v>
                </c:pt>
                <c:pt idx="1778">
                  <c:v>5.2071431226765803</c:v>
                </c:pt>
                <c:pt idx="1779">
                  <c:v>5.2070565055762046</c:v>
                </c:pt>
                <c:pt idx="1780">
                  <c:v>5.2069710037174719</c:v>
                </c:pt>
                <c:pt idx="1781">
                  <c:v>5.2068988847583704</c:v>
                </c:pt>
                <c:pt idx="1782">
                  <c:v>5.2068275092936807</c:v>
                </c:pt>
                <c:pt idx="1783">
                  <c:v>5.2067568773234099</c:v>
                </c:pt>
                <c:pt idx="1784">
                  <c:v>5.2066869888475837</c:v>
                </c:pt>
                <c:pt idx="1785">
                  <c:v>5.206607063197028</c:v>
                </c:pt>
                <c:pt idx="1786">
                  <c:v>5.2065278810408921</c:v>
                </c:pt>
                <c:pt idx="1787">
                  <c:v>5.2064609665427506</c:v>
                </c:pt>
                <c:pt idx="1788">
                  <c:v>5.206395167286245</c:v>
                </c:pt>
                <c:pt idx="1789">
                  <c:v>5.2063301115241698</c:v>
                </c:pt>
                <c:pt idx="1790">
                  <c:v>5.20626579925651</c:v>
                </c:pt>
                <c:pt idx="1791">
                  <c:v>5.206202602230487</c:v>
                </c:pt>
                <c:pt idx="1792">
                  <c:v>5.2061297397769506</c:v>
                </c:pt>
                <c:pt idx="1793">
                  <c:v>5.2060579925650554</c:v>
                </c:pt>
                <c:pt idx="1794">
                  <c:v>5.2059977695167294</c:v>
                </c:pt>
                <c:pt idx="1795">
                  <c:v>5.2059379182156036</c:v>
                </c:pt>
                <c:pt idx="1796">
                  <c:v>5.2058791821561403</c:v>
                </c:pt>
                <c:pt idx="1797">
                  <c:v>5.2058208178438674</c:v>
                </c:pt>
                <c:pt idx="1798">
                  <c:v>5.2057546468401474</c:v>
                </c:pt>
                <c:pt idx="1799">
                  <c:v>5.2056895910780669</c:v>
                </c:pt>
                <c:pt idx="1800">
                  <c:v>5.2056345724907036</c:v>
                </c:pt>
                <c:pt idx="1801">
                  <c:v>5.2055802973977636</c:v>
                </c:pt>
                <c:pt idx="1802">
                  <c:v>5.2055275092936801</c:v>
                </c:pt>
                <c:pt idx="1803">
                  <c:v>5.2054758364312246</c:v>
                </c:pt>
                <c:pt idx="1804">
                  <c:v>5.205416356877314</c:v>
                </c:pt>
                <c:pt idx="1805">
                  <c:v>5.2053594795539038</c:v>
                </c:pt>
                <c:pt idx="1806">
                  <c:v>5.2053118959107803</c:v>
                </c:pt>
                <c:pt idx="1807">
                  <c:v>5.2052657992565061</c:v>
                </c:pt>
                <c:pt idx="1808">
                  <c:v>5.2052204460966554</c:v>
                </c:pt>
                <c:pt idx="1809">
                  <c:v>5.205176208178429</c:v>
                </c:pt>
                <c:pt idx="1810">
                  <c:v>5.2051330855018598</c:v>
                </c:pt>
                <c:pt idx="1811">
                  <c:v>5.2050847583643076</c:v>
                </c:pt>
                <c:pt idx="1812">
                  <c:v>5.2050405204460954</c:v>
                </c:pt>
                <c:pt idx="1813">
                  <c:v>5.2050100371747208</c:v>
                </c:pt>
                <c:pt idx="1814">
                  <c:v>5.2049914498141261</c:v>
                </c:pt>
                <c:pt idx="1815">
                  <c:v>5.2049873605947852</c:v>
                </c:pt>
                <c:pt idx="1816">
                  <c:v>5.2050018587360478</c:v>
                </c:pt>
                <c:pt idx="1817">
                  <c:v>5.2050483271375469</c:v>
                </c:pt>
                <c:pt idx="1818">
                  <c:v>5.2051230483271373</c:v>
                </c:pt>
                <c:pt idx="1819">
                  <c:v>5.2052104089219329</c:v>
                </c:pt>
                <c:pt idx="1820">
                  <c:v>5.2053163568773204</c:v>
                </c:pt>
                <c:pt idx="1821">
                  <c:v>5.2054237918215698</c:v>
                </c:pt>
                <c:pt idx="1822">
                  <c:v>5.2055237918215704</c:v>
                </c:pt>
                <c:pt idx="1823">
                  <c:v>5.2056293680297401</c:v>
                </c:pt>
                <c:pt idx="1824">
                  <c:v>5.2057197026022308</c:v>
                </c:pt>
                <c:pt idx="1825">
                  <c:v>5.2057828996282476</c:v>
                </c:pt>
                <c:pt idx="1826">
                  <c:v>5.2058353159851301</c:v>
                </c:pt>
                <c:pt idx="1827">
                  <c:v>5.2058791821561403</c:v>
                </c:pt>
                <c:pt idx="1828">
                  <c:v>5.2059152416356769</c:v>
                </c:pt>
                <c:pt idx="1829">
                  <c:v>5.2059468401486946</c:v>
                </c:pt>
                <c:pt idx="1830">
                  <c:v>5.2059814126394048</c:v>
                </c:pt>
                <c:pt idx="1831">
                  <c:v>5.2060148698884641</c:v>
                </c:pt>
                <c:pt idx="1832">
                  <c:v>5.2060431226765802</c:v>
                </c:pt>
                <c:pt idx="1833">
                  <c:v>5.206070260223048</c:v>
                </c:pt>
                <c:pt idx="1834">
                  <c:v>5.2060966542750906</c:v>
                </c:pt>
                <c:pt idx="1835">
                  <c:v>5.206122676579926</c:v>
                </c:pt>
                <c:pt idx="1836">
                  <c:v>5.2061524163568773</c:v>
                </c:pt>
                <c:pt idx="1837">
                  <c:v>5.2061806691449766</c:v>
                </c:pt>
                <c:pt idx="1838">
                  <c:v>5.2062037174721203</c:v>
                </c:pt>
                <c:pt idx="1839">
                  <c:v>5.206225650557621</c:v>
                </c:pt>
                <c:pt idx="1840">
                  <c:v>5.2062453531598516</c:v>
                </c:pt>
                <c:pt idx="1841">
                  <c:v>5.2062635687732399</c:v>
                </c:pt>
                <c:pt idx="1842">
                  <c:v>5.2062817843866203</c:v>
                </c:pt>
                <c:pt idx="1843">
                  <c:v>5.2062959107806703</c:v>
                </c:pt>
                <c:pt idx="1844">
                  <c:v>5.2063048327137551</c:v>
                </c:pt>
                <c:pt idx="1845">
                  <c:v>5.206309293680297</c:v>
                </c:pt>
                <c:pt idx="1846">
                  <c:v>5.206309293680297</c:v>
                </c:pt>
                <c:pt idx="1847">
                  <c:v>5.2063055762081776</c:v>
                </c:pt>
                <c:pt idx="1848">
                  <c:v>5.2062981412639404</c:v>
                </c:pt>
                <c:pt idx="1849">
                  <c:v>5.2062840148698903</c:v>
                </c:pt>
                <c:pt idx="1850">
                  <c:v>5.2062628252788103</c:v>
                </c:pt>
                <c:pt idx="1851">
                  <c:v>5.2062375464683974</c:v>
                </c:pt>
                <c:pt idx="1852">
                  <c:v>5.206202602230487</c:v>
                </c:pt>
                <c:pt idx="1853">
                  <c:v>5.2061561338289959</c:v>
                </c:pt>
                <c:pt idx="1854">
                  <c:v>5.2060981412639409</c:v>
                </c:pt>
                <c:pt idx="1855">
                  <c:v>5.2060197026022301</c:v>
                </c:pt>
                <c:pt idx="1856">
                  <c:v>5.2059364312267657</c:v>
                </c:pt>
                <c:pt idx="1857">
                  <c:v>5.2058613382899628</c:v>
                </c:pt>
                <c:pt idx="1858">
                  <c:v>5.2057843866171014</c:v>
                </c:pt>
                <c:pt idx="1859">
                  <c:v>5.2057018587360497</c:v>
                </c:pt>
                <c:pt idx="1860">
                  <c:v>5.2056197026022302</c:v>
                </c:pt>
                <c:pt idx="1861">
                  <c:v>5.2055144981412642</c:v>
                </c:pt>
                <c:pt idx="1862">
                  <c:v>5.2054066914498138</c:v>
                </c:pt>
                <c:pt idx="1863">
                  <c:v>5.2053137546468404</c:v>
                </c:pt>
                <c:pt idx="1864">
                  <c:v>5.2052118959107814</c:v>
                </c:pt>
                <c:pt idx="1865">
                  <c:v>5.2051048327137446</c:v>
                </c:pt>
                <c:pt idx="1866">
                  <c:v>5.2049985130111516</c:v>
                </c:pt>
                <c:pt idx="1867">
                  <c:v>5.2048914498141281</c:v>
                </c:pt>
                <c:pt idx="1868">
                  <c:v>5.2047676579925648</c:v>
                </c:pt>
                <c:pt idx="1869">
                  <c:v>5.2046483271375461</c:v>
                </c:pt>
                <c:pt idx="1870">
                  <c:v>5.2045479553903347</c:v>
                </c:pt>
                <c:pt idx="1871">
                  <c:v>5.2044405204460862</c:v>
                </c:pt>
                <c:pt idx="1872">
                  <c:v>5.2043286245353162</c:v>
                </c:pt>
                <c:pt idx="1873">
                  <c:v>5.2042163568773132</c:v>
                </c:pt>
                <c:pt idx="1874">
                  <c:v>5.2040892193308554</c:v>
                </c:pt>
                <c:pt idx="1875">
                  <c:v>5.2039665427509298</c:v>
                </c:pt>
                <c:pt idx="1876">
                  <c:v>5.2038654275092906</c:v>
                </c:pt>
                <c:pt idx="1877">
                  <c:v>5.2037724907063199</c:v>
                </c:pt>
                <c:pt idx="1878">
                  <c:v>5.2036869888475836</c:v>
                </c:pt>
                <c:pt idx="1879">
                  <c:v>5.2036040892193309</c:v>
                </c:pt>
                <c:pt idx="1880">
                  <c:v>5.2035074349442381</c:v>
                </c:pt>
                <c:pt idx="1881">
                  <c:v>5.2034107806691461</c:v>
                </c:pt>
                <c:pt idx="1882">
                  <c:v>5.2033275092936808</c:v>
                </c:pt>
                <c:pt idx="1883">
                  <c:v>5.2032442379182164</c:v>
                </c:pt>
                <c:pt idx="1884">
                  <c:v>5.2031609665427476</c:v>
                </c:pt>
                <c:pt idx="1885">
                  <c:v>5.2030773234200751</c:v>
                </c:pt>
                <c:pt idx="1886">
                  <c:v>5.2029933085501856</c:v>
                </c:pt>
                <c:pt idx="1887">
                  <c:v>5.2028944237918218</c:v>
                </c:pt>
                <c:pt idx="1888">
                  <c:v>5.2027959107806696</c:v>
                </c:pt>
                <c:pt idx="1889">
                  <c:v>5.2027115241635684</c:v>
                </c:pt>
                <c:pt idx="1890">
                  <c:v>5.2026271375464681</c:v>
                </c:pt>
                <c:pt idx="1891">
                  <c:v>5.202543494423792</c:v>
                </c:pt>
                <c:pt idx="1892">
                  <c:v>5.2024591078066917</c:v>
                </c:pt>
                <c:pt idx="1893">
                  <c:v>5.2023609665427486</c:v>
                </c:pt>
                <c:pt idx="1894">
                  <c:v>5.2022631970260296</c:v>
                </c:pt>
                <c:pt idx="1895">
                  <c:v>5.2021791821561401</c:v>
                </c:pt>
                <c:pt idx="1896">
                  <c:v>5.2020955390334471</c:v>
                </c:pt>
                <c:pt idx="1897">
                  <c:v>5.2020118959107808</c:v>
                </c:pt>
                <c:pt idx="1898">
                  <c:v>5.2019286245353156</c:v>
                </c:pt>
                <c:pt idx="1899">
                  <c:v>5.2018319702602227</c:v>
                </c:pt>
                <c:pt idx="1900">
                  <c:v>5.2017360594795541</c:v>
                </c:pt>
                <c:pt idx="1901">
                  <c:v>5.2016542750929364</c:v>
                </c:pt>
                <c:pt idx="1902">
                  <c:v>5.2015732342007439</c:v>
                </c:pt>
                <c:pt idx="1903">
                  <c:v>5.2014921933085603</c:v>
                </c:pt>
                <c:pt idx="1904">
                  <c:v>5.2014111524163571</c:v>
                </c:pt>
                <c:pt idx="1905">
                  <c:v>5.2013301115241699</c:v>
                </c:pt>
                <c:pt idx="1906">
                  <c:v>5.2012368029739777</c:v>
                </c:pt>
                <c:pt idx="1907">
                  <c:v>5.2011442379182062</c:v>
                </c:pt>
                <c:pt idx="1908">
                  <c:v>5.2010654275092936</c:v>
                </c:pt>
                <c:pt idx="1909">
                  <c:v>5.2009866171003676</c:v>
                </c:pt>
                <c:pt idx="1910">
                  <c:v>5.2009092936802972</c:v>
                </c:pt>
                <c:pt idx="1911">
                  <c:v>5.2008319702602206</c:v>
                </c:pt>
                <c:pt idx="1912">
                  <c:v>5.2007427509293702</c:v>
                </c:pt>
                <c:pt idx="1913">
                  <c:v>5.200654275092937</c:v>
                </c:pt>
                <c:pt idx="1914">
                  <c:v>5.2005791821561402</c:v>
                </c:pt>
                <c:pt idx="1915">
                  <c:v>5.2005048327137544</c:v>
                </c:pt>
                <c:pt idx="1916">
                  <c:v>5.200431226765784</c:v>
                </c:pt>
                <c:pt idx="1917">
                  <c:v>5.2003579925650554</c:v>
                </c:pt>
                <c:pt idx="1918">
                  <c:v>5.2002732342007434</c:v>
                </c:pt>
                <c:pt idx="1919">
                  <c:v>5.2001892193308548</c:v>
                </c:pt>
                <c:pt idx="1920">
                  <c:v>5.2001178438661686</c:v>
                </c:pt>
                <c:pt idx="1921">
                  <c:v>5.2000472118959076</c:v>
                </c:pt>
                <c:pt idx="1922">
                  <c:v>5.1999773234200743</c:v>
                </c:pt>
                <c:pt idx="1923">
                  <c:v>5.1999085501858646</c:v>
                </c:pt>
                <c:pt idx="1924">
                  <c:v>5.199839405204461</c:v>
                </c:pt>
                <c:pt idx="1925">
                  <c:v>5.1997605947955403</c:v>
                </c:pt>
                <c:pt idx="1926">
                  <c:v>5.1996821561338296</c:v>
                </c:pt>
                <c:pt idx="1927">
                  <c:v>5.1996156133828997</c:v>
                </c:pt>
                <c:pt idx="1928">
                  <c:v>5.1995498141263941</c:v>
                </c:pt>
                <c:pt idx="1929">
                  <c:v>5.1994843866170868</c:v>
                </c:pt>
                <c:pt idx="1930">
                  <c:v>5.1994197026022304</c:v>
                </c:pt>
                <c:pt idx="1931">
                  <c:v>5.19934498141264</c:v>
                </c:pt>
                <c:pt idx="1932">
                  <c:v>5.19927137546469</c:v>
                </c:pt>
                <c:pt idx="1933">
                  <c:v>5.1992089219330859</c:v>
                </c:pt>
                <c:pt idx="1934">
                  <c:v>5.1991468401486944</c:v>
                </c:pt>
                <c:pt idx="1935">
                  <c:v>5.1990855018587263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E1-49FB-8AAA-368ECCD6AB5C}"/>
            </c:ext>
          </c:extLst>
        </c:ser>
        <c:ser>
          <c:idx val="3"/>
          <c:order val="2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[1]Sheet1!$B$1:$B$1557</c:f>
              <c:numCache>
                <c:formatCode>General</c:formatCode>
                <c:ptCount val="1557"/>
                <c:pt idx="0">
                  <c:v>242.17344</c:v>
                </c:pt>
                <c:pt idx="1">
                  <c:v>242.19685000000001</c:v>
                </c:pt>
                <c:pt idx="2">
                  <c:v>242.22096999999999</c:v>
                </c:pt>
                <c:pt idx="3">
                  <c:v>242.24673999999999</c:v>
                </c:pt>
                <c:pt idx="4">
                  <c:v>242.27255999999991</c:v>
                </c:pt>
                <c:pt idx="5">
                  <c:v>242.30135000000001</c:v>
                </c:pt>
                <c:pt idx="6">
                  <c:v>242.33113</c:v>
                </c:pt>
                <c:pt idx="7">
                  <c:v>242.35498000000001</c:v>
                </c:pt>
                <c:pt idx="8">
                  <c:v>242.38007999999999</c:v>
                </c:pt>
                <c:pt idx="9">
                  <c:v>242.40608</c:v>
                </c:pt>
                <c:pt idx="10">
                  <c:v>242.43064000000001</c:v>
                </c:pt>
                <c:pt idx="11">
                  <c:v>242.45987</c:v>
                </c:pt>
                <c:pt idx="12">
                  <c:v>242.48903999999999</c:v>
                </c:pt>
                <c:pt idx="13">
                  <c:v>242.51359999999991</c:v>
                </c:pt>
                <c:pt idx="14">
                  <c:v>242.53879000000001</c:v>
                </c:pt>
                <c:pt idx="15">
                  <c:v>242.56313</c:v>
                </c:pt>
                <c:pt idx="16">
                  <c:v>242.58821</c:v>
                </c:pt>
                <c:pt idx="17">
                  <c:v>242.61734999999999</c:v>
                </c:pt>
                <c:pt idx="18">
                  <c:v>242.64685</c:v>
                </c:pt>
                <c:pt idx="19">
                  <c:v>242.67209</c:v>
                </c:pt>
                <c:pt idx="20">
                  <c:v>242.69677999999999</c:v>
                </c:pt>
                <c:pt idx="21">
                  <c:v>242.72318000000001</c:v>
                </c:pt>
                <c:pt idx="22">
                  <c:v>242.74726000000001</c:v>
                </c:pt>
                <c:pt idx="23">
                  <c:v>242.77225000000001</c:v>
                </c:pt>
                <c:pt idx="24">
                  <c:v>242.80153999999999</c:v>
                </c:pt>
                <c:pt idx="25">
                  <c:v>242.8305</c:v>
                </c:pt>
                <c:pt idx="26">
                  <c:v>242.85539</c:v>
                </c:pt>
                <c:pt idx="27">
                  <c:v>242.88068000000001</c:v>
                </c:pt>
                <c:pt idx="28">
                  <c:v>242.90556000000001</c:v>
                </c:pt>
                <c:pt idx="29">
                  <c:v>242.93114</c:v>
                </c:pt>
                <c:pt idx="30">
                  <c:v>242.95988</c:v>
                </c:pt>
                <c:pt idx="31">
                  <c:v>242.98856000000001</c:v>
                </c:pt>
                <c:pt idx="32">
                  <c:v>243.01401999999999</c:v>
                </c:pt>
                <c:pt idx="33">
                  <c:v>243.0393</c:v>
                </c:pt>
                <c:pt idx="34">
                  <c:v>243.06442999999999</c:v>
                </c:pt>
                <c:pt idx="35">
                  <c:v>243.08905999999999</c:v>
                </c:pt>
                <c:pt idx="36">
                  <c:v>243.1181</c:v>
                </c:pt>
                <c:pt idx="37">
                  <c:v>243.14711</c:v>
                </c:pt>
                <c:pt idx="38">
                  <c:v>243.17268000000001</c:v>
                </c:pt>
                <c:pt idx="39">
                  <c:v>243.19741999999999</c:v>
                </c:pt>
                <c:pt idx="40">
                  <c:v>243.22315</c:v>
                </c:pt>
                <c:pt idx="41">
                  <c:v>243.24733000000001</c:v>
                </c:pt>
                <c:pt idx="42">
                  <c:v>243.27279999999999</c:v>
                </c:pt>
                <c:pt idx="43">
                  <c:v>243.3015</c:v>
                </c:pt>
                <c:pt idx="44">
                  <c:v>243.33049</c:v>
                </c:pt>
                <c:pt idx="45">
                  <c:v>243.35545999999999</c:v>
                </c:pt>
                <c:pt idx="46">
                  <c:v>243.38086000000001</c:v>
                </c:pt>
                <c:pt idx="47">
                  <c:v>243.40539999999999</c:v>
                </c:pt>
                <c:pt idx="48">
                  <c:v>243.43104</c:v>
                </c:pt>
                <c:pt idx="49">
                  <c:v>243.46005</c:v>
                </c:pt>
                <c:pt idx="50">
                  <c:v>243.48916</c:v>
                </c:pt>
                <c:pt idx="51">
                  <c:v>243.51328000000001</c:v>
                </c:pt>
                <c:pt idx="52">
                  <c:v>243.53901999999999</c:v>
                </c:pt>
                <c:pt idx="53">
                  <c:v>243.56342000000001</c:v>
                </c:pt>
                <c:pt idx="54">
                  <c:v>243.58886000000001</c:v>
                </c:pt>
                <c:pt idx="55">
                  <c:v>243.61803</c:v>
                </c:pt>
                <c:pt idx="56">
                  <c:v>243.64680000000001</c:v>
                </c:pt>
                <c:pt idx="57">
                  <c:v>243.67240000000001</c:v>
                </c:pt>
                <c:pt idx="58">
                  <c:v>243.69711000000001</c:v>
                </c:pt>
                <c:pt idx="59">
                  <c:v>243.72304</c:v>
                </c:pt>
                <c:pt idx="60">
                  <c:v>243.74732</c:v>
                </c:pt>
                <c:pt idx="61">
                  <c:v>243.7731599999999</c:v>
                </c:pt>
                <c:pt idx="62">
                  <c:v>243.80177</c:v>
                </c:pt>
                <c:pt idx="63">
                  <c:v>243.83064999999999</c:v>
                </c:pt>
                <c:pt idx="64">
                  <c:v>243.85654</c:v>
                </c:pt>
                <c:pt idx="65">
                  <c:v>243.88074</c:v>
                </c:pt>
                <c:pt idx="66">
                  <c:v>243.90622999999999</c:v>
                </c:pt>
                <c:pt idx="67">
                  <c:v>243.93089000000001</c:v>
                </c:pt>
                <c:pt idx="68">
                  <c:v>243.96019999999999</c:v>
                </c:pt>
                <c:pt idx="69">
                  <c:v>243.98985999999999</c:v>
                </c:pt>
                <c:pt idx="70">
                  <c:v>244.01426000000001</c:v>
                </c:pt>
                <c:pt idx="71">
                  <c:v>244.03883999999999</c:v>
                </c:pt>
                <c:pt idx="72">
                  <c:v>244.06469999999999</c:v>
                </c:pt>
                <c:pt idx="73">
                  <c:v>244.08906999999999</c:v>
                </c:pt>
                <c:pt idx="74">
                  <c:v>244.11848000000001</c:v>
                </c:pt>
                <c:pt idx="75">
                  <c:v>244.14774</c:v>
                </c:pt>
                <c:pt idx="76">
                  <c:v>244.17294000000001</c:v>
                </c:pt>
                <c:pt idx="77">
                  <c:v>244.19789</c:v>
                </c:pt>
                <c:pt idx="78">
                  <c:v>244.22284999999999</c:v>
                </c:pt>
                <c:pt idx="79">
                  <c:v>244.24762999999999</c:v>
                </c:pt>
                <c:pt idx="80">
                  <c:v>244.27364999999989</c:v>
                </c:pt>
                <c:pt idx="81">
                  <c:v>244.303</c:v>
                </c:pt>
                <c:pt idx="82">
                  <c:v>244.33194</c:v>
                </c:pt>
                <c:pt idx="83">
                  <c:v>244.35590999999999</c:v>
                </c:pt>
                <c:pt idx="84">
                  <c:v>244.38061999999999</c:v>
                </c:pt>
                <c:pt idx="85">
                  <c:v>244.40665000000001</c:v>
                </c:pt>
                <c:pt idx="86">
                  <c:v>244.43163999999999</c:v>
                </c:pt>
                <c:pt idx="87">
                  <c:v>244.46028000000001</c:v>
                </c:pt>
                <c:pt idx="88">
                  <c:v>244.49027000000001</c:v>
                </c:pt>
                <c:pt idx="89">
                  <c:v>244.51578000000001</c:v>
                </c:pt>
                <c:pt idx="90">
                  <c:v>244.53971999999999</c:v>
                </c:pt>
                <c:pt idx="91">
                  <c:v>244.56495000000001</c:v>
                </c:pt>
                <c:pt idx="92">
                  <c:v>244.59</c:v>
                </c:pt>
                <c:pt idx="93">
                  <c:v>244.61909999999989</c:v>
                </c:pt>
                <c:pt idx="94">
                  <c:v>244.64812000000001</c:v>
                </c:pt>
                <c:pt idx="95">
                  <c:v>244.67393999999999</c:v>
                </c:pt>
                <c:pt idx="96">
                  <c:v>244.69832</c:v>
                </c:pt>
                <c:pt idx="97">
                  <c:v>244.72316000000001</c:v>
                </c:pt>
                <c:pt idx="98">
                  <c:v>244.7473</c:v>
                </c:pt>
                <c:pt idx="99">
                  <c:v>244.77333999999999</c:v>
                </c:pt>
                <c:pt idx="100">
                  <c:v>244.80197000000001</c:v>
                </c:pt>
                <c:pt idx="101">
                  <c:v>244.83240000000001</c:v>
                </c:pt>
                <c:pt idx="102">
                  <c:v>244.8561</c:v>
                </c:pt>
                <c:pt idx="103">
                  <c:v>244.88221999999999</c:v>
                </c:pt>
                <c:pt idx="104">
                  <c:v>244.90654000000001</c:v>
                </c:pt>
                <c:pt idx="105">
                  <c:v>244.93147999999999</c:v>
                </c:pt>
                <c:pt idx="106">
                  <c:v>244.96038999999999</c:v>
                </c:pt>
                <c:pt idx="107">
                  <c:v>244.99005</c:v>
                </c:pt>
                <c:pt idx="108">
                  <c:v>245.01501999999999</c:v>
                </c:pt>
                <c:pt idx="109">
                  <c:v>245.03977</c:v>
                </c:pt>
                <c:pt idx="110">
                  <c:v>245.06450000000001</c:v>
                </c:pt>
                <c:pt idx="111">
                  <c:v>245.09039999999999</c:v>
                </c:pt>
                <c:pt idx="112">
                  <c:v>245.11922000000001</c:v>
                </c:pt>
                <c:pt idx="113">
                  <c:v>245.14793</c:v>
                </c:pt>
                <c:pt idx="114">
                  <c:v>245.17307999999991</c:v>
                </c:pt>
                <c:pt idx="115">
                  <c:v>245.19862000000001</c:v>
                </c:pt>
                <c:pt idx="116">
                  <c:v>245.22422</c:v>
                </c:pt>
                <c:pt idx="117">
                  <c:v>245.24835999999999</c:v>
                </c:pt>
                <c:pt idx="118">
                  <c:v>245.27264</c:v>
                </c:pt>
                <c:pt idx="119">
                  <c:v>245.30240000000001</c:v>
                </c:pt>
                <c:pt idx="120">
                  <c:v>245.33178000000001</c:v>
                </c:pt>
                <c:pt idx="121">
                  <c:v>245.35715999999999</c:v>
                </c:pt>
                <c:pt idx="122">
                  <c:v>245.38212999999999</c:v>
                </c:pt>
                <c:pt idx="123">
                  <c:v>245.40693999999999</c:v>
                </c:pt>
                <c:pt idx="124">
                  <c:v>245.43237999999999</c:v>
                </c:pt>
                <c:pt idx="125">
                  <c:v>245.46062000000001</c:v>
                </c:pt>
                <c:pt idx="126">
                  <c:v>245.48966999999999</c:v>
                </c:pt>
                <c:pt idx="127">
                  <c:v>245.51534000000001</c:v>
                </c:pt>
                <c:pt idx="128">
                  <c:v>245.54041000000001</c:v>
                </c:pt>
                <c:pt idx="129">
                  <c:v>245.56533999999999</c:v>
                </c:pt>
                <c:pt idx="130">
                  <c:v>245.59028000000001</c:v>
                </c:pt>
                <c:pt idx="131">
                  <c:v>245.61930000000001</c:v>
                </c:pt>
                <c:pt idx="132">
                  <c:v>245.64973000000001</c:v>
                </c:pt>
                <c:pt idx="133">
                  <c:v>245.67344</c:v>
                </c:pt>
                <c:pt idx="134">
                  <c:v>245.69812999999999</c:v>
                </c:pt>
                <c:pt idx="135">
                  <c:v>245.72398000000001</c:v>
                </c:pt>
                <c:pt idx="136">
                  <c:v>245.74904000000001</c:v>
                </c:pt>
                <c:pt idx="137">
                  <c:v>245.77440000000001</c:v>
                </c:pt>
                <c:pt idx="138">
                  <c:v>245.80256</c:v>
                </c:pt>
                <c:pt idx="139">
                  <c:v>245.83270999999999</c:v>
                </c:pt>
                <c:pt idx="140">
                  <c:v>245.85685000000001</c:v>
                </c:pt>
                <c:pt idx="141">
                  <c:v>245.88074</c:v>
                </c:pt>
                <c:pt idx="142">
                  <c:v>245.90621999999999</c:v>
                </c:pt>
                <c:pt idx="143">
                  <c:v>245.93209999999999</c:v>
                </c:pt>
                <c:pt idx="144">
                  <c:v>245.96042</c:v>
                </c:pt>
                <c:pt idx="145">
                  <c:v>245.99027000000001</c:v>
                </c:pt>
                <c:pt idx="146">
                  <c:v>246.01546999999999</c:v>
                </c:pt>
                <c:pt idx="147">
                  <c:v>246.03972999999999</c:v>
                </c:pt>
                <c:pt idx="148">
                  <c:v>246.0651</c:v>
                </c:pt>
                <c:pt idx="149">
                  <c:v>246.09</c:v>
                </c:pt>
                <c:pt idx="150">
                  <c:v>246.11959999999999</c:v>
                </c:pt>
                <c:pt idx="151">
                  <c:v>246.14869999999999</c:v>
                </c:pt>
                <c:pt idx="152">
                  <c:v>246.17384999999999</c:v>
                </c:pt>
                <c:pt idx="153">
                  <c:v>246.19836000000001</c:v>
                </c:pt>
                <c:pt idx="154">
                  <c:v>246.22387000000001</c:v>
                </c:pt>
                <c:pt idx="155">
                  <c:v>246.24853999999999</c:v>
                </c:pt>
                <c:pt idx="156">
                  <c:v>246.27404000000001</c:v>
                </c:pt>
                <c:pt idx="157">
                  <c:v>246.30273</c:v>
                </c:pt>
                <c:pt idx="158">
                  <c:v>246.33228</c:v>
                </c:pt>
                <c:pt idx="159">
                  <c:v>246.35785000000001</c:v>
                </c:pt>
                <c:pt idx="160">
                  <c:v>246.38201000000001</c:v>
                </c:pt>
                <c:pt idx="161">
                  <c:v>246.4074</c:v>
                </c:pt>
                <c:pt idx="162">
                  <c:v>246.43232</c:v>
                </c:pt>
                <c:pt idx="163">
                  <c:v>246.46098000000001</c:v>
                </c:pt>
                <c:pt idx="164">
                  <c:v>246.4906</c:v>
                </c:pt>
                <c:pt idx="165">
                  <c:v>246.51537999999999</c:v>
                </c:pt>
                <c:pt idx="166">
                  <c:v>246.54089999999999</c:v>
                </c:pt>
                <c:pt idx="167">
                  <c:v>246.56536</c:v>
                </c:pt>
                <c:pt idx="168">
                  <c:v>246.59032999999999</c:v>
                </c:pt>
                <c:pt idx="169">
                  <c:v>246.61949999999999</c:v>
                </c:pt>
                <c:pt idx="170">
                  <c:v>246.64859000000001</c:v>
                </c:pt>
                <c:pt idx="171">
                  <c:v>246.67413999999999</c:v>
                </c:pt>
                <c:pt idx="172">
                  <c:v>246.69898000000001</c:v>
                </c:pt>
                <c:pt idx="173">
                  <c:v>246.72463999999999</c:v>
                </c:pt>
                <c:pt idx="174">
                  <c:v>246.74930000000001</c:v>
                </c:pt>
                <c:pt idx="175">
                  <c:v>246.77402000000001</c:v>
                </c:pt>
                <c:pt idx="176">
                  <c:v>246.80338</c:v>
                </c:pt>
                <c:pt idx="177">
                  <c:v>246.83276000000001</c:v>
                </c:pt>
                <c:pt idx="178">
                  <c:v>246.85801000000001</c:v>
                </c:pt>
                <c:pt idx="179">
                  <c:v>246.88265999999999</c:v>
                </c:pt>
                <c:pt idx="180">
                  <c:v>246.90747999999999</c:v>
                </c:pt>
                <c:pt idx="181">
                  <c:v>246.9325</c:v>
                </c:pt>
                <c:pt idx="182">
                  <c:v>246.96142</c:v>
                </c:pt>
                <c:pt idx="183">
                  <c:v>246.99126000000001</c:v>
                </c:pt>
                <c:pt idx="184">
                  <c:v>247.01593</c:v>
                </c:pt>
                <c:pt idx="185">
                  <c:v>247.04183</c:v>
                </c:pt>
                <c:pt idx="186">
                  <c:v>247.06677999999999</c:v>
                </c:pt>
                <c:pt idx="187">
                  <c:v>247.09072</c:v>
                </c:pt>
                <c:pt idx="188">
                  <c:v>247.11966000000001</c:v>
                </c:pt>
                <c:pt idx="189">
                  <c:v>247.14905999999991</c:v>
                </c:pt>
                <c:pt idx="190">
                  <c:v>247.17385999999999</c:v>
                </c:pt>
                <c:pt idx="191">
                  <c:v>247.19895</c:v>
                </c:pt>
                <c:pt idx="192">
                  <c:v>247.22407999999999</c:v>
                </c:pt>
                <c:pt idx="193">
                  <c:v>247.24961999999999</c:v>
                </c:pt>
                <c:pt idx="194">
                  <c:v>247.27451999999991</c:v>
                </c:pt>
                <c:pt idx="195">
                  <c:v>247.30392000000001</c:v>
                </c:pt>
                <c:pt idx="196">
                  <c:v>247.33302</c:v>
                </c:pt>
                <c:pt idx="197">
                  <c:v>247.35810000000001</c:v>
                </c:pt>
                <c:pt idx="198">
                  <c:v>247.38261</c:v>
                </c:pt>
                <c:pt idx="199">
                  <c:v>247.40744000000001</c:v>
                </c:pt>
                <c:pt idx="200">
                  <c:v>247.43231</c:v>
                </c:pt>
                <c:pt idx="201">
                  <c:v>247.46205</c:v>
                </c:pt>
                <c:pt idx="202">
                  <c:v>247.49097</c:v>
                </c:pt>
                <c:pt idx="203">
                  <c:v>247.5164</c:v>
                </c:pt>
                <c:pt idx="204">
                  <c:v>247.5401</c:v>
                </c:pt>
                <c:pt idx="205">
                  <c:v>247.56625</c:v>
                </c:pt>
                <c:pt idx="206">
                  <c:v>247.59127000000001</c:v>
                </c:pt>
                <c:pt idx="207">
                  <c:v>247.62015</c:v>
                </c:pt>
                <c:pt idx="208">
                  <c:v>247.64975000000001</c:v>
                </c:pt>
                <c:pt idx="209">
                  <c:v>247.67404999999999</c:v>
                </c:pt>
                <c:pt idx="210">
                  <c:v>247.70079999999999</c:v>
                </c:pt>
                <c:pt idx="211">
                  <c:v>247.72468000000001</c:v>
                </c:pt>
                <c:pt idx="212">
                  <c:v>247.74935999999991</c:v>
                </c:pt>
                <c:pt idx="213">
                  <c:v>247.77413999999999</c:v>
                </c:pt>
                <c:pt idx="214">
                  <c:v>247.80354</c:v>
                </c:pt>
                <c:pt idx="215">
                  <c:v>247.83261999999999</c:v>
                </c:pt>
                <c:pt idx="216">
                  <c:v>247.8578</c:v>
                </c:pt>
                <c:pt idx="217">
                  <c:v>247.88238000000001</c:v>
                </c:pt>
                <c:pt idx="218">
                  <c:v>247.90809999999999</c:v>
                </c:pt>
                <c:pt idx="219">
                  <c:v>247.93428</c:v>
                </c:pt>
                <c:pt idx="220">
                  <c:v>247.96288999999999</c:v>
                </c:pt>
                <c:pt idx="221">
                  <c:v>247.99152000000001</c:v>
                </c:pt>
                <c:pt idx="222">
                  <c:v>248.01634000000001</c:v>
                </c:pt>
                <c:pt idx="223">
                  <c:v>248.04205999999999</c:v>
                </c:pt>
                <c:pt idx="224">
                  <c:v>248.06675000000001</c:v>
                </c:pt>
                <c:pt idx="225">
                  <c:v>248.09172000000001</c:v>
                </c:pt>
                <c:pt idx="226">
                  <c:v>248.12105</c:v>
                </c:pt>
                <c:pt idx="227">
                  <c:v>248.15011999999999</c:v>
                </c:pt>
                <c:pt idx="228">
                  <c:v>248.17467999999991</c:v>
                </c:pt>
                <c:pt idx="229">
                  <c:v>248.19946999999999</c:v>
                </c:pt>
                <c:pt idx="230">
                  <c:v>248.22463999999999</c:v>
                </c:pt>
                <c:pt idx="231">
                  <c:v>248.24995999999999</c:v>
                </c:pt>
                <c:pt idx="232">
                  <c:v>248.27504999999999</c:v>
                </c:pt>
                <c:pt idx="233">
                  <c:v>248.30411000000001</c:v>
                </c:pt>
                <c:pt idx="234">
                  <c:v>248.33376999999999</c:v>
                </c:pt>
                <c:pt idx="235">
                  <c:v>248.35862</c:v>
                </c:pt>
                <c:pt idx="236">
                  <c:v>248.38354000000001</c:v>
                </c:pt>
                <c:pt idx="237">
                  <c:v>248.40842000000001</c:v>
                </c:pt>
                <c:pt idx="238">
                  <c:v>248.4331</c:v>
                </c:pt>
                <c:pt idx="239">
                  <c:v>248.46295000000001</c:v>
                </c:pt>
                <c:pt idx="240">
                  <c:v>248.49141</c:v>
                </c:pt>
                <c:pt idx="241">
                  <c:v>248.51696000000001</c:v>
                </c:pt>
                <c:pt idx="242">
                  <c:v>248.54169999999999</c:v>
                </c:pt>
                <c:pt idx="243">
                  <c:v>248.56648000000001</c:v>
                </c:pt>
                <c:pt idx="244">
                  <c:v>248.59178</c:v>
                </c:pt>
                <c:pt idx="245">
                  <c:v>248.62056000000001</c:v>
                </c:pt>
                <c:pt idx="246">
                  <c:v>248.6506</c:v>
                </c:pt>
                <c:pt idx="247">
                  <c:v>248.67513</c:v>
                </c:pt>
                <c:pt idx="248">
                  <c:v>248.70006000000001</c:v>
                </c:pt>
                <c:pt idx="249">
                  <c:v>248.72543999999999</c:v>
                </c:pt>
                <c:pt idx="250">
                  <c:v>248.75033999999999</c:v>
                </c:pt>
                <c:pt idx="251">
                  <c:v>248.77531999999999</c:v>
                </c:pt>
                <c:pt idx="252">
                  <c:v>248.80417</c:v>
                </c:pt>
                <c:pt idx="253">
                  <c:v>248.83362</c:v>
                </c:pt>
                <c:pt idx="254">
                  <c:v>248.85853</c:v>
                </c:pt>
                <c:pt idx="255">
                  <c:v>248.88311999999999</c:v>
                </c:pt>
                <c:pt idx="256">
                  <c:v>248.90834000000001</c:v>
                </c:pt>
                <c:pt idx="257">
                  <c:v>248.93351999999999</c:v>
                </c:pt>
                <c:pt idx="258">
                  <c:v>248.96238</c:v>
                </c:pt>
                <c:pt idx="259">
                  <c:v>248.99216000000001</c:v>
                </c:pt>
                <c:pt idx="260">
                  <c:v>249.01606000000001</c:v>
                </c:pt>
                <c:pt idx="261">
                  <c:v>249.04155</c:v>
                </c:pt>
                <c:pt idx="262">
                  <c:v>249.06739999999999</c:v>
                </c:pt>
                <c:pt idx="263">
                  <c:v>249.09191999999999</c:v>
                </c:pt>
                <c:pt idx="264">
                  <c:v>249.12195</c:v>
                </c:pt>
                <c:pt idx="265">
                  <c:v>249.15025</c:v>
                </c:pt>
                <c:pt idx="266">
                  <c:v>249.17583999999999</c:v>
                </c:pt>
                <c:pt idx="267">
                  <c:v>249.20052000000001</c:v>
                </c:pt>
                <c:pt idx="268">
                  <c:v>249.22519</c:v>
                </c:pt>
                <c:pt idx="269">
                  <c:v>249.24981999999989</c:v>
                </c:pt>
                <c:pt idx="270">
                  <c:v>249.27632</c:v>
                </c:pt>
                <c:pt idx="271">
                  <c:v>249.30445</c:v>
                </c:pt>
                <c:pt idx="272">
                  <c:v>249.33329000000001</c:v>
                </c:pt>
                <c:pt idx="273">
                  <c:v>249.35862</c:v>
                </c:pt>
                <c:pt idx="274">
                  <c:v>249.3844</c:v>
                </c:pt>
                <c:pt idx="275">
                  <c:v>249.40906000000001</c:v>
                </c:pt>
                <c:pt idx="276">
                  <c:v>249.43392</c:v>
                </c:pt>
                <c:pt idx="277">
                  <c:v>249.46263999999999</c:v>
                </c:pt>
                <c:pt idx="278">
                  <c:v>249.49213</c:v>
                </c:pt>
                <c:pt idx="279">
                  <c:v>249.51694000000001</c:v>
                </c:pt>
                <c:pt idx="280">
                  <c:v>249.54103000000001</c:v>
                </c:pt>
                <c:pt idx="281">
                  <c:v>249.56605999999999</c:v>
                </c:pt>
                <c:pt idx="282">
                  <c:v>249.59205</c:v>
                </c:pt>
                <c:pt idx="283">
                  <c:v>249.62216000000001</c:v>
                </c:pt>
                <c:pt idx="284">
                  <c:v>249.65128999999999</c:v>
                </c:pt>
                <c:pt idx="285">
                  <c:v>249.67546999999999</c:v>
                </c:pt>
                <c:pt idx="286">
                  <c:v>249.70081999999999</c:v>
                </c:pt>
                <c:pt idx="287">
                  <c:v>249.72593000000001</c:v>
                </c:pt>
                <c:pt idx="288">
                  <c:v>249.75036</c:v>
                </c:pt>
                <c:pt idx="289">
                  <c:v>249.77625</c:v>
                </c:pt>
                <c:pt idx="290">
                  <c:v>249.80554000000001</c:v>
                </c:pt>
                <c:pt idx="291">
                  <c:v>249.83425</c:v>
                </c:pt>
                <c:pt idx="292">
                  <c:v>249.85881000000001</c:v>
                </c:pt>
                <c:pt idx="293">
                  <c:v>249.88410999999999</c:v>
                </c:pt>
                <c:pt idx="294">
                  <c:v>249.90898999999999</c:v>
                </c:pt>
                <c:pt idx="295">
                  <c:v>249.93414000000001</c:v>
                </c:pt>
                <c:pt idx="296">
                  <c:v>249.96366</c:v>
                </c:pt>
                <c:pt idx="297">
                  <c:v>249.99252999999999</c:v>
                </c:pt>
                <c:pt idx="298">
                  <c:v>250.01760999999999</c:v>
                </c:pt>
                <c:pt idx="299">
                  <c:v>250.04231999999999</c:v>
                </c:pt>
                <c:pt idx="300">
                  <c:v>250.06682000000001</c:v>
                </c:pt>
                <c:pt idx="301">
                  <c:v>250.09119000000001</c:v>
                </c:pt>
                <c:pt idx="302">
                  <c:v>250.12165999999999</c:v>
                </c:pt>
                <c:pt idx="303">
                  <c:v>250.15011999999999</c:v>
                </c:pt>
                <c:pt idx="304">
                  <c:v>250.17554999999999</c:v>
                </c:pt>
                <c:pt idx="305">
                  <c:v>250.20092</c:v>
                </c:pt>
                <c:pt idx="306">
                  <c:v>250.22627</c:v>
                </c:pt>
                <c:pt idx="307">
                  <c:v>250.25047000000001</c:v>
                </c:pt>
                <c:pt idx="308">
                  <c:v>250.27587999999989</c:v>
                </c:pt>
                <c:pt idx="309">
                  <c:v>250.30556000000001</c:v>
                </c:pt>
                <c:pt idx="310">
                  <c:v>250.33405999999999</c:v>
                </c:pt>
                <c:pt idx="311">
                  <c:v>250.35951</c:v>
                </c:pt>
                <c:pt idx="312">
                  <c:v>250.38454999999999</c:v>
                </c:pt>
                <c:pt idx="313">
                  <c:v>250.40953999999999</c:v>
                </c:pt>
                <c:pt idx="314">
                  <c:v>250.43427</c:v>
                </c:pt>
                <c:pt idx="315">
                  <c:v>250.46364</c:v>
                </c:pt>
                <c:pt idx="316">
                  <c:v>250.49195</c:v>
                </c:pt>
                <c:pt idx="317">
                  <c:v>250.51826</c:v>
                </c:pt>
                <c:pt idx="318">
                  <c:v>250.5427</c:v>
                </c:pt>
                <c:pt idx="319">
                  <c:v>250.56823</c:v>
                </c:pt>
                <c:pt idx="320">
                  <c:v>250.59306000000001</c:v>
                </c:pt>
                <c:pt idx="321">
                  <c:v>250.6223</c:v>
                </c:pt>
                <c:pt idx="322">
                  <c:v>250.65081000000001</c:v>
                </c:pt>
                <c:pt idx="323">
                  <c:v>250.67599999999999</c:v>
                </c:pt>
                <c:pt idx="324">
                  <c:v>250.70079999999999</c:v>
                </c:pt>
                <c:pt idx="325">
                  <c:v>250.72627</c:v>
                </c:pt>
                <c:pt idx="326">
                  <c:v>250.75094000000001</c:v>
                </c:pt>
                <c:pt idx="327">
                  <c:v>250.77619000000001</c:v>
                </c:pt>
                <c:pt idx="328">
                  <c:v>250.80520000000001</c:v>
                </c:pt>
                <c:pt idx="329">
                  <c:v>250.83444</c:v>
                </c:pt>
                <c:pt idx="330">
                  <c:v>250.85865999999999</c:v>
                </c:pt>
                <c:pt idx="331">
                  <c:v>250.88479000000001</c:v>
                </c:pt>
                <c:pt idx="332">
                  <c:v>250.90980999999999</c:v>
                </c:pt>
                <c:pt idx="333">
                  <c:v>250.93558999999999</c:v>
                </c:pt>
                <c:pt idx="334">
                  <c:v>250.96312</c:v>
                </c:pt>
                <c:pt idx="335">
                  <c:v>250.99305000000001</c:v>
                </c:pt>
                <c:pt idx="336">
                  <c:v>251.01755999999989</c:v>
                </c:pt>
                <c:pt idx="337">
                  <c:v>251.0428</c:v>
                </c:pt>
                <c:pt idx="338">
                  <c:v>251.06815</c:v>
                </c:pt>
                <c:pt idx="339">
                  <c:v>251.09297000000001</c:v>
                </c:pt>
                <c:pt idx="340">
                  <c:v>251.12228999999999</c:v>
                </c:pt>
                <c:pt idx="341">
                  <c:v>251.15109000000001</c:v>
                </c:pt>
                <c:pt idx="342">
                  <c:v>251.17668</c:v>
                </c:pt>
                <c:pt idx="343">
                  <c:v>251.20039</c:v>
                </c:pt>
                <c:pt idx="344">
                  <c:v>251.22639000000001</c:v>
                </c:pt>
                <c:pt idx="345">
                  <c:v>251.25164000000001</c:v>
                </c:pt>
                <c:pt idx="346">
                  <c:v>251.27576999999991</c:v>
                </c:pt>
                <c:pt idx="347">
                  <c:v>251.30604</c:v>
                </c:pt>
                <c:pt idx="348">
                  <c:v>251.33544000000001</c:v>
                </c:pt>
                <c:pt idx="349">
                  <c:v>251.35990000000001</c:v>
                </c:pt>
                <c:pt idx="350">
                  <c:v>251.38564</c:v>
                </c:pt>
                <c:pt idx="351">
                  <c:v>251.40976000000001</c:v>
                </c:pt>
                <c:pt idx="352">
                  <c:v>251.43511000000001</c:v>
                </c:pt>
                <c:pt idx="353">
                  <c:v>251.46435</c:v>
                </c:pt>
                <c:pt idx="354">
                  <c:v>251.49309</c:v>
                </c:pt>
                <c:pt idx="355">
                  <c:v>251.51942</c:v>
                </c:pt>
                <c:pt idx="356">
                  <c:v>251.54392000000001</c:v>
                </c:pt>
                <c:pt idx="357">
                  <c:v>251.56832</c:v>
                </c:pt>
                <c:pt idx="358">
                  <c:v>251.59309999999999</c:v>
                </c:pt>
                <c:pt idx="359">
                  <c:v>251.62278000000001</c:v>
                </c:pt>
                <c:pt idx="360">
                  <c:v>251.65145000000001</c:v>
                </c:pt>
                <c:pt idx="361">
                  <c:v>251.67670000000001</c:v>
                </c:pt>
                <c:pt idx="362">
                  <c:v>251.70187999999999</c:v>
                </c:pt>
                <c:pt idx="363">
                  <c:v>251.72756999999999</c:v>
                </c:pt>
                <c:pt idx="364">
                  <c:v>251.75229999999999</c:v>
                </c:pt>
                <c:pt idx="365">
                  <c:v>251.77685999999991</c:v>
                </c:pt>
                <c:pt idx="366">
                  <c:v>251.80529999999999</c:v>
                </c:pt>
                <c:pt idx="367">
                  <c:v>251.83551</c:v>
                </c:pt>
                <c:pt idx="368">
                  <c:v>251.86052000000001</c:v>
                </c:pt>
                <c:pt idx="369">
                  <c:v>251.88607999999999</c:v>
                </c:pt>
                <c:pt idx="370">
                  <c:v>251.9101</c:v>
                </c:pt>
                <c:pt idx="371">
                  <c:v>251.93538000000001</c:v>
                </c:pt>
                <c:pt idx="372">
                  <c:v>251.96422999999999</c:v>
                </c:pt>
                <c:pt idx="373">
                  <c:v>251.99422999999999</c:v>
                </c:pt>
                <c:pt idx="374">
                  <c:v>252.01850999999999</c:v>
                </c:pt>
                <c:pt idx="375">
                  <c:v>252.04315</c:v>
                </c:pt>
                <c:pt idx="376">
                  <c:v>252.06805</c:v>
                </c:pt>
                <c:pt idx="377">
                  <c:v>252.09294</c:v>
                </c:pt>
                <c:pt idx="378">
                  <c:v>252.12252000000001</c:v>
                </c:pt>
                <c:pt idx="379">
                  <c:v>252.15268</c:v>
                </c:pt>
                <c:pt idx="380">
                  <c:v>252.17832000000001</c:v>
                </c:pt>
                <c:pt idx="381">
                  <c:v>252.20244</c:v>
                </c:pt>
                <c:pt idx="382">
                  <c:v>252.22708</c:v>
                </c:pt>
                <c:pt idx="383">
                  <c:v>252.25219999999999</c:v>
                </c:pt>
                <c:pt idx="384">
                  <c:v>252.27614</c:v>
                </c:pt>
                <c:pt idx="385">
                  <c:v>252.30544</c:v>
                </c:pt>
                <c:pt idx="386">
                  <c:v>252.33564999999999</c:v>
                </c:pt>
                <c:pt idx="387">
                  <c:v>252.36095</c:v>
                </c:pt>
                <c:pt idx="388">
                  <c:v>252.38557</c:v>
                </c:pt>
                <c:pt idx="389">
                  <c:v>252.41113999999999</c:v>
                </c:pt>
                <c:pt idx="390">
                  <c:v>252.43565000000001</c:v>
                </c:pt>
                <c:pt idx="391">
                  <c:v>252.46528000000001</c:v>
                </c:pt>
                <c:pt idx="392">
                  <c:v>252.49441999999999</c:v>
                </c:pt>
                <c:pt idx="393">
                  <c:v>252.52033</c:v>
                </c:pt>
                <c:pt idx="394">
                  <c:v>252.54434000000001</c:v>
                </c:pt>
                <c:pt idx="395">
                  <c:v>252.56865999999999</c:v>
                </c:pt>
                <c:pt idx="396">
                  <c:v>252.59350000000001</c:v>
                </c:pt>
                <c:pt idx="397">
                  <c:v>252.62302</c:v>
                </c:pt>
                <c:pt idx="398">
                  <c:v>252.65289999999999</c:v>
                </c:pt>
                <c:pt idx="399">
                  <c:v>252.67755999999989</c:v>
                </c:pt>
                <c:pt idx="400">
                  <c:v>252.70245</c:v>
                </c:pt>
                <c:pt idx="401">
                  <c:v>252.72671</c:v>
                </c:pt>
                <c:pt idx="402">
                  <c:v>252.75211999999999</c:v>
                </c:pt>
                <c:pt idx="403">
                  <c:v>252.77770000000001</c:v>
                </c:pt>
                <c:pt idx="404">
                  <c:v>252.80654000000001</c:v>
                </c:pt>
                <c:pt idx="405">
                  <c:v>252.83555000000001</c:v>
                </c:pt>
                <c:pt idx="406">
                  <c:v>252.8612</c:v>
                </c:pt>
                <c:pt idx="407">
                  <c:v>252.88650000000001</c:v>
                </c:pt>
                <c:pt idx="408">
                  <c:v>252.91131999999999</c:v>
                </c:pt>
                <c:pt idx="409">
                  <c:v>252.93652</c:v>
                </c:pt>
                <c:pt idx="410">
                  <c:v>252.96537000000001</c:v>
                </c:pt>
                <c:pt idx="411">
                  <c:v>252.99359999999999</c:v>
                </c:pt>
                <c:pt idx="412">
                  <c:v>253.01848000000001</c:v>
                </c:pt>
                <c:pt idx="413">
                  <c:v>253.04359999999991</c:v>
                </c:pt>
                <c:pt idx="414">
                  <c:v>253.06914</c:v>
                </c:pt>
                <c:pt idx="415">
                  <c:v>253.09423000000001</c:v>
                </c:pt>
                <c:pt idx="416">
                  <c:v>253.12368000000001</c:v>
                </c:pt>
                <c:pt idx="417">
                  <c:v>253.15290999999999</c:v>
                </c:pt>
                <c:pt idx="418">
                  <c:v>253.1782</c:v>
                </c:pt>
                <c:pt idx="419">
                  <c:v>253.20258000000001</c:v>
                </c:pt>
                <c:pt idx="420">
                  <c:v>253.22782000000001</c:v>
                </c:pt>
                <c:pt idx="421">
                  <c:v>253.25309999999999</c:v>
                </c:pt>
                <c:pt idx="422">
                  <c:v>253.27822</c:v>
                </c:pt>
                <c:pt idx="423">
                  <c:v>253.30707000000001</c:v>
                </c:pt>
                <c:pt idx="424">
                  <c:v>253.33561</c:v>
                </c:pt>
                <c:pt idx="425">
                  <c:v>253.36204000000001</c:v>
                </c:pt>
                <c:pt idx="426">
                  <c:v>253.38685000000001</c:v>
                </c:pt>
                <c:pt idx="427">
                  <c:v>253.41164000000001</c:v>
                </c:pt>
                <c:pt idx="428">
                  <c:v>253.43671000000001</c:v>
                </c:pt>
                <c:pt idx="429">
                  <c:v>253.46597</c:v>
                </c:pt>
                <c:pt idx="430">
                  <c:v>253.49521999999999</c:v>
                </c:pt>
                <c:pt idx="431">
                  <c:v>253.52003999999999</c:v>
                </c:pt>
                <c:pt idx="432">
                  <c:v>253.54387999999989</c:v>
                </c:pt>
                <c:pt idx="433">
                  <c:v>253.56972999999999</c:v>
                </c:pt>
                <c:pt idx="434">
                  <c:v>253.59481</c:v>
                </c:pt>
                <c:pt idx="435">
                  <c:v>253.62424999999999</c:v>
                </c:pt>
                <c:pt idx="436">
                  <c:v>253.65333000000001</c:v>
                </c:pt>
                <c:pt idx="437">
                  <c:v>253.67797999999999</c:v>
                </c:pt>
                <c:pt idx="438">
                  <c:v>253.70292000000001</c:v>
                </c:pt>
                <c:pt idx="439">
                  <c:v>253.72841</c:v>
                </c:pt>
                <c:pt idx="440">
                  <c:v>253.75385999999989</c:v>
                </c:pt>
                <c:pt idx="441">
                  <c:v>253.77846</c:v>
                </c:pt>
                <c:pt idx="442">
                  <c:v>253.80727999999999</c:v>
                </c:pt>
                <c:pt idx="443">
                  <c:v>253.83662000000001</c:v>
                </c:pt>
                <c:pt idx="444">
                  <c:v>253.86154999999999</c:v>
                </c:pt>
                <c:pt idx="445">
                  <c:v>253.88686000000001</c:v>
                </c:pt>
                <c:pt idx="446">
                  <c:v>253.91150999999999</c:v>
                </c:pt>
                <c:pt idx="447">
                  <c:v>253.93682000000001</c:v>
                </c:pt>
                <c:pt idx="448">
                  <c:v>253.96539000000001</c:v>
                </c:pt>
                <c:pt idx="449">
                  <c:v>253.99478999999999</c:v>
                </c:pt>
                <c:pt idx="450">
                  <c:v>254.01996999999989</c:v>
                </c:pt>
                <c:pt idx="451">
                  <c:v>254.04539</c:v>
                </c:pt>
                <c:pt idx="452">
                  <c:v>254.07014000000001</c:v>
                </c:pt>
                <c:pt idx="453">
                  <c:v>254.09408999999999</c:v>
                </c:pt>
                <c:pt idx="454">
                  <c:v>254.12442999999999</c:v>
                </c:pt>
                <c:pt idx="455">
                  <c:v>254.15409</c:v>
                </c:pt>
                <c:pt idx="456">
                  <c:v>254.17865</c:v>
                </c:pt>
                <c:pt idx="457">
                  <c:v>254.20351999999991</c:v>
                </c:pt>
                <c:pt idx="458">
                  <c:v>254.22909999999999</c:v>
                </c:pt>
                <c:pt idx="459">
                  <c:v>254.25394</c:v>
                </c:pt>
                <c:pt idx="460">
                  <c:v>254.27865999999989</c:v>
                </c:pt>
                <c:pt idx="461">
                  <c:v>254.30719999999999</c:v>
                </c:pt>
                <c:pt idx="462">
                  <c:v>254.33753999999999</c:v>
                </c:pt>
                <c:pt idx="463">
                  <c:v>254.36222000000001</c:v>
                </c:pt>
                <c:pt idx="464">
                  <c:v>254.38616999999999</c:v>
                </c:pt>
                <c:pt idx="465">
                  <c:v>254.41107</c:v>
                </c:pt>
                <c:pt idx="466">
                  <c:v>254.43693999999999</c:v>
                </c:pt>
                <c:pt idx="467">
                  <c:v>254.46639999999999</c:v>
                </c:pt>
                <c:pt idx="468">
                  <c:v>254.49534</c:v>
                </c:pt>
                <c:pt idx="469">
                  <c:v>254.52006</c:v>
                </c:pt>
                <c:pt idx="470">
                  <c:v>254.54560000000001</c:v>
                </c:pt>
                <c:pt idx="471">
                  <c:v>254.57055999999989</c:v>
                </c:pt>
                <c:pt idx="472">
                  <c:v>254.59492</c:v>
                </c:pt>
                <c:pt idx="473">
                  <c:v>254.62379999999999</c:v>
                </c:pt>
                <c:pt idx="474">
                  <c:v>254.65387999999999</c:v>
                </c:pt>
                <c:pt idx="475">
                  <c:v>254.67862</c:v>
                </c:pt>
                <c:pt idx="476">
                  <c:v>254.70419999999999</c:v>
                </c:pt>
                <c:pt idx="477">
                  <c:v>254.72873999999999</c:v>
                </c:pt>
                <c:pt idx="478">
                  <c:v>254.75335999999999</c:v>
                </c:pt>
                <c:pt idx="479">
                  <c:v>254.77873</c:v>
                </c:pt>
                <c:pt idx="480">
                  <c:v>254.80760000000001</c:v>
                </c:pt>
                <c:pt idx="481">
                  <c:v>254.83668</c:v>
                </c:pt>
                <c:pt idx="482">
                  <c:v>254.86265</c:v>
                </c:pt>
                <c:pt idx="483">
                  <c:v>254.88730000000001</c:v>
                </c:pt>
                <c:pt idx="484">
                  <c:v>254.91189</c:v>
                </c:pt>
                <c:pt idx="485">
                  <c:v>254.93737999999999</c:v>
                </c:pt>
                <c:pt idx="486">
                  <c:v>254.96635000000001</c:v>
                </c:pt>
                <c:pt idx="487">
                  <c:v>254.99553</c:v>
                </c:pt>
                <c:pt idx="488">
                  <c:v>255.02051</c:v>
                </c:pt>
                <c:pt idx="489">
                  <c:v>255.04601</c:v>
                </c:pt>
                <c:pt idx="490">
                  <c:v>255.07137</c:v>
                </c:pt>
                <c:pt idx="491">
                  <c:v>255.09571</c:v>
                </c:pt>
                <c:pt idx="492">
                  <c:v>255.12470999999999</c:v>
                </c:pt>
                <c:pt idx="493">
                  <c:v>255.15416999999999</c:v>
                </c:pt>
                <c:pt idx="494">
                  <c:v>255.17854</c:v>
                </c:pt>
                <c:pt idx="495">
                  <c:v>255.20420999999999</c:v>
                </c:pt>
                <c:pt idx="496">
                  <c:v>255.22891999999999</c:v>
                </c:pt>
                <c:pt idx="497">
                  <c:v>255.25461999999999</c:v>
                </c:pt>
                <c:pt idx="498">
                  <c:v>255.27964999999989</c:v>
                </c:pt>
                <c:pt idx="499">
                  <c:v>255.3091</c:v>
                </c:pt>
                <c:pt idx="500">
                  <c:v>255.33805000000001</c:v>
                </c:pt>
                <c:pt idx="501">
                  <c:v>255.36232999999999</c:v>
                </c:pt>
                <c:pt idx="502">
                  <c:v>255.38750999999999</c:v>
                </c:pt>
                <c:pt idx="503">
                  <c:v>255.41327000000001</c:v>
                </c:pt>
                <c:pt idx="504">
                  <c:v>255.43799000000001</c:v>
                </c:pt>
                <c:pt idx="505">
                  <c:v>255.4666</c:v>
                </c:pt>
                <c:pt idx="506">
                  <c:v>255.49620999999999</c:v>
                </c:pt>
                <c:pt idx="507">
                  <c:v>255.52152000000001</c:v>
                </c:pt>
                <c:pt idx="508">
                  <c:v>255.54664</c:v>
                </c:pt>
                <c:pt idx="509">
                  <c:v>255.57211000000001</c:v>
                </c:pt>
                <c:pt idx="510">
                  <c:v>255.59622999999999</c:v>
                </c:pt>
                <c:pt idx="511">
                  <c:v>255.62555</c:v>
                </c:pt>
                <c:pt idx="512">
                  <c:v>255.65412000000001</c:v>
                </c:pt>
                <c:pt idx="513">
                  <c:v>255.67891</c:v>
                </c:pt>
                <c:pt idx="514">
                  <c:v>255.70491000000001</c:v>
                </c:pt>
                <c:pt idx="515">
                  <c:v>255.72961000000001</c:v>
                </c:pt>
                <c:pt idx="516">
                  <c:v>255.75495000000001</c:v>
                </c:pt>
                <c:pt idx="517">
                  <c:v>255.77968000000001</c:v>
                </c:pt>
                <c:pt idx="518">
                  <c:v>255.80923999999999</c:v>
                </c:pt>
                <c:pt idx="519">
                  <c:v>255.83788999999999</c:v>
                </c:pt>
                <c:pt idx="520">
                  <c:v>255.86276000000001</c:v>
                </c:pt>
                <c:pt idx="521">
                  <c:v>255.88794999999999</c:v>
                </c:pt>
                <c:pt idx="522">
                  <c:v>255.91291000000001</c:v>
                </c:pt>
                <c:pt idx="523">
                  <c:v>255.93952999999999</c:v>
                </c:pt>
                <c:pt idx="524">
                  <c:v>255.96789999999999</c:v>
                </c:pt>
                <c:pt idx="525">
                  <c:v>255.99638999999999</c:v>
                </c:pt>
                <c:pt idx="526">
                  <c:v>256.02168999999992</c:v>
                </c:pt>
                <c:pt idx="527">
                  <c:v>256.04585999999989</c:v>
                </c:pt>
                <c:pt idx="528">
                  <c:v>256.07172999999898</c:v>
                </c:pt>
                <c:pt idx="529">
                  <c:v>256.096509999999</c:v>
                </c:pt>
                <c:pt idx="530">
                  <c:v>256.12542999999999</c:v>
                </c:pt>
                <c:pt idx="531">
                  <c:v>256.15444000000002</c:v>
                </c:pt>
                <c:pt idx="532">
                  <c:v>256.17930999999999</c:v>
                </c:pt>
                <c:pt idx="533">
                  <c:v>256.20455999999962</c:v>
                </c:pt>
                <c:pt idx="534">
                  <c:v>256.22971999999902</c:v>
                </c:pt>
                <c:pt idx="535">
                  <c:v>256.25521999999961</c:v>
                </c:pt>
                <c:pt idx="536">
                  <c:v>256.27918</c:v>
                </c:pt>
                <c:pt idx="537">
                  <c:v>256.30892999999992</c:v>
                </c:pt>
                <c:pt idx="538">
                  <c:v>256.33844999999991</c:v>
                </c:pt>
                <c:pt idx="539">
                  <c:v>256.36277000000001</c:v>
                </c:pt>
                <c:pt idx="540">
                  <c:v>256.38749999999999</c:v>
                </c:pt>
                <c:pt idx="541">
                  <c:v>256.41329999999903</c:v>
                </c:pt>
                <c:pt idx="542">
                  <c:v>256.43769999999961</c:v>
                </c:pt>
                <c:pt idx="543">
                  <c:v>256.46724999999992</c:v>
                </c:pt>
                <c:pt idx="544">
                  <c:v>256.4962199999988</c:v>
                </c:pt>
                <c:pt idx="545">
                  <c:v>256.52113999999881</c:v>
                </c:pt>
                <c:pt idx="546">
                  <c:v>256.54669999999999</c:v>
                </c:pt>
                <c:pt idx="547">
                  <c:v>256.57142999999991</c:v>
                </c:pt>
                <c:pt idx="548">
                  <c:v>256.5963199999988</c:v>
                </c:pt>
                <c:pt idx="549">
                  <c:v>256.62675999999902</c:v>
                </c:pt>
                <c:pt idx="550">
                  <c:v>256.65559999999999</c:v>
                </c:pt>
                <c:pt idx="551">
                  <c:v>256.68009000000001</c:v>
                </c:pt>
                <c:pt idx="552">
                  <c:v>256.70509999999962</c:v>
                </c:pt>
                <c:pt idx="553">
                  <c:v>256.72987000000001</c:v>
                </c:pt>
                <c:pt idx="554">
                  <c:v>256.75612999999902</c:v>
                </c:pt>
                <c:pt idx="555">
                  <c:v>256.78083999999961</c:v>
                </c:pt>
                <c:pt idx="556">
                  <c:v>256.80919999999992</c:v>
                </c:pt>
                <c:pt idx="557">
                  <c:v>256.83886999999999</c:v>
                </c:pt>
                <c:pt idx="558">
                  <c:v>256.86360999999999</c:v>
                </c:pt>
                <c:pt idx="559">
                  <c:v>256.88870999999921</c:v>
                </c:pt>
                <c:pt idx="560">
                  <c:v>256.91337999999888</c:v>
                </c:pt>
                <c:pt idx="561">
                  <c:v>256.93833999999862</c:v>
                </c:pt>
                <c:pt idx="562">
                  <c:v>256.96796999999992</c:v>
                </c:pt>
                <c:pt idx="563">
                  <c:v>256.99671999999862</c:v>
                </c:pt>
                <c:pt idx="564">
                  <c:v>257.02171999999888</c:v>
                </c:pt>
                <c:pt idx="565">
                  <c:v>257.04759000000001</c:v>
                </c:pt>
                <c:pt idx="566">
                  <c:v>257.07283000000001</c:v>
                </c:pt>
                <c:pt idx="567">
                  <c:v>257.09663999999901</c:v>
                </c:pt>
                <c:pt idx="568">
                  <c:v>257.12624</c:v>
                </c:pt>
                <c:pt idx="569">
                  <c:v>257.15503999999999</c:v>
                </c:pt>
                <c:pt idx="570">
                  <c:v>257.18101999999902</c:v>
                </c:pt>
                <c:pt idx="571">
                  <c:v>257.20597999999961</c:v>
                </c:pt>
                <c:pt idx="572">
                  <c:v>257.23039999999901</c:v>
                </c:pt>
                <c:pt idx="573">
                  <c:v>257.25635999999901</c:v>
                </c:pt>
                <c:pt idx="574">
                  <c:v>257.28078999999991</c:v>
                </c:pt>
                <c:pt idx="575">
                  <c:v>257.31072</c:v>
                </c:pt>
                <c:pt idx="576">
                  <c:v>257.33961999999991</c:v>
                </c:pt>
                <c:pt idx="577">
                  <c:v>257.36425000000003</c:v>
                </c:pt>
                <c:pt idx="578">
                  <c:v>257.39005999999961</c:v>
                </c:pt>
                <c:pt idx="579">
                  <c:v>257.41418999999962</c:v>
                </c:pt>
                <c:pt idx="580">
                  <c:v>257.43895999999887</c:v>
                </c:pt>
                <c:pt idx="581">
                  <c:v>257.46853999999888</c:v>
                </c:pt>
                <c:pt idx="582">
                  <c:v>257.49799999999902</c:v>
                </c:pt>
                <c:pt idx="583">
                  <c:v>257.52256999999992</c:v>
                </c:pt>
                <c:pt idx="584">
                  <c:v>257.54714999999999</c:v>
                </c:pt>
                <c:pt idx="585">
                  <c:v>257.57200999999992</c:v>
                </c:pt>
                <c:pt idx="586">
                  <c:v>257.59716999999961</c:v>
                </c:pt>
                <c:pt idx="587">
                  <c:v>257.62671999999901</c:v>
                </c:pt>
                <c:pt idx="588">
                  <c:v>257.65546999999998</c:v>
                </c:pt>
                <c:pt idx="589">
                  <c:v>257.68018999999993</c:v>
                </c:pt>
                <c:pt idx="590">
                  <c:v>257.70560999999992</c:v>
                </c:pt>
                <c:pt idx="591">
                  <c:v>257.73105999999888</c:v>
                </c:pt>
                <c:pt idx="592">
                  <c:v>257.75585000000001</c:v>
                </c:pt>
                <c:pt idx="593">
                  <c:v>257.78102999999902</c:v>
                </c:pt>
                <c:pt idx="594">
                  <c:v>257.80971999999991</c:v>
                </c:pt>
                <c:pt idx="595">
                  <c:v>257.83950999999962</c:v>
                </c:pt>
                <c:pt idx="596">
                  <c:v>257.86403999999999</c:v>
                </c:pt>
                <c:pt idx="597">
                  <c:v>257.88892999999962</c:v>
                </c:pt>
                <c:pt idx="598">
                  <c:v>257.91340999999898</c:v>
                </c:pt>
                <c:pt idx="599">
                  <c:v>257.93939999999901</c:v>
                </c:pt>
                <c:pt idx="600">
                  <c:v>257.96854999999903</c:v>
                </c:pt>
                <c:pt idx="601">
                  <c:v>257.99738999999897</c:v>
                </c:pt>
                <c:pt idx="602">
                  <c:v>258.02243999999962</c:v>
                </c:pt>
                <c:pt idx="603">
                  <c:v>258.04733999999962</c:v>
                </c:pt>
                <c:pt idx="604">
                  <c:v>258.07254</c:v>
                </c:pt>
                <c:pt idx="605">
                  <c:v>258.096779999999</c:v>
                </c:pt>
                <c:pt idx="606">
                  <c:v>258.12656999999962</c:v>
                </c:pt>
                <c:pt idx="607">
                  <c:v>258.15681999999993</c:v>
                </c:pt>
                <c:pt idx="608">
                  <c:v>258.18146999999999</c:v>
                </c:pt>
                <c:pt idx="609">
                  <c:v>258.20585999999992</c:v>
                </c:pt>
                <c:pt idx="610">
                  <c:v>258.23075999999901</c:v>
                </c:pt>
                <c:pt idx="611">
                  <c:v>258.25561999999991</c:v>
                </c:pt>
                <c:pt idx="612">
                  <c:v>258.28040999999962</c:v>
                </c:pt>
                <c:pt idx="613">
                  <c:v>258.30989</c:v>
                </c:pt>
                <c:pt idx="614">
                  <c:v>258.33902999999992</c:v>
                </c:pt>
                <c:pt idx="615">
                  <c:v>258.36373999999961</c:v>
                </c:pt>
                <c:pt idx="616">
                  <c:v>258.388339999999</c:v>
                </c:pt>
                <c:pt idx="617">
                  <c:v>258.41351999999893</c:v>
                </c:pt>
                <c:pt idx="618">
                  <c:v>258.43887999999902</c:v>
                </c:pt>
                <c:pt idx="619">
                  <c:v>258.46833999999888</c:v>
                </c:pt>
                <c:pt idx="620">
                  <c:v>258.49831999999861</c:v>
                </c:pt>
                <c:pt idx="621">
                  <c:v>258.52210999999897</c:v>
                </c:pt>
                <c:pt idx="622">
                  <c:v>258.54666999999989</c:v>
                </c:pt>
                <c:pt idx="623">
                  <c:v>258.57146</c:v>
                </c:pt>
                <c:pt idx="624">
                  <c:v>258.59744000000001</c:v>
                </c:pt>
                <c:pt idx="625">
                  <c:v>258.62685999999991</c:v>
                </c:pt>
                <c:pt idx="626">
                  <c:v>258.65595000000002</c:v>
                </c:pt>
                <c:pt idx="627">
                  <c:v>258.68045999999993</c:v>
                </c:pt>
                <c:pt idx="628">
                  <c:v>258.70536999999962</c:v>
                </c:pt>
                <c:pt idx="629">
                  <c:v>258.73107999999888</c:v>
                </c:pt>
                <c:pt idx="630">
                  <c:v>258.75612999999902</c:v>
                </c:pt>
                <c:pt idx="631">
                  <c:v>258.78077999999903</c:v>
                </c:pt>
                <c:pt idx="632">
                  <c:v>258.81007999999991</c:v>
                </c:pt>
                <c:pt idx="633">
                  <c:v>258.84005000000002</c:v>
                </c:pt>
                <c:pt idx="634">
                  <c:v>258.86525</c:v>
                </c:pt>
                <c:pt idx="635">
                  <c:v>258.88899999999961</c:v>
                </c:pt>
                <c:pt idx="636">
                  <c:v>258.91380999999961</c:v>
                </c:pt>
                <c:pt idx="637">
                  <c:v>258.93967999999961</c:v>
                </c:pt>
                <c:pt idx="638">
                  <c:v>258.96815999999887</c:v>
                </c:pt>
                <c:pt idx="639">
                  <c:v>258.99805999999887</c:v>
                </c:pt>
                <c:pt idx="640">
                  <c:v>259.02299999999991</c:v>
                </c:pt>
                <c:pt idx="641">
                  <c:v>259.04827</c:v>
                </c:pt>
                <c:pt idx="642">
                  <c:v>259.07306</c:v>
                </c:pt>
                <c:pt idx="643">
                  <c:v>259.09861999999902</c:v>
                </c:pt>
                <c:pt idx="644">
                  <c:v>259.12759</c:v>
                </c:pt>
                <c:pt idx="645">
                  <c:v>259.15708000000001</c:v>
                </c:pt>
                <c:pt idx="646">
                  <c:v>259.18232</c:v>
                </c:pt>
                <c:pt idx="647">
                  <c:v>259.20727999999991</c:v>
                </c:pt>
                <c:pt idx="648">
                  <c:v>259.23113999999862</c:v>
                </c:pt>
                <c:pt idx="649">
                  <c:v>259.25686999999999</c:v>
                </c:pt>
                <c:pt idx="650">
                  <c:v>259.28120999999902</c:v>
                </c:pt>
                <c:pt idx="651">
                  <c:v>259.31072999999992</c:v>
                </c:pt>
                <c:pt idx="652">
                  <c:v>259.33933999999903</c:v>
                </c:pt>
                <c:pt idx="653">
                  <c:v>259.36491999999993</c:v>
                </c:pt>
                <c:pt idx="654">
                  <c:v>259.38986999999997</c:v>
                </c:pt>
                <c:pt idx="655">
                  <c:v>259.41523999999902</c:v>
                </c:pt>
                <c:pt idx="656">
                  <c:v>259.44100999999961</c:v>
                </c:pt>
                <c:pt idx="657">
                  <c:v>259.46945999999991</c:v>
                </c:pt>
                <c:pt idx="658">
                  <c:v>259.4980199999988</c:v>
                </c:pt>
                <c:pt idx="659">
                  <c:v>259.523359999999</c:v>
                </c:pt>
                <c:pt idx="660">
                  <c:v>259.54840999999999</c:v>
                </c:pt>
                <c:pt idx="661">
                  <c:v>259.57328999999999</c:v>
                </c:pt>
                <c:pt idx="662">
                  <c:v>259.59824999999961</c:v>
                </c:pt>
                <c:pt idx="663">
                  <c:v>259.62757999999991</c:v>
                </c:pt>
                <c:pt idx="664">
                  <c:v>259.65663999999992</c:v>
                </c:pt>
                <c:pt idx="665">
                  <c:v>259.68154999999962</c:v>
                </c:pt>
                <c:pt idx="666">
                  <c:v>259.70657999999901</c:v>
                </c:pt>
                <c:pt idx="667">
                  <c:v>259.73112999999893</c:v>
                </c:pt>
                <c:pt idx="668">
                  <c:v>259.75718999999992</c:v>
                </c:pt>
                <c:pt idx="669">
                  <c:v>259.78148999999962</c:v>
                </c:pt>
                <c:pt idx="670">
                  <c:v>259.81021999999962</c:v>
                </c:pt>
                <c:pt idx="671">
                  <c:v>259.83972</c:v>
                </c:pt>
                <c:pt idx="672">
                  <c:v>259.86425000000003</c:v>
                </c:pt>
                <c:pt idx="673">
                  <c:v>259.88941</c:v>
                </c:pt>
                <c:pt idx="674">
                  <c:v>259.91528</c:v>
                </c:pt>
                <c:pt idx="675">
                  <c:v>259.93973999999901</c:v>
                </c:pt>
                <c:pt idx="676">
                  <c:v>259.96903999999961</c:v>
                </c:pt>
                <c:pt idx="677">
                  <c:v>259.99833999999862</c:v>
                </c:pt>
                <c:pt idx="678">
                  <c:v>260.02290999999991</c:v>
                </c:pt>
                <c:pt idx="679">
                  <c:v>260.04827999999992</c:v>
                </c:pt>
                <c:pt idx="680">
                  <c:v>260.07342999999992</c:v>
                </c:pt>
                <c:pt idx="681">
                  <c:v>260.09747999999962</c:v>
                </c:pt>
                <c:pt idx="682">
                  <c:v>260.12698</c:v>
                </c:pt>
                <c:pt idx="683">
                  <c:v>260.15735000000001</c:v>
                </c:pt>
                <c:pt idx="684">
                  <c:v>260.18142</c:v>
                </c:pt>
                <c:pt idx="685">
                  <c:v>260.20651999999887</c:v>
                </c:pt>
                <c:pt idx="686">
                  <c:v>260.232179999999</c:v>
                </c:pt>
                <c:pt idx="687">
                  <c:v>260.25683999999961</c:v>
                </c:pt>
                <c:pt idx="688">
                  <c:v>260.28183999999902</c:v>
                </c:pt>
                <c:pt idx="689">
                  <c:v>260.31118999999961</c:v>
                </c:pt>
                <c:pt idx="690">
                  <c:v>260.34137999999962</c:v>
                </c:pt>
                <c:pt idx="691">
                  <c:v>260.36477000000002</c:v>
                </c:pt>
                <c:pt idx="692">
                  <c:v>260.39018999999962</c:v>
                </c:pt>
                <c:pt idx="693">
                  <c:v>260.41546</c:v>
                </c:pt>
                <c:pt idx="694">
                  <c:v>260.44109999999961</c:v>
                </c:pt>
                <c:pt idx="695">
                  <c:v>260.47080999999991</c:v>
                </c:pt>
                <c:pt idx="696">
                  <c:v>260.499539999999</c:v>
                </c:pt>
                <c:pt idx="697">
                  <c:v>260.52429999999993</c:v>
                </c:pt>
                <c:pt idx="698">
                  <c:v>260.54910000000001</c:v>
                </c:pt>
                <c:pt idx="699">
                  <c:v>260.57477999999992</c:v>
                </c:pt>
                <c:pt idx="700">
                  <c:v>260.59938</c:v>
                </c:pt>
                <c:pt idx="701">
                  <c:v>260.62825999999961</c:v>
                </c:pt>
                <c:pt idx="702">
                  <c:v>260.65789999999998</c:v>
                </c:pt>
                <c:pt idx="703">
                  <c:v>260.68259</c:v>
                </c:pt>
                <c:pt idx="704">
                  <c:v>260.70707999999962</c:v>
                </c:pt>
                <c:pt idx="705">
                  <c:v>260.73194999999902</c:v>
                </c:pt>
                <c:pt idx="706">
                  <c:v>260.75719999999961</c:v>
                </c:pt>
                <c:pt idx="707">
                  <c:v>260.78366</c:v>
                </c:pt>
                <c:pt idx="708">
                  <c:v>260.81235999999961</c:v>
                </c:pt>
                <c:pt idx="709">
                  <c:v>260.84095000000002</c:v>
                </c:pt>
                <c:pt idx="710">
                  <c:v>260.86571999999961</c:v>
                </c:pt>
                <c:pt idx="711">
                  <c:v>260.89045999999962</c:v>
                </c:pt>
                <c:pt idx="712">
                  <c:v>260.91471999999902</c:v>
                </c:pt>
                <c:pt idx="713">
                  <c:v>260.94074000000001</c:v>
                </c:pt>
                <c:pt idx="714">
                  <c:v>260.97030999999902</c:v>
                </c:pt>
                <c:pt idx="715">
                  <c:v>260.99938999999961</c:v>
                </c:pt>
                <c:pt idx="716">
                  <c:v>261.0247</c:v>
                </c:pt>
                <c:pt idx="717">
                  <c:v>261.04857999999962</c:v>
                </c:pt>
                <c:pt idx="718">
                  <c:v>261.07486</c:v>
                </c:pt>
                <c:pt idx="719">
                  <c:v>261.09940999999992</c:v>
                </c:pt>
                <c:pt idx="720">
                  <c:v>261.12797</c:v>
                </c:pt>
                <c:pt idx="721">
                  <c:v>261.15768000000003</c:v>
                </c:pt>
                <c:pt idx="722">
                  <c:v>261.18241999999992</c:v>
                </c:pt>
                <c:pt idx="723">
                  <c:v>261.20721999999961</c:v>
                </c:pt>
                <c:pt idx="724">
                  <c:v>261.23257999999902</c:v>
                </c:pt>
                <c:pt idx="725">
                  <c:v>261.25765999999999</c:v>
                </c:pt>
                <c:pt idx="726">
                  <c:v>261.28276</c:v>
                </c:pt>
                <c:pt idx="727">
                  <c:v>261.31245999999999</c:v>
                </c:pt>
                <c:pt idx="728">
                  <c:v>261.34155999999962</c:v>
                </c:pt>
                <c:pt idx="729">
                  <c:v>261.36622999999992</c:v>
                </c:pt>
                <c:pt idx="730">
                  <c:v>261.39144999999962</c:v>
                </c:pt>
                <c:pt idx="731">
                  <c:v>261.41646999999921</c:v>
                </c:pt>
                <c:pt idx="732">
                  <c:v>261.44128000000001</c:v>
                </c:pt>
                <c:pt idx="733">
                  <c:v>261.47011999999887</c:v>
                </c:pt>
                <c:pt idx="734">
                  <c:v>261.49995999999902</c:v>
                </c:pt>
                <c:pt idx="735">
                  <c:v>261.52461</c:v>
                </c:pt>
                <c:pt idx="736">
                  <c:v>261.54959000000002</c:v>
                </c:pt>
                <c:pt idx="737">
                  <c:v>261.57396</c:v>
                </c:pt>
                <c:pt idx="738">
                  <c:v>261.59965999999991</c:v>
                </c:pt>
                <c:pt idx="739">
                  <c:v>261.62851999999901</c:v>
                </c:pt>
                <c:pt idx="740">
                  <c:v>261.65764000000001</c:v>
                </c:pt>
                <c:pt idx="741">
                  <c:v>261.68239999999992</c:v>
                </c:pt>
                <c:pt idx="742">
                  <c:v>261.70759999999962</c:v>
                </c:pt>
                <c:pt idx="743">
                  <c:v>261.73289999999992</c:v>
                </c:pt>
                <c:pt idx="744">
                  <c:v>261.75798999999989</c:v>
                </c:pt>
                <c:pt idx="745">
                  <c:v>261.78316999999902</c:v>
                </c:pt>
                <c:pt idx="746">
                  <c:v>261.81297999999992</c:v>
                </c:pt>
                <c:pt idx="747">
                  <c:v>261.84137999999962</c:v>
                </c:pt>
                <c:pt idx="748">
                  <c:v>261.86614999999921</c:v>
                </c:pt>
                <c:pt idx="749">
                  <c:v>261.89209999999991</c:v>
                </c:pt>
                <c:pt idx="750">
                  <c:v>261.91642999999902</c:v>
                </c:pt>
                <c:pt idx="751">
                  <c:v>261.94092000000001</c:v>
                </c:pt>
                <c:pt idx="752">
                  <c:v>261.96993999999961</c:v>
                </c:pt>
                <c:pt idx="753">
                  <c:v>261.99900999999898</c:v>
                </c:pt>
                <c:pt idx="754">
                  <c:v>262.02395999999902</c:v>
                </c:pt>
                <c:pt idx="755">
                  <c:v>262.04987999999997</c:v>
                </c:pt>
                <c:pt idx="756">
                  <c:v>262.07513999999901</c:v>
                </c:pt>
                <c:pt idx="757">
                  <c:v>262.09985</c:v>
                </c:pt>
                <c:pt idx="758">
                  <c:v>262.12912</c:v>
                </c:pt>
                <c:pt idx="759">
                  <c:v>262.15861000000001</c:v>
                </c:pt>
                <c:pt idx="760">
                  <c:v>262.18356</c:v>
                </c:pt>
                <c:pt idx="761">
                  <c:v>262.20803999999902</c:v>
                </c:pt>
                <c:pt idx="762">
                  <c:v>262.23273999999901</c:v>
                </c:pt>
                <c:pt idx="763">
                  <c:v>262.25830999999903</c:v>
                </c:pt>
                <c:pt idx="764">
                  <c:v>262.28326999999962</c:v>
                </c:pt>
                <c:pt idx="765">
                  <c:v>262.31278999999989</c:v>
                </c:pt>
                <c:pt idx="766">
                  <c:v>262.34134</c:v>
                </c:pt>
                <c:pt idx="767">
                  <c:v>262.36694</c:v>
                </c:pt>
                <c:pt idx="768">
                  <c:v>262.39179999999902</c:v>
                </c:pt>
                <c:pt idx="769">
                  <c:v>262.41719999999901</c:v>
                </c:pt>
                <c:pt idx="770">
                  <c:v>262.44229999999999</c:v>
                </c:pt>
                <c:pt idx="771">
                  <c:v>262.47134999999901</c:v>
                </c:pt>
                <c:pt idx="772">
                  <c:v>262.50009</c:v>
                </c:pt>
                <c:pt idx="773">
                  <c:v>262.52427999999992</c:v>
                </c:pt>
                <c:pt idx="774">
                  <c:v>262.55014999999992</c:v>
                </c:pt>
                <c:pt idx="775">
                  <c:v>262.57567</c:v>
                </c:pt>
                <c:pt idx="776">
                  <c:v>262.60032999999999</c:v>
                </c:pt>
                <c:pt idx="777">
                  <c:v>262.62954999999999</c:v>
                </c:pt>
                <c:pt idx="778">
                  <c:v>262.65919000000002</c:v>
                </c:pt>
                <c:pt idx="779">
                  <c:v>262.68383999999992</c:v>
                </c:pt>
                <c:pt idx="780">
                  <c:v>262.70862999999991</c:v>
                </c:pt>
                <c:pt idx="781">
                  <c:v>262.73271999999901</c:v>
                </c:pt>
                <c:pt idx="782">
                  <c:v>262.758319999999</c:v>
                </c:pt>
                <c:pt idx="783">
                  <c:v>262.78329999999897</c:v>
                </c:pt>
                <c:pt idx="784">
                  <c:v>262.81281000000001</c:v>
                </c:pt>
                <c:pt idx="785">
                  <c:v>262.84230000000002</c:v>
                </c:pt>
                <c:pt idx="786">
                  <c:v>262.86646999999999</c:v>
                </c:pt>
                <c:pt idx="787">
                  <c:v>262.89175999999901</c:v>
                </c:pt>
                <c:pt idx="788">
                  <c:v>262.91637999999892</c:v>
                </c:pt>
                <c:pt idx="789">
                  <c:v>262.94168999999999</c:v>
                </c:pt>
                <c:pt idx="790">
                  <c:v>262.97077999999902</c:v>
                </c:pt>
                <c:pt idx="791">
                  <c:v>262.999359999999</c:v>
                </c:pt>
                <c:pt idx="792">
                  <c:v>263.02532999999897</c:v>
                </c:pt>
                <c:pt idx="793">
                  <c:v>263.04987</c:v>
                </c:pt>
                <c:pt idx="794">
                  <c:v>263.07485000000003</c:v>
                </c:pt>
                <c:pt idx="795">
                  <c:v>263.10039</c:v>
                </c:pt>
                <c:pt idx="796">
                  <c:v>263.12991999999991</c:v>
                </c:pt>
                <c:pt idx="797">
                  <c:v>263.15832999999992</c:v>
                </c:pt>
                <c:pt idx="798">
                  <c:v>263.18263200000001</c:v>
                </c:pt>
                <c:pt idx="799">
                  <c:v>263.20831899999888</c:v>
                </c:pt>
                <c:pt idx="800">
                  <c:v>263.23396099999991</c:v>
                </c:pt>
                <c:pt idx="801">
                  <c:v>263.25874599999992</c:v>
                </c:pt>
                <c:pt idx="802">
                  <c:v>263.28338199999962</c:v>
                </c:pt>
                <c:pt idx="803">
                  <c:v>263.31232999999992</c:v>
                </c:pt>
                <c:pt idx="804">
                  <c:v>263.34163899999999</c:v>
                </c:pt>
                <c:pt idx="805">
                  <c:v>263.36745200000001</c:v>
                </c:pt>
                <c:pt idx="806">
                  <c:v>263.39229399999999</c:v>
                </c:pt>
                <c:pt idx="807">
                  <c:v>263.41690999999901</c:v>
                </c:pt>
                <c:pt idx="808">
                  <c:v>263.44183099999992</c:v>
                </c:pt>
                <c:pt idx="809">
                  <c:v>263.47137199999901</c:v>
                </c:pt>
                <c:pt idx="810">
                  <c:v>263.50025399999993</c:v>
                </c:pt>
                <c:pt idx="811">
                  <c:v>263.52533199999903</c:v>
                </c:pt>
                <c:pt idx="812">
                  <c:v>263.55105399999991</c:v>
                </c:pt>
                <c:pt idx="813">
                  <c:v>263.57621799999902</c:v>
                </c:pt>
                <c:pt idx="814">
                  <c:v>263.60053099999999</c:v>
                </c:pt>
                <c:pt idx="815">
                  <c:v>263.63032499999991</c:v>
                </c:pt>
                <c:pt idx="816">
                  <c:v>263.65929299999999</c:v>
                </c:pt>
                <c:pt idx="817">
                  <c:v>263.68457000000001</c:v>
                </c:pt>
                <c:pt idx="818">
                  <c:v>263.70909499999999</c:v>
                </c:pt>
                <c:pt idx="819">
                  <c:v>263.73358899999897</c:v>
                </c:pt>
                <c:pt idx="820">
                  <c:v>263.75993699999992</c:v>
                </c:pt>
                <c:pt idx="821">
                  <c:v>263.78414099999992</c:v>
                </c:pt>
                <c:pt idx="822">
                  <c:v>263.81373499999961</c:v>
                </c:pt>
                <c:pt idx="823">
                  <c:v>263.84273100000001</c:v>
                </c:pt>
                <c:pt idx="824">
                  <c:v>263.867413</c:v>
                </c:pt>
                <c:pt idx="825">
                  <c:v>263.89263399999999</c:v>
                </c:pt>
                <c:pt idx="826">
                  <c:v>263.91786400000001</c:v>
                </c:pt>
                <c:pt idx="827">
                  <c:v>263.94301199999961</c:v>
                </c:pt>
                <c:pt idx="828">
                  <c:v>263.97194699999898</c:v>
                </c:pt>
                <c:pt idx="829">
                  <c:v>264.00084800000002</c:v>
                </c:pt>
                <c:pt idx="830">
                  <c:v>264.02572799999962</c:v>
                </c:pt>
                <c:pt idx="831">
                  <c:v>264.05149899999992</c:v>
                </c:pt>
                <c:pt idx="832">
                  <c:v>264.07596099999989</c:v>
                </c:pt>
                <c:pt idx="833">
                  <c:v>264.10105499999992</c:v>
                </c:pt>
                <c:pt idx="834">
                  <c:v>264.13051099999961</c:v>
                </c:pt>
                <c:pt idx="835">
                  <c:v>264.160259</c:v>
                </c:pt>
                <c:pt idx="836">
                  <c:v>264.18424099999999</c:v>
                </c:pt>
                <c:pt idx="837">
                  <c:v>264.20934799999992</c:v>
                </c:pt>
                <c:pt idx="838">
                  <c:v>264.23460999999992</c:v>
                </c:pt>
                <c:pt idx="839">
                  <c:v>264.25988699999999</c:v>
                </c:pt>
                <c:pt idx="840">
                  <c:v>264.28500099999991</c:v>
                </c:pt>
                <c:pt idx="841">
                  <c:v>264.31368900000001</c:v>
                </c:pt>
                <c:pt idx="842">
                  <c:v>264.34267599999998</c:v>
                </c:pt>
                <c:pt idx="843">
                  <c:v>264.36670399999991</c:v>
                </c:pt>
                <c:pt idx="844">
                  <c:v>264.39270899999991</c:v>
                </c:pt>
                <c:pt idx="845">
                  <c:v>264.41716599999961</c:v>
                </c:pt>
                <c:pt idx="846">
                  <c:v>264.44267000000002</c:v>
                </c:pt>
                <c:pt idx="847">
                  <c:v>264.47190799999902</c:v>
                </c:pt>
                <c:pt idx="848">
                  <c:v>264.50168400000001</c:v>
                </c:pt>
                <c:pt idx="849">
                  <c:v>264.52577399999961</c:v>
                </c:pt>
                <c:pt idx="850">
                  <c:v>264.55194999999992</c:v>
                </c:pt>
                <c:pt idx="851">
                  <c:v>264.57721899999962</c:v>
                </c:pt>
                <c:pt idx="852">
                  <c:v>264.60120899999993</c:v>
                </c:pt>
                <c:pt idx="853">
                  <c:v>264.63023199999992</c:v>
                </c:pt>
                <c:pt idx="854">
                  <c:v>264.66026799999997</c:v>
                </c:pt>
                <c:pt idx="855">
                  <c:v>264.68440600000002</c:v>
                </c:pt>
                <c:pt idx="856">
                  <c:v>264.71001199999961</c:v>
                </c:pt>
                <c:pt idx="857">
                  <c:v>264.73425099999992</c:v>
                </c:pt>
                <c:pt idx="858">
                  <c:v>264.75993899999992</c:v>
                </c:pt>
                <c:pt idx="859">
                  <c:v>264.78403199999991</c:v>
                </c:pt>
                <c:pt idx="860">
                  <c:v>264.81442800000002</c:v>
                </c:pt>
                <c:pt idx="861">
                  <c:v>264.84282999999999</c:v>
                </c:pt>
                <c:pt idx="862">
                  <c:v>264.86845399999999</c:v>
                </c:pt>
                <c:pt idx="863">
                  <c:v>264.89345299999991</c:v>
                </c:pt>
                <c:pt idx="864">
                  <c:v>264.918713999999</c:v>
                </c:pt>
                <c:pt idx="865">
                  <c:v>264.94373599999898</c:v>
                </c:pt>
                <c:pt idx="866">
                  <c:v>264.97292499999992</c:v>
                </c:pt>
                <c:pt idx="867">
                  <c:v>265.00147799999962</c:v>
                </c:pt>
                <c:pt idx="868">
                  <c:v>265.026714999999</c:v>
                </c:pt>
                <c:pt idx="869">
                  <c:v>265.051669</c:v>
                </c:pt>
                <c:pt idx="870">
                  <c:v>265.07677799999902</c:v>
                </c:pt>
                <c:pt idx="871">
                  <c:v>265.10230000000001</c:v>
                </c:pt>
                <c:pt idx="872">
                  <c:v>265.13159399999961</c:v>
                </c:pt>
                <c:pt idx="873">
                  <c:v>265.16096800000003</c:v>
                </c:pt>
                <c:pt idx="874">
                  <c:v>265.18616799999961</c:v>
                </c:pt>
                <c:pt idx="875">
                  <c:v>265.21018099999992</c:v>
                </c:pt>
                <c:pt idx="876">
                  <c:v>265.23454899999962</c:v>
                </c:pt>
                <c:pt idx="877">
                  <c:v>265.26004</c:v>
                </c:pt>
                <c:pt idx="878">
                  <c:v>265.28528599999999</c:v>
                </c:pt>
                <c:pt idx="879">
                  <c:v>265.31479200000001</c:v>
                </c:pt>
                <c:pt idx="880">
                  <c:v>265.34366499999999</c:v>
                </c:pt>
                <c:pt idx="881">
                  <c:v>265.36865999999992</c:v>
                </c:pt>
                <c:pt idx="882">
                  <c:v>265.39436000000001</c:v>
                </c:pt>
                <c:pt idx="883">
                  <c:v>265.41868399999993</c:v>
                </c:pt>
                <c:pt idx="884">
                  <c:v>265.44356799999991</c:v>
                </c:pt>
                <c:pt idx="885">
                  <c:v>265.47280899999993</c:v>
                </c:pt>
                <c:pt idx="886">
                  <c:v>265.502296</c:v>
                </c:pt>
                <c:pt idx="887">
                  <c:v>265.52722999999992</c:v>
                </c:pt>
                <c:pt idx="888">
                  <c:v>265.55151599999903</c:v>
                </c:pt>
                <c:pt idx="889">
                  <c:v>265.57696499999992</c:v>
                </c:pt>
                <c:pt idx="890">
                  <c:v>265.60250000000002</c:v>
                </c:pt>
                <c:pt idx="891">
                  <c:v>265.63134499999961</c:v>
                </c:pt>
                <c:pt idx="892">
                  <c:v>265.66064399999999</c:v>
                </c:pt>
                <c:pt idx="893">
                  <c:v>265.68610299999921</c:v>
                </c:pt>
                <c:pt idx="894">
                  <c:v>265.71137099999902</c:v>
                </c:pt>
                <c:pt idx="895">
                  <c:v>265.73613899999862</c:v>
                </c:pt>
                <c:pt idx="896">
                  <c:v>265.760696</c:v>
                </c:pt>
                <c:pt idx="897">
                  <c:v>265.78578499999992</c:v>
                </c:pt>
                <c:pt idx="898">
                  <c:v>265.81534999999991</c:v>
                </c:pt>
                <c:pt idx="899">
                  <c:v>265.84383000000003</c:v>
                </c:pt>
                <c:pt idx="900">
                  <c:v>265.86934500000001</c:v>
                </c:pt>
                <c:pt idx="901">
                  <c:v>265.89435599999962</c:v>
                </c:pt>
                <c:pt idx="902">
                  <c:v>265.91907599999962</c:v>
                </c:pt>
                <c:pt idx="903">
                  <c:v>265.94367599999993</c:v>
                </c:pt>
                <c:pt idx="904">
                  <c:v>265.97311799999881</c:v>
                </c:pt>
                <c:pt idx="905">
                  <c:v>266.00283000000002</c:v>
                </c:pt>
                <c:pt idx="906">
                  <c:v>266.02677599999902</c:v>
                </c:pt>
                <c:pt idx="907">
                  <c:v>266.05239999999992</c:v>
                </c:pt>
                <c:pt idx="908">
                  <c:v>266.07785999999999</c:v>
                </c:pt>
                <c:pt idx="909">
                  <c:v>266.102126</c:v>
                </c:pt>
                <c:pt idx="910">
                  <c:v>266.13131899999888</c:v>
                </c:pt>
                <c:pt idx="911">
                  <c:v>266.160934</c:v>
                </c:pt>
                <c:pt idx="912">
                  <c:v>266.18630399999961</c:v>
                </c:pt>
                <c:pt idx="913">
                  <c:v>266.21154999999902</c:v>
                </c:pt>
                <c:pt idx="914">
                  <c:v>266.23584</c:v>
                </c:pt>
                <c:pt idx="915">
                  <c:v>266.26108999999991</c:v>
                </c:pt>
                <c:pt idx="916">
                  <c:v>266.28525099999962</c:v>
                </c:pt>
                <c:pt idx="917">
                  <c:v>266.31517199999962</c:v>
                </c:pt>
                <c:pt idx="918">
                  <c:v>266.34415300000001</c:v>
                </c:pt>
                <c:pt idx="919">
                  <c:v>266.36954500000002</c:v>
                </c:pt>
                <c:pt idx="920">
                  <c:v>266.39465299999989</c:v>
                </c:pt>
                <c:pt idx="921">
                  <c:v>266.41930999999897</c:v>
                </c:pt>
                <c:pt idx="922">
                  <c:v>266.444636</c:v>
                </c:pt>
                <c:pt idx="923">
                  <c:v>266.47398999999962</c:v>
                </c:pt>
                <c:pt idx="924">
                  <c:v>266.50321799999921</c:v>
                </c:pt>
                <c:pt idx="925">
                  <c:v>266.52756599999992</c:v>
                </c:pt>
                <c:pt idx="926">
                  <c:v>266.55372</c:v>
                </c:pt>
                <c:pt idx="927">
                  <c:v>266.57880799999992</c:v>
                </c:pt>
                <c:pt idx="928">
                  <c:v>266.60324100000003</c:v>
                </c:pt>
                <c:pt idx="929">
                  <c:v>266.63272999999992</c:v>
                </c:pt>
                <c:pt idx="930">
                  <c:v>266.66138899999999</c:v>
                </c:pt>
                <c:pt idx="931">
                  <c:v>266.68655799999902</c:v>
                </c:pt>
                <c:pt idx="932">
                  <c:v>266.71249999999992</c:v>
                </c:pt>
                <c:pt idx="933">
                  <c:v>266.73725799999897</c:v>
                </c:pt>
                <c:pt idx="934">
                  <c:v>266.76208799999989</c:v>
                </c:pt>
                <c:pt idx="935">
                  <c:v>266.78744599999999</c:v>
                </c:pt>
                <c:pt idx="936">
                  <c:v>266.81629899999962</c:v>
                </c:pt>
                <c:pt idx="937">
                  <c:v>266.84563200000002</c:v>
                </c:pt>
                <c:pt idx="938">
                  <c:v>266.870768</c:v>
                </c:pt>
                <c:pt idx="939">
                  <c:v>266.89588400000002</c:v>
                </c:pt>
                <c:pt idx="940">
                  <c:v>266.92061999999902</c:v>
                </c:pt>
                <c:pt idx="941">
                  <c:v>266.94543799999991</c:v>
                </c:pt>
                <c:pt idx="942">
                  <c:v>266.97455799999898</c:v>
                </c:pt>
                <c:pt idx="943">
                  <c:v>267.00380899999999</c:v>
                </c:pt>
                <c:pt idx="944">
                  <c:v>267.028862</c:v>
                </c:pt>
                <c:pt idx="945">
                  <c:v>267.053472</c:v>
                </c:pt>
                <c:pt idx="946">
                  <c:v>267.07828899999993</c:v>
                </c:pt>
                <c:pt idx="947">
                  <c:v>267.10353599999962</c:v>
                </c:pt>
                <c:pt idx="948">
                  <c:v>267.13307799999961</c:v>
                </c:pt>
                <c:pt idx="949">
                  <c:v>267.161992</c:v>
                </c:pt>
                <c:pt idx="950">
                  <c:v>267.18658799999992</c:v>
                </c:pt>
                <c:pt idx="951">
                  <c:v>267.21092599999992</c:v>
                </c:pt>
                <c:pt idx="952">
                  <c:v>267.23701099999897</c:v>
                </c:pt>
                <c:pt idx="953">
                  <c:v>267.26190199999962</c:v>
                </c:pt>
                <c:pt idx="954">
                  <c:v>267.28712099999962</c:v>
                </c:pt>
                <c:pt idx="955">
                  <c:v>267.31585799999999</c:v>
                </c:pt>
                <c:pt idx="956">
                  <c:v>267.34615799999898</c:v>
                </c:pt>
                <c:pt idx="957">
                  <c:v>267.37071399999991</c:v>
                </c:pt>
                <c:pt idx="958">
                  <c:v>267.39528200000001</c:v>
                </c:pt>
                <c:pt idx="959">
                  <c:v>267.42066</c:v>
                </c:pt>
                <c:pt idx="960">
                  <c:v>267.44510799999921</c:v>
                </c:pt>
                <c:pt idx="961">
                  <c:v>267.47395499999902</c:v>
                </c:pt>
                <c:pt idx="962">
                  <c:v>267.50387799999999</c:v>
                </c:pt>
                <c:pt idx="963">
                  <c:v>267.52888200000001</c:v>
                </c:pt>
                <c:pt idx="964">
                  <c:v>267.55332799999991</c:v>
                </c:pt>
                <c:pt idx="965">
                  <c:v>267.57846799999999</c:v>
                </c:pt>
                <c:pt idx="966">
                  <c:v>267.60370599999999</c:v>
                </c:pt>
                <c:pt idx="967">
                  <c:v>267.63271199999991</c:v>
                </c:pt>
                <c:pt idx="968">
                  <c:v>267.6626</c:v>
                </c:pt>
                <c:pt idx="969">
                  <c:v>267.68728700000003</c:v>
                </c:pt>
                <c:pt idx="970">
                  <c:v>267.71119199999902</c:v>
                </c:pt>
                <c:pt idx="971">
                  <c:v>267.73772199999962</c:v>
                </c:pt>
                <c:pt idx="972">
                  <c:v>267.76139499999903</c:v>
                </c:pt>
                <c:pt idx="973">
                  <c:v>267.78711999999888</c:v>
                </c:pt>
                <c:pt idx="974">
                  <c:v>267.81673799999902</c:v>
                </c:pt>
                <c:pt idx="975">
                  <c:v>267.845191</c:v>
                </c:pt>
                <c:pt idx="976">
                  <c:v>267.87082099999998</c:v>
                </c:pt>
                <c:pt idx="977">
                  <c:v>267.89501599999898</c:v>
                </c:pt>
                <c:pt idx="978">
                  <c:v>267.92038299999962</c:v>
                </c:pt>
                <c:pt idx="979">
                  <c:v>267.94517799999898</c:v>
                </c:pt>
                <c:pt idx="980">
                  <c:v>267.97385299999962</c:v>
                </c:pt>
                <c:pt idx="981">
                  <c:v>268.00376899999992</c:v>
                </c:pt>
                <c:pt idx="982">
                  <c:v>268.02889399999992</c:v>
                </c:pt>
                <c:pt idx="983">
                  <c:v>268.05332399999992</c:v>
                </c:pt>
                <c:pt idx="984">
                  <c:v>268.07876199999993</c:v>
                </c:pt>
                <c:pt idx="985">
                  <c:v>268.10445099999998</c:v>
                </c:pt>
                <c:pt idx="986">
                  <c:v>268.1336</c:v>
                </c:pt>
                <c:pt idx="987">
                  <c:v>268.16291000000001</c:v>
                </c:pt>
                <c:pt idx="988">
                  <c:v>268.18685299999999</c:v>
                </c:pt>
                <c:pt idx="989">
                  <c:v>268.21222599999999</c:v>
                </c:pt>
                <c:pt idx="990">
                  <c:v>268.23751899999888</c:v>
                </c:pt>
                <c:pt idx="991">
                  <c:v>268.26235399999962</c:v>
                </c:pt>
                <c:pt idx="992">
                  <c:v>268.28777599999961</c:v>
                </c:pt>
                <c:pt idx="993">
                  <c:v>268.31732799999992</c:v>
                </c:pt>
                <c:pt idx="994">
                  <c:v>268.34575000000001</c:v>
                </c:pt>
                <c:pt idx="995">
                  <c:v>268.37120999999962</c:v>
                </c:pt>
                <c:pt idx="996">
                  <c:v>268.39618199999961</c:v>
                </c:pt>
                <c:pt idx="997">
                  <c:v>268.42129699999902</c:v>
                </c:pt>
                <c:pt idx="998">
                  <c:v>268.446684</c:v>
                </c:pt>
                <c:pt idx="999">
                  <c:v>268.47543899999903</c:v>
                </c:pt>
                <c:pt idx="1000">
                  <c:v>268.50399999999962</c:v>
                </c:pt>
                <c:pt idx="1001">
                  <c:v>268.52942399999989</c:v>
                </c:pt>
                <c:pt idx="1002">
                  <c:v>268.55516699999993</c:v>
                </c:pt>
                <c:pt idx="1003">
                  <c:v>268.579634</c:v>
                </c:pt>
                <c:pt idx="1004">
                  <c:v>268.60458699999998</c:v>
                </c:pt>
                <c:pt idx="1005">
                  <c:v>268.634434</c:v>
                </c:pt>
                <c:pt idx="1006">
                  <c:v>268.66286300000002</c:v>
                </c:pt>
                <c:pt idx="1007">
                  <c:v>268.68833199999898</c:v>
                </c:pt>
                <c:pt idx="1008">
                  <c:v>268.71299399999992</c:v>
                </c:pt>
                <c:pt idx="1009">
                  <c:v>268.73816799999901</c:v>
                </c:pt>
                <c:pt idx="1010">
                  <c:v>268.76254</c:v>
                </c:pt>
                <c:pt idx="1011">
                  <c:v>268.78796999999992</c:v>
                </c:pt>
                <c:pt idx="1012">
                  <c:v>268.81780199999997</c:v>
                </c:pt>
                <c:pt idx="1013">
                  <c:v>268.84647899999999</c:v>
                </c:pt>
                <c:pt idx="1014">
                  <c:v>268.87181299999992</c:v>
                </c:pt>
                <c:pt idx="1015">
                  <c:v>268.89677299999897</c:v>
                </c:pt>
                <c:pt idx="1016">
                  <c:v>268.92168999999961</c:v>
                </c:pt>
                <c:pt idx="1017">
                  <c:v>268.94671699999901</c:v>
                </c:pt>
                <c:pt idx="1018">
                  <c:v>268.97568999999999</c:v>
                </c:pt>
                <c:pt idx="1019">
                  <c:v>269.005064</c:v>
                </c:pt>
                <c:pt idx="1020">
                  <c:v>269.02968399999997</c:v>
                </c:pt>
                <c:pt idx="1021">
                  <c:v>269.05443400000001</c:v>
                </c:pt>
                <c:pt idx="1022">
                  <c:v>269.08030699999961</c:v>
                </c:pt>
                <c:pt idx="1023">
                  <c:v>269.10530899999992</c:v>
                </c:pt>
                <c:pt idx="1024">
                  <c:v>269.13411399999961</c:v>
                </c:pt>
                <c:pt idx="1025">
                  <c:v>269.16344500000002</c:v>
                </c:pt>
                <c:pt idx="1026">
                  <c:v>269.187836</c:v>
                </c:pt>
                <c:pt idx="1027">
                  <c:v>269.21334199999961</c:v>
                </c:pt>
                <c:pt idx="1028">
                  <c:v>269.23749899999962</c:v>
                </c:pt>
                <c:pt idx="1029">
                  <c:v>269.262766</c:v>
                </c:pt>
                <c:pt idx="1030">
                  <c:v>269.28759099999962</c:v>
                </c:pt>
                <c:pt idx="1031">
                  <c:v>269.31710799999962</c:v>
                </c:pt>
                <c:pt idx="1032">
                  <c:v>269.34610299999991</c:v>
                </c:pt>
                <c:pt idx="1033">
                  <c:v>269.37071099999991</c:v>
                </c:pt>
                <c:pt idx="1034">
                  <c:v>269.39590799999962</c:v>
                </c:pt>
                <c:pt idx="1035">
                  <c:v>269.42160899999902</c:v>
                </c:pt>
                <c:pt idx="1036">
                  <c:v>269.44563299999999</c:v>
                </c:pt>
                <c:pt idx="1037">
                  <c:v>269.47582599999993</c:v>
                </c:pt>
                <c:pt idx="1038">
                  <c:v>269.50424099999998</c:v>
                </c:pt>
                <c:pt idx="1039">
                  <c:v>269.52915999999902</c:v>
                </c:pt>
                <c:pt idx="1040">
                  <c:v>269.55482799999999</c:v>
                </c:pt>
                <c:pt idx="1041">
                  <c:v>269.57980500000002</c:v>
                </c:pt>
                <c:pt idx="1042">
                  <c:v>269.60498699999999</c:v>
                </c:pt>
                <c:pt idx="1043">
                  <c:v>269.63373399999921</c:v>
                </c:pt>
                <c:pt idx="1044">
                  <c:v>269.663205</c:v>
                </c:pt>
                <c:pt idx="1045">
                  <c:v>269.68872999999991</c:v>
                </c:pt>
                <c:pt idx="1046">
                  <c:v>269.71372799999921</c:v>
                </c:pt>
                <c:pt idx="1047">
                  <c:v>269.73814999999888</c:v>
                </c:pt>
                <c:pt idx="1048">
                  <c:v>269.76323499999961</c:v>
                </c:pt>
                <c:pt idx="1049">
                  <c:v>269.78791999999902</c:v>
                </c:pt>
                <c:pt idx="1050">
                  <c:v>269.81709000000001</c:v>
                </c:pt>
                <c:pt idx="1051">
                  <c:v>269.846495</c:v>
                </c:pt>
                <c:pt idx="1052">
                  <c:v>269.87139299999961</c:v>
                </c:pt>
                <c:pt idx="1053">
                  <c:v>269.89628999999991</c:v>
                </c:pt>
                <c:pt idx="1054">
                  <c:v>269.92142799999903</c:v>
                </c:pt>
                <c:pt idx="1055">
                  <c:v>269.94689299999999</c:v>
                </c:pt>
                <c:pt idx="1056">
                  <c:v>269.97582699999992</c:v>
                </c:pt>
                <c:pt idx="1057">
                  <c:v>270.00511099999898</c:v>
                </c:pt>
                <c:pt idx="1058">
                  <c:v>270.02999799999992</c:v>
                </c:pt>
                <c:pt idx="1059">
                  <c:v>270.05499600000002</c:v>
                </c:pt>
                <c:pt idx="1060">
                  <c:v>270.07951599999961</c:v>
                </c:pt>
                <c:pt idx="1061">
                  <c:v>270.10470700000002</c:v>
                </c:pt>
                <c:pt idx="1062">
                  <c:v>270.13371099999961</c:v>
                </c:pt>
                <c:pt idx="1063">
                  <c:v>270.16336899999999</c:v>
                </c:pt>
                <c:pt idx="1064">
                  <c:v>270.18859199999991</c:v>
                </c:pt>
                <c:pt idx="1065">
                  <c:v>270.21306399999992</c:v>
                </c:pt>
                <c:pt idx="1066">
                  <c:v>270.23769699999991</c:v>
                </c:pt>
                <c:pt idx="1067">
                  <c:v>270.26321599999898</c:v>
                </c:pt>
                <c:pt idx="1068">
                  <c:v>270.28812199999902</c:v>
                </c:pt>
                <c:pt idx="1069">
                  <c:v>270.31743499999999</c:v>
                </c:pt>
                <c:pt idx="1070">
                  <c:v>270.34631699999898</c:v>
                </c:pt>
                <c:pt idx="1071">
                  <c:v>270.37098999999989</c:v>
                </c:pt>
                <c:pt idx="1072">
                  <c:v>270.39594399999999</c:v>
                </c:pt>
                <c:pt idx="1073">
                  <c:v>270.42112699999888</c:v>
                </c:pt>
                <c:pt idx="1074">
                  <c:v>270.44591299999962</c:v>
                </c:pt>
                <c:pt idx="1075">
                  <c:v>270.47559599999897</c:v>
                </c:pt>
                <c:pt idx="1076">
                  <c:v>270.50361799999962</c:v>
                </c:pt>
                <c:pt idx="1077">
                  <c:v>270.52843199999961</c:v>
                </c:pt>
                <c:pt idx="1078">
                  <c:v>270.55400800000001</c:v>
                </c:pt>
                <c:pt idx="1079">
                  <c:v>270.57847999999962</c:v>
                </c:pt>
                <c:pt idx="1080">
                  <c:v>270.60311399999961</c:v>
                </c:pt>
                <c:pt idx="1081">
                  <c:v>270.63249999999999</c:v>
                </c:pt>
                <c:pt idx="1082">
                  <c:v>270.66130099999992</c:v>
                </c:pt>
                <c:pt idx="1083">
                  <c:v>270.68585999999999</c:v>
                </c:pt>
                <c:pt idx="1084">
                  <c:v>270.711534999999</c:v>
                </c:pt>
                <c:pt idx="1085">
                  <c:v>270.73504199999991</c:v>
                </c:pt>
                <c:pt idx="1086">
                  <c:v>270.76070899999962</c:v>
                </c:pt>
                <c:pt idx="1087">
                  <c:v>270.78613299999893</c:v>
                </c:pt>
                <c:pt idx="1088">
                  <c:v>270.815924</c:v>
                </c:pt>
                <c:pt idx="1089">
                  <c:v>270.84419000000003</c:v>
                </c:pt>
                <c:pt idx="1090">
                  <c:v>270.86986999999999</c:v>
                </c:pt>
                <c:pt idx="1091">
                  <c:v>270.89473699999962</c:v>
                </c:pt>
                <c:pt idx="1092">
                  <c:v>270.91992799999991</c:v>
                </c:pt>
                <c:pt idx="1093">
                  <c:v>270.94441599999999</c:v>
                </c:pt>
                <c:pt idx="1094">
                  <c:v>270.97435799999897</c:v>
                </c:pt>
                <c:pt idx="1095">
                  <c:v>271.00379799999962</c:v>
                </c:pt>
                <c:pt idx="1096">
                  <c:v>271.029404</c:v>
                </c:pt>
                <c:pt idx="1097">
                  <c:v>271.05432999999999</c:v>
                </c:pt>
                <c:pt idx="1098">
                  <c:v>271.08044699999999</c:v>
                </c:pt>
                <c:pt idx="1099">
                  <c:v>271.10461099999998</c:v>
                </c:pt>
                <c:pt idx="1100">
                  <c:v>271.13427799999999</c:v>
                </c:pt>
                <c:pt idx="1101">
                  <c:v>271.16434900000002</c:v>
                </c:pt>
                <c:pt idx="1102">
                  <c:v>271.18838999999991</c:v>
                </c:pt>
                <c:pt idx="1103">
                  <c:v>271.21428800000001</c:v>
                </c:pt>
                <c:pt idx="1104">
                  <c:v>271.23966300000001</c:v>
                </c:pt>
                <c:pt idx="1105">
                  <c:v>271.264501</c:v>
                </c:pt>
                <c:pt idx="1106">
                  <c:v>271.29015399999901</c:v>
                </c:pt>
                <c:pt idx="1107">
                  <c:v>271.319772</c:v>
                </c:pt>
                <c:pt idx="1108">
                  <c:v>271.349491</c:v>
                </c:pt>
                <c:pt idx="1109">
                  <c:v>271.37429800000001</c:v>
                </c:pt>
                <c:pt idx="1110">
                  <c:v>271.39995499999992</c:v>
                </c:pt>
                <c:pt idx="1111">
                  <c:v>271.42499499999991</c:v>
                </c:pt>
                <c:pt idx="1112">
                  <c:v>271.449208</c:v>
                </c:pt>
                <c:pt idx="1113">
                  <c:v>271.47920399999992</c:v>
                </c:pt>
                <c:pt idx="1114">
                  <c:v>271.50820899999991</c:v>
                </c:pt>
                <c:pt idx="1115">
                  <c:v>271.53340399999962</c:v>
                </c:pt>
                <c:pt idx="1116">
                  <c:v>271.558651</c:v>
                </c:pt>
                <c:pt idx="1117">
                  <c:v>271.584248</c:v>
                </c:pt>
                <c:pt idx="1118">
                  <c:v>271.60942799999998</c:v>
                </c:pt>
                <c:pt idx="1119">
                  <c:v>271.63830599999898</c:v>
                </c:pt>
                <c:pt idx="1120">
                  <c:v>271.66813399999961</c:v>
                </c:pt>
                <c:pt idx="1121">
                  <c:v>271.69319999999902</c:v>
                </c:pt>
                <c:pt idx="1122">
                  <c:v>271.71834099999961</c:v>
                </c:pt>
                <c:pt idx="1123">
                  <c:v>271.74248599999999</c:v>
                </c:pt>
                <c:pt idx="1124">
                  <c:v>271.76723399999992</c:v>
                </c:pt>
                <c:pt idx="1125">
                  <c:v>271.79299199999991</c:v>
                </c:pt>
                <c:pt idx="1126">
                  <c:v>271.822247</c:v>
                </c:pt>
                <c:pt idx="1127">
                  <c:v>271.85132299999992</c:v>
                </c:pt>
                <c:pt idx="1128">
                  <c:v>271.87631399999901</c:v>
                </c:pt>
                <c:pt idx="1129">
                  <c:v>271.90145799999902</c:v>
                </c:pt>
                <c:pt idx="1130">
                  <c:v>271.92584499999992</c:v>
                </c:pt>
                <c:pt idx="1131">
                  <c:v>271.95103999999901</c:v>
                </c:pt>
                <c:pt idx="1132">
                  <c:v>271.98090799999898</c:v>
                </c:pt>
                <c:pt idx="1133">
                  <c:v>272.00982800000003</c:v>
                </c:pt>
                <c:pt idx="1134">
                  <c:v>272.03487000000001</c:v>
                </c:pt>
                <c:pt idx="1135">
                  <c:v>272.05922600000002</c:v>
                </c:pt>
                <c:pt idx="1136">
                  <c:v>272.08391099999898</c:v>
                </c:pt>
                <c:pt idx="1137">
                  <c:v>272.10877699999992</c:v>
                </c:pt>
                <c:pt idx="1138">
                  <c:v>272.13818299999991</c:v>
                </c:pt>
                <c:pt idx="1139">
                  <c:v>272.16780740000002</c:v>
                </c:pt>
                <c:pt idx="1140">
                  <c:v>272.19305259999999</c:v>
                </c:pt>
                <c:pt idx="1141">
                  <c:v>272.21803509999961</c:v>
                </c:pt>
                <c:pt idx="1142">
                  <c:v>272.24191809999991</c:v>
                </c:pt>
                <c:pt idx="1143">
                  <c:v>272.26731409999991</c:v>
                </c:pt>
                <c:pt idx="1144">
                  <c:v>272.29265979999991</c:v>
                </c:pt>
                <c:pt idx="1145">
                  <c:v>272.32092219999998</c:v>
                </c:pt>
                <c:pt idx="1146">
                  <c:v>272.35074759999998</c:v>
                </c:pt>
                <c:pt idx="1147">
                  <c:v>272.37567819999998</c:v>
                </c:pt>
                <c:pt idx="1148">
                  <c:v>272.40085379999999</c:v>
                </c:pt>
                <c:pt idx="1149">
                  <c:v>272.42527999999902</c:v>
                </c:pt>
                <c:pt idx="1150">
                  <c:v>272.45008739999997</c:v>
                </c:pt>
                <c:pt idx="1151">
                  <c:v>272.47888060000002</c:v>
                </c:pt>
                <c:pt idx="1152">
                  <c:v>272.50859059999999</c:v>
                </c:pt>
                <c:pt idx="1153">
                  <c:v>272.53350299999897</c:v>
                </c:pt>
                <c:pt idx="1154">
                  <c:v>272.55854160000001</c:v>
                </c:pt>
                <c:pt idx="1155">
                  <c:v>272.58326599999992</c:v>
                </c:pt>
                <c:pt idx="1156">
                  <c:v>272.60848709999999</c:v>
                </c:pt>
                <c:pt idx="1157">
                  <c:v>272.63691309999962</c:v>
                </c:pt>
                <c:pt idx="1158">
                  <c:v>272.66598440000001</c:v>
                </c:pt>
                <c:pt idx="1159">
                  <c:v>272.6920422</c:v>
                </c:pt>
                <c:pt idx="1160">
                  <c:v>272.71740219999998</c:v>
                </c:pt>
                <c:pt idx="1161">
                  <c:v>272.74131779999902</c:v>
                </c:pt>
                <c:pt idx="1162">
                  <c:v>272.76712589999988</c:v>
                </c:pt>
                <c:pt idx="1163">
                  <c:v>272.79212649999897</c:v>
                </c:pt>
                <c:pt idx="1164">
                  <c:v>272.82033549999898</c:v>
                </c:pt>
                <c:pt idx="1165">
                  <c:v>272.84917869999998</c:v>
                </c:pt>
                <c:pt idx="1166">
                  <c:v>272.87507190000002</c:v>
                </c:pt>
                <c:pt idx="1167">
                  <c:v>272.90000220000002</c:v>
                </c:pt>
                <c:pt idx="1168">
                  <c:v>272.92434959999991</c:v>
                </c:pt>
                <c:pt idx="1169">
                  <c:v>272.94924379999998</c:v>
                </c:pt>
                <c:pt idx="1170">
                  <c:v>272.97863899999902</c:v>
                </c:pt>
                <c:pt idx="1171">
                  <c:v>273.00783100000001</c:v>
                </c:pt>
                <c:pt idx="1172">
                  <c:v>273.03312809999898</c:v>
                </c:pt>
                <c:pt idx="1173">
                  <c:v>273.05826110999999</c:v>
                </c:pt>
                <c:pt idx="1174">
                  <c:v>273.08267231000002</c:v>
                </c:pt>
                <c:pt idx="1175">
                  <c:v>273.10785972000002</c:v>
                </c:pt>
                <c:pt idx="1176">
                  <c:v>273.13765541999999</c:v>
                </c:pt>
                <c:pt idx="1177">
                  <c:v>273.16675839999988</c:v>
                </c:pt>
                <c:pt idx="1178">
                  <c:v>273.19138049999992</c:v>
                </c:pt>
                <c:pt idx="1179">
                  <c:v>273.21586711999998</c:v>
                </c:pt>
                <c:pt idx="1180">
                  <c:v>273.24094649</c:v>
                </c:pt>
                <c:pt idx="1181">
                  <c:v>273.26635719999962</c:v>
                </c:pt>
                <c:pt idx="1182">
                  <c:v>273.29164339999988</c:v>
                </c:pt>
                <c:pt idx="1183">
                  <c:v>273.32129259999999</c:v>
                </c:pt>
                <c:pt idx="1184">
                  <c:v>273.3506405</c:v>
                </c:pt>
                <c:pt idx="1185">
                  <c:v>273.37458479999998</c:v>
                </c:pt>
                <c:pt idx="1186">
                  <c:v>273.39962200000002</c:v>
                </c:pt>
                <c:pt idx="1187">
                  <c:v>273.42424999999992</c:v>
                </c:pt>
                <c:pt idx="1188">
                  <c:v>273.449816</c:v>
                </c:pt>
                <c:pt idx="1189">
                  <c:v>273.47868699999992</c:v>
                </c:pt>
                <c:pt idx="1190">
                  <c:v>273.50765869999998</c:v>
                </c:pt>
                <c:pt idx="1191">
                  <c:v>273.53271839999991</c:v>
                </c:pt>
                <c:pt idx="1192">
                  <c:v>273.55754539999998</c:v>
                </c:pt>
                <c:pt idx="1193">
                  <c:v>273.58324299999992</c:v>
                </c:pt>
                <c:pt idx="1194">
                  <c:v>273.60724190000002</c:v>
                </c:pt>
                <c:pt idx="1195">
                  <c:v>273.63692399999991</c:v>
                </c:pt>
                <c:pt idx="1196">
                  <c:v>273.66635070000001</c:v>
                </c:pt>
                <c:pt idx="1197">
                  <c:v>273.6909412</c:v>
                </c:pt>
                <c:pt idx="1198">
                  <c:v>273.71615819999897</c:v>
                </c:pt>
                <c:pt idx="1199">
                  <c:v>273.74176720000003</c:v>
                </c:pt>
                <c:pt idx="1200">
                  <c:v>273.76655619999991</c:v>
                </c:pt>
                <c:pt idx="1201">
                  <c:v>273.79167619999993</c:v>
                </c:pt>
                <c:pt idx="1202">
                  <c:v>273.82074030000001</c:v>
                </c:pt>
                <c:pt idx="1203">
                  <c:v>273.84952950000002</c:v>
                </c:pt>
                <c:pt idx="1204">
                  <c:v>273.8740138</c:v>
                </c:pt>
                <c:pt idx="1205">
                  <c:v>273.89995299999993</c:v>
                </c:pt>
                <c:pt idx="1206">
                  <c:v>273.92459289999988</c:v>
                </c:pt>
                <c:pt idx="1207">
                  <c:v>273.9492735</c:v>
                </c:pt>
                <c:pt idx="1208">
                  <c:v>273.97931939999961</c:v>
                </c:pt>
                <c:pt idx="1209">
                  <c:v>274.00823639999987</c:v>
                </c:pt>
                <c:pt idx="1210">
                  <c:v>274.03305119999987</c:v>
                </c:pt>
                <c:pt idx="1211">
                  <c:v>274.05832919999989</c:v>
                </c:pt>
                <c:pt idx="1212">
                  <c:v>274.08323679999961</c:v>
                </c:pt>
                <c:pt idx="1213">
                  <c:v>274.10731879999992</c:v>
                </c:pt>
                <c:pt idx="1214">
                  <c:v>274.13732879999992</c:v>
                </c:pt>
                <c:pt idx="1215">
                  <c:v>274.16697299999993</c:v>
                </c:pt>
                <c:pt idx="1216">
                  <c:v>274.19124599999992</c:v>
                </c:pt>
                <c:pt idx="1217">
                  <c:v>274.21759099999991</c:v>
                </c:pt>
                <c:pt idx="1218">
                  <c:v>274.24207999999999</c:v>
                </c:pt>
                <c:pt idx="1219">
                  <c:v>274.26649399999991</c:v>
                </c:pt>
                <c:pt idx="1220">
                  <c:v>274.29081799999898</c:v>
                </c:pt>
                <c:pt idx="1221">
                  <c:v>274.32105699999897</c:v>
                </c:pt>
                <c:pt idx="1222">
                  <c:v>274.34945699999997</c:v>
                </c:pt>
                <c:pt idx="1223">
                  <c:v>274.37490500000001</c:v>
                </c:pt>
                <c:pt idx="1224">
                  <c:v>274.40038999999962</c:v>
                </c:pt>
                <c:pt idx="1225">
                  <c:v>274.42491199999961</c:v>
                </c:pt>
                <c:pt idx="1226">
                  <c:v>274.44920100000002</c:v>
                </c:pt>
                <c:pt idx="1227">
                  <c:v>274.47884799999991</c:v>
                </c:pt>
                <c:pt idx="1228">
                  <c:v>274.50837499999898</c:v>
                </c:pt>
                <c:pt idx="1229">
                  <c:v>274.53356799999898</c:v>
                </c:pt>
                <c:pt idx="1230">
                  <c:v>274.55704800000001</c:v>
                </c:pt>
                <c:pt idx="1231">
                  <c:v>274.58274699999993</c:v>
                </c:pt>
                <c:pt idx="1232">
                  <c:v>274.60885100000002</c:v>
                </c:pt>
                <c:pt idx="1233">
                  <c:v>274.63697999999903</c:v>
                </c:pt>
                <c:pt idx="1234">
                  <c:v>274.66698699999989</c:v>
                </c:pt>
                <c:pt idx="1235">
                  <c:v>274.69130899999902</c:v>
                </c:pt>
                <c:pt idx="1236">
                  <c:v>274.71558099999999</c:v>
                </c:pt>
                <c:pt idx="1237">
                  <c:v>274.74118999999962</c:v>
                </c:pt>
                <c:pt idx="1238">
                  <c:v>274.76565799999992</c:v>
                </c:pt>
                <c:pt idx="1239">
                  <c:v>274.79099399999961</c:v>
                </c:pt>
                <c:pt idx="1240">
                  <c:v>274.82050599999991</c:v>
                </c:pt>
                <c:pt idx="1241">
                  <c:v>274.848636</c:v>
                </c:pt>
                <c:pt idx="1242">
                  <c:v>274.87415099999993</c:v>
                </c:pt>
                <c:pt idx="1243">
                  <c:v>274.89903999999962</c:v>
                </c:pt>
                <c:pt idx="1244">
                  <c:v>274.92414699999961</c:v>
                </c:pt>
                <c:pt idx="1245">
                  <c:v>274.94890099999992</c:v>
                </c:pt>
                <c:pt idx="1246">
                  <c:v>274.97777699999921</c:v>
                </c:pt>
                <c:pt idx="1247">
                  <c:v>275.00648899999999</c:v>
                </c:pt>
                <c:pt idx="1248">
                  <c:v>275.03207799999961</c:v>
                </c:pt>
                <c:pt idx="1249">
                  <c:v>275.05693699999961</c:v>
                </c:pt>
                <c:pt idx="1250">
                  <c:v>275.08174999999898</c:v>
                </c:pt>
                <c:pt idx="1251">
                  <c:v>275.10598599999997</c:v>
                </c:pt>
                <c:pt idx="1252">
                  <c:v>275.13525199999992</c:v>
                </c:pt>
                <c:pt idx="1253">
                  <c:v>275.16458599999999</c:v>
                </c:pt>
                <c:pt idx="1254">
                  <c:v>275.18838499999993</c:v>
                </c:pt>
                <c:pt idx="1255">
                  <c:v>275.21435099999991</c:v>
                </c:pt>
                <c:pt idx="1256">
                  <c:v>275.23999199999992</c:v>
                </c:pt>
                <c:pt idx="1257">
                  <c:v>275.26401599999991</c:v>
                </c:pt>
                <c:pt idx="1258">
                  <c:v>275.28851599999888</c:v>
                </c:pt>
                <c:pt idx="1259">
                  <c:v>275.317744</c:v>
                </c:pt>
                <c:pt idx="1260">
                  <c:v>275.34681899999993</c:v>
                </c:pt>
                <c:pt idx="1261">
                  <c:v>275.37150999999898</c:v>
                </c:pt>
                <c:pt idx="1262">
                  <c:v>275.39733899999902</c:v>
                </c:pt>
                <c:pt idx="1263">
                  <c:v>275.422517999999</c:v>
                </c:pt>
                <c:pt idx="1264">
                  <c:v>275.44694199999992</c:v>
                </c:pt>
                <c:pt idx="1265">
                  <c:v>275.47577199999961</c:v>
                </c:pt>
                <c:pt idx="1266">
                  <c:v>275.50567799999999</c:v>
                </c:pt>
                <c:pt idx="1267">
                  <c:v>275.53086400000001</c:v>
                </c:pt>
                <c:pt idx="1268">
                  <c:v>275.55599699999999</c:v>
                </c:pt>
                <c:pt idx="1269">
                  <c:v>275.58003399999961</c:v>
                </c:pt>
                <c:pt idx="1270">
                  <c:v>275.60537699999992</c:v>
                </c:pt>
                <c:pt idx="1271">
                  <c:v>275.63479599999999</c:v>
                </c:pt>
                <c:pt idx="1272">
                  <c:v>275.66361999999992</c:v>
                </c:pt>
                <c:pt idx="1273">
                  <c:v>275.68937199999999</c:v>
                </c:pt>
                <c:pt idx="1274">
                  <c:v>275.71412899999962</c:v>
                </c:pt>
                <c:pt idx="1275">
                  <c:v>275.73920299999992</c:v>
                </c:pt>
                <c:pt idx="1276">
                  <c:v>275.76412299999993</c:v>
                </c:pt>
                <c:pt idx="1277">
                  <c:v>275.78913599999902</c:v>
                </c:pt>
                <c:pt idx="1278">
                  <c:v>275.81831799999901</c:v>
                </c:pt>
                <c:pt idx="1279">
                  <c:v>275.84709400000003</c:v>
                </c:pt>
                <c:pt idx="1280">
                  <c:v>275.872838</c:v>
                </c:pt>
                <c:pt idx="1281">
                  <c:v>275.89817399999902</c:v>
                </c:pt>
                <c:pt idx="1282">
                  <c:v>275.92226399999993</c:v>
                </c:pt>
                <c:pt idx="1283">
                  <c:v>275.94751299999962</c:v>
                </c:pt>
                <c:pt idx="1284">
                  <c:v>275.97682799999961</c:v>
                </c:pt>
                <c:pt idx="1285">
                  <c:v>276.00629199999992</c:v>
                </c:pt>
                <c:pt idx="1286">
                  <c:v>276.03114399999902</c:v>
                </c:pt>
                <c:pt idx="1287">
                  <c:v>276.05657799999898</c:v>
                </c:pt>
                <c:pt idx="1288">
                  <c:v>276.08122599999962</c:v>
                </c:pt>
                <c:pt idx="1289">
                  <c:v>276.10798599999998</c:v>
                </c:pt>
                <c:pt idx="1290">
                  <c:v>276.13577499999991</c:v>
                </c:pt>
                <c:pt idx="1291">
                  <c:v>276.16560800000002</c:v>
                </c:pt>
                <c:pt idx="1292">
                  <c:v>276.19066299999997</c:v>
                </c:pt>
                <c:pt idx="1293">
                  <c:v>276.216105999999</c:v>
                </c:pt>
                <c:pt idx="1294">
                  <c:v>276.240252</c:v>
                </c:pt>
                <c:pt idx="1295">
                  <c:v>276.26552799999962</c:v>
                </c:pt>
                <c:pt idx="1296">
                  <c:v>276.29143299999902</c:v>
                </c:pt>
                <c:pt idx="1297">
                  <c:v>276.32137399999903</c:v>
                </c:pt>
                <c:pt idx="1298">
                  <c:v>276.35102799999999</c:v>
                </c:pt>
                <c:pt idx="1299">
                  <c:v>276.37470400000001</c:v>
                </c:pt>
                <c:pt idx="1300">
                  <c:v>276.40028899999999</c:v>
                </c:pt>
                <c:pt idx="1301">
                  <c:v>276.42600999999888</c:v>
                </c:pt>
                <c:pt idx="1302">
                  <c:v>276.45071699999897</c:v>
                </c:pt>
                <c:pt idx="1303">
                  <c:v>276.47947299999993</c:v>
                </c:pt>
                <c:pt idx="1304">
                  <c:v>276.50907999999993</c:v>
                </c:pt>
                <c:pt idx="1305">
                  <c:v>276.53459299999992</c:v>
                </c:pt>
                <c:pt idx="1306">
                  <c:v>276.55937999999992</c:v>
                </c:pt>
                <c:pt idx="1307">
                  <c:v>276.58429999999993</c:v>
                </c:pt>
                <c:pt idx="1308">
                  <c:v>276.60916900000001</c:v>
                </c:pt>
                <c:pt idx="1309">
                  <c:v>276.63860599999992</c:v>
                </c:pt>
                <c:pt idx="1310">
                  <c:v>276.66851199999991</c:v>
                </c:pt>
                <c:pt idx="1311">
                  <c:v>276.69332599999962</c:v>
                </c:pt>
                <c:pt idx="1312">
                  <c:v>276.71778599999999</c:v>
                </c:pt>
                <c:pt idx="1313">
                  <c:v>276.74294400000002</c:v>
                </c:pt>
                <c:pt idx="1314">
                  <c:v>276.76869599999992</c:v>
                </c:pt>
                <c:pt idx="1315">
                  <c:v>276.79377799999901</c:v>
                </c:pt>
                <c:pt idx="1316">
                  <c:v>276.82326</c:v>
                </c:pt>
                <c:pt idx="1317">
                  <c:v>276.85258800000003</c:v>
                </c:pt>
                <c:pt idx="1318">
                  <c:v>276.87687199999999</c:v>
                </c:pt>
                <c:pt idx="1319">
                  <c:v>276.90299699999991</c:v>
                </c:pt>
                <c:pt idx="1320">
                  <c:v>276.92749399999991</c:v>
                </c:pt>
                <c:pt idx="1321">
                  <c:v>276.95170299999961</c:v>
                </c:pt>
                <c:pt idx="1322">
                  <c:v>276.98151499999881</c:v>
                </c:pt>
                <c:pt idx="1323">
                  <c:v>277.01066700000001</c:v>
                </c:pt>
                <c:pt idx="1324">
                  <c:v>277.03598899999992</c:v>
                </c:pt>
                <c:pt idx="1325">
                  <c:v>277.06177499999961</c:v>
                </c:pt>
                <c:pt idx="1326">
                  <c:v>277.08570599999962</c:v>
                </c:pt>
                <c:pt idx="1327">
                  <c:v>277.11049800000001</c:v>
                </c:pt>
                <c:pt idx="1328">
                  <c:v>277.13971699999962</c:v>
                </c:pt>
                <c:pt idx="1329">
                  <c:v>277.16924399999999</c:v>
                </c:pt>
                <c:pt idx="1330">
                  <c:v>277.19375399999961</c:v>
                </c:pt>
                <c:pt idx="1331">
                  <c:v>277.21927499999993</c:v>
                </c:pt>
                <c:pt idx="1332">
                  <c:v>277.24425600000001</c:v>
                </c:pt>
                <c:pt idx="1333">
                  <c:v>277.26957999999962</c:v>
                </c:pt>
                <c:pt idx="1334">
                  <c:v>277.29507499999897</c:v>
                </c:pt>
                <c:pt idx="1335">
                  <c:v>277.32350599999961</c:v>
                </c:pt>
                <c:pt idx="1336">
                  <c:v>277.35292600000002</c:v>
                </c:pt>
                <c:pt idx="1337">
                  <c:v>277.37760300000002</c:v>
                </c:pt>
                <c:pt idx="1338">
                  <c:v>277.40232399999991</c:v>
                </c:pt>
                <c:pt idx="1339">
                  <c:v>277.42726899999991</c:v>
                </c:pt>
                <c:pt idx="1340">
                  <c:v>277.45243699999992</c:v>
                </c:pt>
                <c:pt idx="1341">
                  <c:v>277.48161599999901</c:v>
                </c:pt>
                <c:pt idx="1342">
                  <c:v>277.51156599999962</c:v>
                </c:pt>
                <c:pt idx="1343">
                  <c:v>277.53650399999901</c:v>
                </c:pt>
                <c:pt idx="1344">
                  <c:v>277.56115399999902</c:v>
                </c:pt>
                <c:pt idx="1345">
                  <c:v>277.58567599999992</c:v>
                </c:pt>
                <c:pt idx="1346">
                  <c:v>277.610502</c:v>
                </c:pt>
                <c:pt idx="1347">
                  <c:v>277.63962400000003</c:v>
                </c:pt>
                <c:pt idx="1348">
                  <c:v>277.66953899999999</c:v>
                </c:pt>
                <c:pt idx="1349">
                  <c:v>277.69419899999991</c:v>
                </c:pt>
                <c:pt idx="1350">
                  <c:v>277.71904799999999</c:v>
                </c:pt>
                <c:pt idx="1351">
                  <c:v>277.74454200000002</c:v>
                </c:pt>
                <c:pt idx="1352">
                  <c:v>277.76959399999993</c:v>
                </c:pt>
                <c:pt idx="1353">
                  <c:v>277.79448500000001</c:v>
                </c:pt>
                <c:pt idx="1354">
                  <c:v>277.82347099999993</c:v>
                </c:pt>
                <c:pt idx="1355">
                  <c:v>277.85202700000002</c:v>
                </c:pt>
                <c:pt idx="1356">
                  <c:v>277.87738399999989</c:v>
                </c:pt>
                <c:pt idx="1357">
                  <c:v>277.90257899999921</c:v>
                </c:pt>
                <c:pt idx="1358">
                  <c:v>277.92679099999901</c:v>
                </c:pt>
                <c:pt idx="1359">
                  <c:v>277.95298600000001</c:v>
                </c:pt>
                <c:pt idx="1360">
                  <c:v>277.98144599999961</c:v>
                </c:pt>
                <c:pt idx="1361">
                  <c:v>278.01079899999962</c:v>
                </c:pt>
                <c:pt idx="1362">
                  <c:v>278.03607499999902</c:v>
                </c:pt>
                <c:pt idx="1363">
                  <c:v>278.06100699999962</c:v>
                </c:pt>
                <c:pt idx="1364">
                  <c:v>278.08674399999961</c:v>
                </c:pt>
                <c:pt idx="1365">
                  <c:v>278.11173799999898</c:v>
                </c:pt>
                <c:pt idx="1366">
                  <c:v>278.13986999999997</c:v>
                </c:pt>
                <c:pt idx="1367">
                  <c:v>278.169307</c:v>
                </c:pt>
                <c:pt idx="1368">
                  <c:v>278.19498399999998</c:v>
                </c:pt>
                <c:pt idx="1369">
                  <c:v>278.21940899999993</c:v>
                </c:pt>
                <c:pt idx="1370">
                  <c:v>278.24402600000002</c:v>
                </c:pt>
                <c:pt idx="1371">
                  <c:v>278.26907399999999</c:v>
                </c:pt>
                <c:pt idx="1372">
                  <c:v>278.29507599999903</c:v>
                </c:pt>
                <c:pt idx="1373">
                  <c:v>278.32435399999991</c:v>
                </c:pt>
                <c:pt idx="1374">
                  <c:v>278.35271399999999</c:v>
                </c:pt>
                <c:pt idx="1375">
                  <c:v>278.37780400000003</c:v>
                </c:pt>
                <c:pt idx="1376">
                  <c:v>278.40392799999961</c:v>
                </c:pt>
                <c:pt idx="1377">
                  <c:v>278.42837799999887</c:v>
                </c:pt>
                <c:pt idx="1378">
                  <c:v>278.45346599999999</c:v>
                </c:pt>
                <c:pt idx="1379">
                  <c:v>278.482519999999</c:v>
                </c:pt>
                <c:pt idx="1380">
                  <c:v>278.51192599999962</c:v>
                </c:pt>
                <c:pt idx="1381">
                  <c:v>278.53662199999991</c:v>
                </c:pt>
                <c:pt idx="1382">
                  <c:v>278.56183199999992</c:v>
                </c:pt>
                <c:pt idx="1383">
                  <c:v>278.58672399999921</c:v>
                </c:pt>
                <c:pt idx="1384">
                  <c:v>278.61240600000002</c:v>
                </c:pt>
                <c:pt idx="1385">
                  <c:v>278.64032999999989</c:v>
                </c:pt>
                <c:pt idx="1386">
                  <c:v>278.66983399999998</c:v>
                </c:pt>
                <c:pt idx="1387">
                  <c:v>278.69535599999921</c:v>
                </c:pt>
                <c:pt idx="1388">
                  <c:v>278.72004499999991</c:v>
                </c:pt>
                <c:pt idx="1389">
                  <c:v>278.745024</c:v>
                </c:pt>
                <c:pt idx="1390">
                  <c:v>278.77033199999897</c:v>
                </c:pt>
                <c:pt idx="1391">
                  <c:v>278.79499999999962</c:v>
                </c:pt>
                <c:pt idx="1392">
                  <c:v>278.82354599999991</c:v>
                </c:pt>
                <c:pt idx="1393">
                  <c:v>278.85331299999962</c:v>
                </c:pt>
                <c:pt idx="1394">
                  <c:v>278.87855399999961</c:v>
                </c:pt>
                <c:pt idx="1395">
                  <c:v>278.90393799999902</c:v>
                </c:pt>
                <c:pt idx="1396">
                  <c:v>278.92897399999902</c:v>
                </c:pt>
                <c:pt idx="1397">
                  <c:v>278.953666</c:v>
                </c:pt>
                <c:pt idx="1398">
                  <c:v>278.98245099999991</c:v>
                </c:pt>
                <c:pt idx="1399">
                  <c:v>279.01174799999961</c:v>
                </c:pt>
                <c:pt idx="1400">
                  <c:v>279.03685599999898</c:v>
                </c:pt>
                <c:pt idx="1401">
                  <c:v>279.06174999999962</c:v>
                </c:pt>
                <c:pt idx="1402">
                  <c:v>279.08722999999992</c:v>
                </c:pt>
                <c:pt idx="1403">
                  <c:v>279.11248599999999</c:v>
                </c:pt>
                <c:pt idx="1404">
                  <c:v>279.14114599999999</c:v>
                </c:pt>
                <c:pt idx="1405">
                  <c:v>279.17035399999992</c:v>
                </c:pt>
                <c:pt idx="1406">
                  <c:v>279.19563499999992</c:v>
                </c:pt>
                <c:pt idx="1407">
                  <c:v>279.22081599999962</c:v>
                </c:pt>
                <c:pt idx="1408">
                  <c:v>279.24562400000002</c:v>
                </c:pt>
                <c:pt idx="1409">
                  <c:v>279.27174199999962</c:v>
                </c:pt>
                <c:pt idx="1410">
                  <c:v>279.29469999999992</c:v>
                </c:pt>
                <c:pt idx="1411">
                  <c:v>279.32447999999999</c:v>
                </c:pt>
                <c:pt idx="1412">
                  <c:v>279.35432500000002</c:v>
                </c:pt>
                <c:pt idx="1413">
                  <c:v>279.37975999999992</c:v>
                </c:pt>
                <c:pt idx="1414">
                  <c:v>279.40393799999902</c:v>
                </c:pt>
                <c:pt idx="1415">
                  <c:v>279.42877199999901</c:v>
                </c:pt>
                <c:pt idx="1416">
                  <c:v>279.45402999999999</c:v>
                </c:pt>
                <c:pt idx="1417">
                  <c:v>279.48379599999902</c:v>
                </c:pt>
                <c:pt idx="1418">
                  <c:v>279.51244799999989</c:v>
                </c:pt>
                <c:pt idx="1419">
                  <c:v>279.53762999999992</c:v>
                </c:pt>
                <c:pt idx="1420">
                  <c:v>279.56293999999991</c:v>
                </c:pt>
                <c:pt idx="1421">
                  <c:v>279.58752799999962</c:v>
                </c:pt>
                <c:pt idx="1422">
                  <c:v>279.612864</c:v>
                </c:pt>
                <c:pt idx="1423">
                  <c:v>279.64248400000002</c:v>
                </c:pt>
                <c:pt idx="1424">
                  <c:v>279.67192399999999</c:v>
                </c:pt>
                <c:pt idx="1425">
                  <c:v>279.69611899999887</c:v>
                </c:pt>
                <c:pt idx="1426">
                  <c:v>279.72135599999888</c:v>
                </c:pt>
                <c:pt idx="1427">
                  <c:v>279.74621799999898</c:v>
                </c:pt>
                <c:pt idx="1428">
                  <c:v>279.77121199999903</c:v>
                </c:pt>
                <c:pt idx="1429">
                  <c:v>279.79608799999897</c:v>
                </c:pt>
                <c:pt idx="1430">
                  <c:v>279.82561599999991</c:v>
                </c:pt>
                <c:pt idx="1431">
                  <c:v>279.85483099999999</c:v>
                </c:pt>
                <c:pt idx="1432">
                  <c:v>279.87957499999999</c:v>
                </c:pt>
                <c:pt idx="1433">
                  <c:v>279.90498500000001</c:v>
                </c:pt>
                <c:pt idx="1434">
                  <c:v>279.92969199999999</c:v>
                </c:pt>
                <c:pt idx="1435">
                  <c:v>279.95452599999999</c:v>
                </c:pt>
                <c:pt idx="1436">
                  <c:v>279.98366299999992</c:v>
                </c:pt>
                <c:pt idx="1437">
                  <c:v>280.01263999999992</c:v>
                </c:pt>
                <c:pt idx="1438">
                  <c:v>280.03709199999992</c:v>
                </c:pt>
                <c:pt idx="1439">
                  <c:v>280.06277399999999</c:v>
                </c:pt>
                <c:pt idx="1440">
                  <c:v>280.087402</c:v>
                </c:pt>
                <c:pt idx="1441">
                  <c:v>280.11277799999999</c:v>
                </c:pt>
                <c:pt idx="1442">
                  <c:v>280.14181000000002</c:v>
                </c:pt>
                <c:pt idx="1443">
                  <c:v>280.17030999999992</c:v>
                </c:pt>
                <c:pt idx="1444">
                  <c:v>280.19651499999901</c:v>
                </c:pt>
                <c:pt idx="1445">
                  <c:v>280.22116099999897</c:v>
                </c:pt>
                <c:pt idx="1446">
                  <c:v>280.24670499999962</c:v>
                </c:pt>
                <c:pt idx="1447">
                  <c:v>280.27138399999961</c:v>
                </c:pt>
                <c:pt idx="1448">
                  <c:v>280.29585899999961</c:v>
                </c:pt>
                <c:pt idx="1449">
                  <c:v>280.32474300000001</c:v>
                </c:pt>
                <c:pt idx="1450">
                  <c:v>280.355615</c:v>
                </c:pt>
                <c:pt idx="1451">
                  <c:v>280.38048400000002</c:v>
                </c:pt>
                <c:pt idx="1452">
                  <c:v>280.40492799999993</c:v>
                </c:pt>
                <c:pt idx="1453">
                  <c:v>280.42968999999999</c:v>
                </c:pt>
                <c:pt idx="1454">
                  <c:v>280.45439899999991</c:v>
                </c:pt>
                <c:pt idx="1455">
                  <c:v>280.48449099999999</c:v>
                </c:pt>
                <c:pt idx="1456">
                  <c:v>280.513284</c:v>
                </c:pt>
                <c:pt idx="1457">
                  <c:v>280.53815999999898</c:v>
                </c:pt>
                <c:pt idx="1458">
                  <c:v>280.562995</c:v>
                </c:pt>
                <c:pt idx="1459">
                  <c:v>280.58786600000002</c:v>
                </c:pt>
                <c:pt idx="1460">
                  <c:v>280.61367100000001</c:v>
                </c:pt>
                <c:pt idx="1461">
                  <c:v>280.641998</c:v>
                </c:pt>
                <c:pt idx="1462">
                  <c:v>280.67155699999961</c:v>
                </c:pt>
                <c:pt idx="1463">
                  <c:v>280.69656999999961</c:v>
                </c:pt>
                <c:pt idx="1464">
                  <c:v>280.72166899999962</c:v>
                </c:pt>
                <c:pt idx="1465">
                  <c:v>280.74643199999991</c:v>
                </c:pt>
                <c:pt idx="1466">
                  <c:v>280.77164899999991</c:v>
                </c:pt>
                <c:pt idx="1467">
                  <c:v>280.79765999999961</c:v>
                </c:pt>
                <c:pt idx="1468">
                  <c:v>280.82651099999902</c:v>
                </c:pt>
                <c:pt idx="1469">
                  <c:v>280.85490800000002</c:v>
                </c:pt>
                <c:pt idx="1470">
                  <c:v>280.88039699999962</c:v>
                </c:pt>
                <c:pt idx="1471">
                  <c:v>280.90442200000001</c:v>
                </c:pt>
                <c:pt idx="1472">
                  <c:v>280.92930599999897</c:v>
                </c:pt>
                <c:pt idx="1473">
                  <c:v>280.955806</c:v>
                </c:pt>
                <c:pt idx="1474">
                  <c:v>280.98441499999961</c:v>
                </c:pt>
                <c:pt idx="1475">
                  <c:v>281.01411999999902</c:v>
                </c:pt>
                <c:pt idx="1476">
                  <c:v>281.03883799999898</c:v>
                </c:pt>
                <c:pt idx="1477">
                  <c:v>281.06485600000002</c:v>
                </c:pt>
                <c:pt idx="1478">
                  <c:v>281.08880299999993</c:v>
                </c:pt>
                <c:pt idx="1479">
                  <c:v>281.11247800000001</c:v>
                </c:pt>
                <c:pt idx="1480">
                  <c:v>281.142066</c:v>
                </c:pt>
                <c:pt idx="1481">
                  <c:v>281.17141399999991</c:v>
                </c:pt>
                <c:pt idx="1482">
                  <c:v>281.19702799999999</c:v>
                </c:pt>
                <c:pt idx="1483">
                  <c:v>281.22176899999897</c:v>
                </c:pt>
                <c:pt idx="1484">
                  <c:v>281.24723</c:v>
                </c:pt>
                <c:pt idx="1485">
                  <c:v>281.27207099999993</c:v>
                </c:pt>
                <c:pt idx="1486">
                  <c:v>281.296393999999</c:v>
                </c:pt>
                <c:pt idx="1487">
                  <c:v>281.32601799999901</c:v>
                </c:pt>
                <c:pt idx="1488">
                  <c:v>281.354829</c:v>
                </c:pt>
                <c:pt idx="1489">
                  <c:v>281.38063</c:v>
                </c:pt>
                <c:pt idx="1490">
                  <c:v>281.40508599999993</c:v>
                </c:pt>
                <c:pt idx="1491">
                  <c:v>281.43003999999888</c:v>
                </c:pt>
                <c:pt idx="1492">
                  <c:v>281.45491799999991</c:v>
                </c:pt>
                <c:pt idx="1493">
                  <c:v>281.48452999999961</c:v>
                </c:pt>
                <c:pt idx="1494">
                  <c:v>281.51379299999991</c:v>
                </c:pt>
                <c:pt idx="1495">
                  <c:v>281.53858099999991</c:v>
                </c:pt>
                <c:pt idx="1496">
                  <c:v>281.56419099999999</c:v>
                </c:pt>
                <c:pt idx="1497">
                  <c:v>281.58904699999999</c:v>
                </c:pt>
                <c:pt idx="1498">
                  <c:v>281.61428100000001</c:v>
                </c:pt>
                <c:pt idx="1499">
                  <c:v>281.64290899999997</c:v>
                </c:pt>
                <c:pt idx="1500">
                  <c:v>281.67209400000002</c:v>
                </c:pt>
                <c:pt idx="1501">
                  <c:v>281.69688599999989</c:v>
                </c:pt>
                <c:pt idx="1502">
                  <c:v>281.722117999999</c:v>
                </c:pt>
                <c:pt idx="1503">
                  <c:v>281.74760099999997</c:v>
                </c:pt>
                <c:pt idx="1504">
                  <c:v>281.77204</c:v>
                </c:pt>
                <c:pt idx="1505">
                  <c:v>281.79726499999992</c:v>
                </c:pt>
                <c:pt idx="1506">
                  <c:v>281.82677799999902</c:v>
                </c:pt>
                <c:pt idx="1507">
                  <c:v>281.85563400000001</c:v>
                </c:pt>
                <c:pt idx="1508">
                  <c:v>281.88056799999993</c:v>
                </c:pt>
                <c:pt idx="1509">
                  <c:v>281.90470599999992</c:v>
                </c:pt>
                <c:pt idx="1510">
                  <c:v>281.93045099999961</c:v>
                </c:pt>
                <c:pt idx="1511">
                  <c:v>281.95579799999962</c:v>
                </c:pt>
                <c:pt idx="1512">
                  <c:v>281.98488200000003</c:v>
                </c:pt>
                <c:pt idx="1513">
                  <c:v>282.01430499999992</c:v>
                </c:pt>
                <c:pt idx="1514">
                  <c:v>282.03932999999961</c:v>
                </c:pt>
                <c:pt idx="1515">
                  <c:v>282.06436400000001</c:v>
                </c:pt>
                <c:pt idx="1516">
                  <c:v>282.08868899999999</c:v>
                </c:pt>
                <c:pt idx="1517">
                  <c:v>282.11427800000001</c:v>
                </c:pt>
                <c:pt idx="1518">
                  <c:v>282.14270599999998</c:v>
                </c:pt>
                <c:pt idx="1519">
                  <c:v>282.17254100000002</c:v>
                </c:pt>
                <c:pt idx="1520">
                  <c:v>282.197811</c:v>
                </c:pt>
                <c:pt idx="1521">
                  <c:v>282.22276799999992</c:v>
                </c:pt>
                <c:pt idx="1522">
                  <c:v>282.247344</c:v>
                </c:pt>
                <c:pt idx="1523">
                  <c:v>282.27205099999992</c:v>
                </c:pt>
                <c:pt idx="1524">
                  <c:v>282.29745399999962</c:v>
                </c:pt>
                <c:pt idx="1525">
                  <c:v>282.32634499999921</c:v>
                </c:pt>
                <c:pt idx="1526">
                  <c:v>282.35559000000001</c:v>
                </c:pt>
                <c:pt idx="1527">
                  <c:v>282.380695</c:v>
                </c:pt>
                <c:pt idx="1528">
                  <c:v>282.40557799999902</c:v>
                </c:pt>
                <c:pt idx="1529">
                  <c:v>282.43128199999961</c:v>
                </c:pt>
                <c:pt idx="1530">
                  <c:v>282.457492</c:v>
                </c:pt>
                <c:pt idx="1531">
                  <c:v>282.48541999999901</c:v>
                </c:pt>
                <c:pt idx="1532">
                  <c:v>282.514726</c:v>
                </c:pt>
                <c:pt idx="1533">
                  <c:v>282.54033199999992</c:v>
                </c:pt>
                <c:pt idx="1534">
                  <c:v>282.56455</c:v>
                </c:pt>
                <c:pt idx="1535">
                  <c:v>282.589608</c:v>
                </c:pt>
                <c:pt idx="1536">
                  <c:v>282.61443100000002</c:v>
                </c:pt>
                <c:pt idx="1537">
                  <c:v>282.64362899999998</c:v>
                </c:pt>
                <c:pt idx="1538">
                  <c:v>282.67305499999992</c:v>
                </c:pt>
                <c:pt idx="1539">
                  <c:v>282.69786800000003</c:v>
                </c:pt>
                <c:pt idx="1540">
                  <c:v>282.72256299999992</c:v>
                </c:pt>
                <c:pt idx="1541">
                  <c:v>282.74764099999999</c:v>
                </c:pt>
                <c:pt idx="1542">
                  <c:v>282.77301899999901</c:v>
                </c:pt>
                <c:pt idx="1543">
                  <c:v>282.79741299999961</c:v>
                </c:pt>
                <c:pt idx="1544">
                  <c:v>282.82748600000002</c:v>
                </c:pt>
                <c:pt idx="1545">
                  <c:v>282.85663899999992</c:v>
                </c:pt>
                <c:pt idx="1546">
                  <c:v>282.88114699999898</c:v>
                </c:pt>
                <c:pt idx="1547">
                  <c:v>282.90605799999901</c:v>
                </c:pt>
                <c:pt idx="1548">
                  <c:v>282.93158599999902</c:v>
                </c:pt>
                <c:pt idx="1549">
                  <c:v>282.95763399999993</c:v>
                </c:pt>
                <c:pt idx="1550">
                  <c:v>282.986031999999</c:v>
                </c:pt>
                <c:pt idx="1551">
                  <c:v>283.01493199999999</c:v>
                </c:pt>
                <c:pt idx="1552">
                  <c:v>283.03990299999992</c:v>
                </c:pt>
                <c:pt idx="1553">
                  <c:v>283.06505499999992</c:v>
                </c:pt>
                <c:pt idx="1554">
                  <c:v>283.08943899999991</c:v>
                </c:pt>
                <c:pt idx="1555">
                  <c:v>283.11529399999989</c:v>
                </c:pt>
                <c:pt idx="1556">
                  <c:v>283.14407399999999</c:v>
                </c:pt>
              </c:numCache>
            </c:numRef>
          </c:xVal>
          <c:yVal>
            <c:numRef>
              <c:f>[1]Sheet1!$D$1:$D$1557</c:f>
              <c:numCache>
                <c:formatCode>General</c:formatCode>
                <c:ptCount val="1557"/>
                <c:pt idx="0">
                  <c:v>6.0024909090909064</c:v>
                </c:pt>
                <c:pt idx="1">
                  <c:v>6.0030848484848436</c:v>
                </c:pt>
                <c:pt idx="2">
                  <c:v>6.0036757575757536</c:v>
                </c:pt>
                <c:pt idx="3">
                  <c:v>6.0042696969696969</c:v>
                </c:pt>
                <c:pt idx="4">
                  <c:v>6.004860606060606</c:v>
                </c:pt>
                <c:pt idx="5">
                  <c:v>6.0055454545454454</c:v>
                </c:pt>
                <c:pt idx="6">
                  <c:v>6.0062303030303026</c:v>
                </c:pt>
                <c:pt idx="7">
                  <c:v>6.0068181818181818</c:v>
                </c:pt>
                <c:pt idx="8">
                  <c:v>6.0073999999999996</c:v>
                </c:pt>
                <c:pt idx="9">
                  <c:v>6.007981818181805</c:v>
                </c:pt>
                <c:pt idx="10">
                  <c:v>6.0085606060606054</c:v>
                </c:pt>
                <c:pt idx="11">
                  <c:v>6.0092303030303027</c:v>
                </c:pt>
                <c:pt idx="12">
                  <c:v>6.0099060606060606</c:v>
                </c:pt>
                <c:pt idx="13">
                  <c:v>6.010481818181808</c:v>
                </c:pt>
                <c:pt idx="14">
                  <c:v>6.0110545454545452</c:v>
                </c:pt>
                <c:pt idx="15">
                  <c:v>6.0116242424242419</c:v>
                </c:pt>
                <c:pt idx="16">
                  <c:v>6.0121939393939394</c:v>
                </c:pt>
                <c:pt idx="17">
                  <c:v>6.0128575757575744</c:v>
                </c:pt>
                <c:pt idx="18">
                  <c:v>6.0135181818181813</c:v>
                </c:pt>
                <c:pt idx="19">
                  <c:v>6.0140848484848339</c:v>
                </c:pt>
                <c:pt idx="20">
                  <c:v>6.0146545454545448</c:v>
                </c:pt>
                <c:pt idx="21">
                  <c:v>6.0152242424242406</c:v>
                </c:pt>
                <c:pt idx="22">
                  <c:v>6.0157969696969644</c:v>
                </c:pt>
                <c:pt idx="23">
                  <c:v>6.016369696969698</c:v>
                </c:pt>
                <c:pt idx="24">
                  <c:v>6.0170424242424234</c:v>
                </c:pt>
                <c:pt idx="25">
                  <c:v>6.0177212121212076</c:v>
                </c:pt>
                <c:pt idx="26">
                  <c:v>6.0183090909090904</c:v>
                </c:pt>
                <c:pt idx="27">
                  <c:v>6.0188909090909064</c:v>
                </c:pt>
                <c:pt idx="28">
                  <c:v>6.0194757575757469</c:v>
                </c:pt>
                <c:pt idx="29">
                  <c:v>6.0200545454545447</c:v>
                </c:pt>
                <c:pt idx="30">
                  <c:v>6.0207333333333324</c:v>
                </c:pt>
                <c:pt idx="31">
                  <c:v>6.021412121212121</c:v>
                </c:pt>
                <c:pt idx="32">
                  <c:v>6.0219939393939397</c:v>
                </c:pt>
                <c:pt idx="33">
                  <c:v>6.0225727272727267</c:v>
                </c:pt>
                <c:pt idx="34">
                  <c:v>6.0231515151515147</c:v>
                </c:pt>
                <c:pt idx="35">
                  <c:v>6.0237303030303027</c:v>
                </c:pt>
                <c:pt idx="36">
                  <c:v>6.0244030303030298</c:v>
                </c:pt>
                <c:pt idx="37">
                  <c:v>6.0250787878787877</c:v>
                </c:pt>
                <c:pt idx="38">
                  <c:v>6.0256606060606064</c:v>
                </c:pt>
                <c:pt idx="39">
                  <c:v>6.0262515151515146</c:v>
                </c:pt>
                <c:pt idx="40">
                  <c:v>6.0268454545454544</c:v>
                </c:pt>
                <c:pt idx="41">
                  <c:v>6.027442424242424</c:v>
                </c:pt>
                <c:pt idx="42">
                  <c:v>6.0280454545454436</c:v>
                </c:pt>
                <c:pt idx="43">
                  <c:v>6.028748484848486</c:v>
                </c:pt>
                <c:pt idx="44">
                  <c:v>6.0294515151515142</c:v>
                </c:pt>
                <c:pt idx="45">
                  <c:v>6.0300545454545453</c:v>
                </c:pt>
                <c:pt idx="46">
                  <c:v>6.0306545454545448</c:v>
                </c:pt>
                <c:pt idx="47">
                  <c:v>6.031257575757575</c:v>
                </c:pt>
                <c:pt idx="48">
                  <c:v>6.0318696969697001</c:v>
                </c:pt>
                <c:pt idx="49">
                  <c:v>6.0325969696969599</c:v>
                </c:pt>
                <c:pt idx="50">
                  <c:v>6.0333363636363631</c:v>
                </c:pt>
                <c:pt idx="51">
                  <c:v>6.0339757575757469</c:v>
                </c:pt>
                <c:pt idx="52">
                  <c:v>6.0346181818181819</c:v>
                </c:pt>
                <c:pt idx="53">
                  <c:v>6.03527272727273</c:v>
                </c:pt>
                <c:pt idx="54">
                  <c:v>6.0359393939393939</c:v>
                </c:pt>
                <c:pt idx="55">
                  <c:v>6.0367181818181903</c:v>
                </c:pt>
                <c:pt idx="56">
                  <c:v>6.0374969696969636</c:v>
                </c:pt>
                <c:pt idx="57">
                  <c:v>6.03816363636364</c:v>
                </c:pt>
                <c:pt idx="58">
                  <c:v>6.038830303030303</c:v>
                </c:pt>
                <c:pt idx="59">
                  <c:v>6.0394969696969696</c:v>
                </c:pt>
                <c:pt idx="60">
                  <c:v>6.0401575757575756</c:v>
                </c:pt>
                <c:pt idx="61">
                  <c:v>6.0408212121212106</c:v>
                </c:pt>
                <c:pt idx="62">
                  <c:v>6.0416060606060604</c:v>
                </c:pt>
                <c:pt idx="63">
                  <c:v>6.0423939393939401</c:v>
                </c:pt>
                <c:pt idx="64">
                  <c:v>6.0430727272727269</c:v>
                </c:pt>
                <c:pt idx="65">
                  <c:v>6.0437515151515147</c:v>
                </c:pt>
                <c:pt idx="66">
                  <c:v>6.0444303030303006</c:v>
                </c:pt>
                <c:pt idx="67">
                  <c:v>6.0451121212121208</c:v>
                </c:pt>
                <c:pt idx="68">
                  <c:v>6.0459090909090909</c:v>
                </c:pt>
                <c:pt idx="69">
                  <c:v>6.0467121212121304</c:v>
                </c:pt>
                <c:pt idx="70">
                  <c:v>6.0474060606060487</c:v>
                </c:pt>
                <c:pt idx="71">
                  <c:v>6.0481030303030314</c:v>
                </c:pt>
                <c:pt idx="72">
                  <c:v>6.0488121212121202</c:v>
                </c:pt>
                <c:pt idx="73">
                  <c:v>6.0495272727272704</c:v>
                </c:pt>
                <c:pt idx="74">
                  <c:v>6.0503636363636399</c:v>
                </c:pt>
                <c:pt idx="75">
                  <c:v>6.0512030303030304</c:v>
                </c:pt>
                <c:pt idx="76">
                  <c:v>6.0519212121212096</c:v>
                </c:pt>
                <c:pt idx="77">
                  <c:v>6.0526363636363616</c:v>
                </c:pt>
                <c:pt idx="78">
                  <c:v>6.0533515151515154</c:v>
                </c:pt>
                <c:pt idx="79">
                  <c:v>6.0540696969696963</c:v>
                </c:pt>
                <c:pt idx="80">
                  <c:v>6.0547848484848359</c:v>
                </c:pt>
                <c:pt idx="81">
                  <c:v>6.0556181818181818</c:v>
                </c:pt>
                <c:pt idx="82">
                  <c:v>6.0564515151515153</c:v>
                </c:pt>
                <c:pt idx="83">
                  <c:v>6.0571636363636374</c:v>
                </c:pt>
                <c:pt idx="84">
                  <c:v>6.0578757575757392</c:v>
                </c:pt>
                <c:pt idx="85">
                  <c:v>6.0585939393939388</c:v>
                </c:pt>
                <c:pt idx="86">
                  <c:v>6.0593121212121304</c:v>
                </c:pt>
                <c:pt idx="87">
                  <c:v>6.0601545454545436</c:v>
                </c:pt>
                <c:pt idx="88">
                  <c:v>6.0609969696969532</c:v>
                </c:pt>
                <c:pt idx="89">
                  <c:v>6.0617212121212116</c:v>
                </c:pt>
                <c:pt idx="90">
                  <c:v>6.0624515151515146</c:v>
                </c:pt>
                <c:pt idx="91">
                  <c:v>6.0631878787878639</c:v>
                </c:pt>
                <c:pt idx="92">
                  <c:v>6.063933333333333</c:v>
                </c:pt>
                <c:pt idx="93">
                  <c:v>6.0647999999999964</c:v>
                </c:pt>
                <c:pt idx="94">
                  <c:v>6.0656666666666661</c:v>
                </c:pt>
                <c:pt idx="95">
                  <c:v>6.0664151515151454</c:v>
                </c:pt>
                <c:pt idx="96">
                  <c:v>6.0671636363636363</c:v>
                </c:pt>
                <c:pt idx="97">
                  <c:v>6.067912121212121</c:v>
                </c:pt>
                <c:pt idx="98">
                  <c:v>6.0686545454545451</c:v>
                </c:pt>
                <c:pt idx="99">
                  <c:v>6.0693999999999999</c:v>
                </c:pt>
                <c:pt idx="100">
                  <c:v>6.0702727272727302</c:v>
                </c:pt>
                <c:pt idx="101">
                  <c:v>6.0711454545454542</c:v>
                </c:pt>
                <c:pt idx="102">
                  <c:v>6.0718969696969696</c:v>
                </c:pt>
                <c:pt idx="103">
                  <c:v>6.0726545454545464</c:v>
                </c:pt>
                <c:pt idx="104">
                  <c:v>6.07340606060606</c:v>
                </c:pt>
                <c:pt idx="105">
                  <c:v>6.0741606060606061</c:v>
                </c:pt>
                <c:pt idx="106">
                  <c:v>6.0750363636363636</c:v>
                </c:pt>
                <c:pt idx="107">
                  <c:v>6.075912121212121</c:v>
                </c:pt>
                <c:pt idx="108">
                  <c:v>6.0766606060606101</c:v>
                </c:pt>
                <c:pt idx="109">
                  <c:v>6.077412121212121</c:v>
                </c:pt>
                <c:pt idx="110">
                  <c:v>6.0781606060606057</c:v>
                </c:pt>
                <c:pt idx="111">
                  <c:v>6.0789090909090904</c:v>
                </c:pt>
                <c:pt idx="112">
                  <c:v>6.0797878787878794</c:v>
                </c:pt>
                <c:pt idx="113">
                  <c:v>6.0806666666666667</c:v>
                </c:pt>
                <c:pt idx="114">
                  <c:v>6.0814242424242426</c:v>
                </c:pt>
                <c:pt idx="115">
                  <c:v>6.0821848484848369</c:v>
                </c:pt>
                <c:pt idx="116">
                  <c:v>6.0829545454545446</c:v>
                </c:pt>
                <c:pt idx="117">
                  <c:v>6.0837272727272724</c:v>
                </c:pt>
                <c:pt idx="118">
                  <c:v>6.0844999999999976</c:v>
                </c:pt>
                <c:pt idx="119">
                  <c:v>6.0854030303030298</c:v>
                </c:pt>
                <c:pt idx="120">
                  <c:v>6.0862999999999996</c:v>
                </c:pt>
                <c:pt idx="121">
                  <c:v>6.0870696969696967</c:v>
                </c:pt>
                <c:pt idx="122">
                  <c:v>6.0878393939393938</c:v>
                </c:pt>
                <c:pt idx="123">
                  <c:v>6.088618181818183</c:v>
                </c:pt>
                <c:pt idx="124">
                  <c:v>6.0894000000000004</c:v>
                </c:pt>
                <c:pt idx="125">
                  <c:v>6.0903151515151466</c:v>
                </c:pt>
                <c:pt idx="126">
                  <c:v>6.0912333333333404</c:v>
                </c:pt>
                <c:pt idx="127">
                  <c:v>6.0920333333333332</c:v>
                </c:pt>
                <c:pt idx="128">
                  <c:v>6.0928424242424271</c:v>
                </c:pt>
                <c:pt idx="129">
                  <c:v>6.0936545454545454</c:v>
                </c:pt>
                <c:pt idx="130">
                  <c:v>6.0944757575757391</c:v>
                </c:pt>
                <c:pt idx="131">
                  <c:v>6.0954363636363604</c:v>
                </c:pt>
                <c:pt idx="132">
                  <c:v>6.0964060606060606</c:v>
                </c:pt>
                <c:pt idx="133">
                  <c:v>6.0972484848484871</c:v>
                </c:pt>
                <c:pt idx="134">
                  <c:v>6.09809393939394</c:v>
                </c:pt>
                <c:pt idx="135">
                  <c:v>6.0989454545454436</c:v>
                </c:pt>
                <c:pt idx="136">
                  <c:v>6.0998060606060536</c:v>
                </c:pt>
                <c:pt idx="137">
                  <c:v>6.1006727272727268</c:v>
                </c:pt>
                <c:pt idx="138">
                  <c:v>6.1016969696969694</c:v>
                </c:pt>
                <c:pt idx="139">
                  <c:v>6.1027272727272646</c:v>
                </c:pt>
                <c:pt idx="140">
                  <c:v>6.1036151515151484</c:v>
                </c:pt>
                <c:pt idx="141">
                  <c:v>6.1045060606060408</c:v>
                </c:pt>
                <c:pt idx="142">
                  <c:v>6.1053969696969599</c:v>
                </c:pt>
                <c:pt idx="143">
                  <c:v>6.1062969696969676</c:v>
                </c:pt>
                <c:pt idx="144">
                  <c:v>6.107348484848484</c:v>
                </c:pt>
                <c:pt idx="145">
                  <c:v>6.1084060606060486</c:v>
                </c:pt>
                <c:pt idx="146">
                  <c:v>6.109318181818181</c:v>
                </c:pt>
                <c:pt idx="147">
                  <c:v>6.11024242424243</c:v>
                </c:pt>
                <c:pt idx="148">
                  <c:v>6.1111757575757393</c:v>
                </c:pt>
                <c:pt idx="149">
                  <c:v>6.1121181818181816</c:v>
                </c:pt>
                <c:pt idx="150">
                  <c:v>6.1132303030303028</c:v>
                </c:pt>
                <c:pt idx="151">
                  <c:v>6.1143484848484846</c:v>
                </c:pt>
                <c:pt idx="152">
                  <c:v>6.1153181818181821</c:v>
                </c:pt>
                <c:pt idx="153">
                  <c:v>6.1162878787878681</c:v>
                </c:pt>
                <c:pt idx="154">
                  <c:v>6.1172636363636359</c:v>
                </c:pt>
                <c:pt idx="155">
                  <c:v>6.118248484848487</c:v>
                </c:pt>
                <c:pt idx="156">
                  <c:v>6.1192333333333329</c:v>
                </c:pt>
                <c:pt idx="157">
                  <c:v>6.1203818181818059</c:v>
                </c:pt>
                <c:pt idx="158">
                  <c:v>6.1215363636363529</c:v>
                </c:pt>
                <c:pt idx="159">
                  <c:v>6.1225303030302891</c:v>
                </c:pt>
                <c:pt idx="160">
                  <c:v>6.1235333333333326</c:v>
                </c:pt>
                <c:pt idx="161">
                  <c:v>6.1245484848484786</c:v>
                </c:pt>
                <c:pt idx="162">
                  <c:v>6.1255696969696967</c:v>
                </c:pt>
                <c:pt idx="163">
                  <c:v>6.1267727272727264</c:v>
                </c:pt>
                <c:pt idx="164">
                  <c:v>6.127987878787855</c:v>
                </c:pt>
                <c:pt idx="165">
                  <c:v>6.1290393939393937</c:v>
                </c:pt>
                <c:pt idx="166">
                  <c:v>6.1300909090909066</c:v>
                </c:pt>
                <c:pt idx="167">
                  <c:v>6.1311454545454547</c:v>
                </c:pt>
                <c:pt idx="168">
                  <c:v>6.1322030303030299</c:v>
                </c:pt>
                <c:pt idx="169">
                  <c:v>6.1334575757575758</c:v>
                </c:pt>
                <c:pt idx="170">
                  <c:v>6.1347272727272646</c:v>
                </c:pt>
                <c:pt idx="171">
                  <c:v>6.1358212121212086</c:v>
                </c:pt>
                <c:pt idx="172">
                  <c:v>6.1369272727272666</c:v>
                </c:pt>
                <c:pt idx="173">
                  <c:v>6.1380424242424301</c:v>
                </c:pt>
                <c:pt idx="174">
                  <c:v>6.1391696969696969</c:v>
                </c:pt>
                <c:pt idx="175">
                  <c:v>6.1403060606060604</c:v>
                </c:pt>
                <c:pt idx="176">
                  <c:v>6.1416666666666666</c:v>
                </c:pt>
                <c:pt idx="177">
                  <c:v>6.143066666666666</c:v>
                </c:pt>
                <c:pt idx="178">
                  <c:v>6.1443212121212074</c:v>
                </c:pt>
                <c:pt idx="179">
                  <c:v>6.1456515151515143</c:v>
                </c:pt>
                <c:pt idx="180">
                  <c:v>6.1469666666666658</c:v>
                </c:pt>
                <c:pt idx="181">
                  <c:v>6.1482515151515154</c:v>
                </c:pt>
                <c:pt idx="182">
                  <c:v>6.1497181818181819</c:v>
                </c:pt>
                <c:pt idx="183">
                  <c:v>6.1511606060606061</c:v>
                </c:pt>
                <c:pt idx="184">
                  <c:v>6.152442424242424</c:v>
                </c:pt>
                <c:pt idx="185">
                  <c:v>6.1539333333333328</c:v>
                </c:pt>
                <c:pt idx="186">
                  <c:v>6.1555303030302913</c:v>
                </c:pt>
                <c:pt idx="187">
                  <c:v>6.1572212121212084</c:v>
                </c:pt>
                <c:pt idx="188">
                  <c:v>6.1592818181818174</c:v>
                </c:pt>
                <c:pt idx="189">
                  <c:v>6.1612666666666662</c:v>
                </c:pt>
                <c:pt idx="190">
                  <c:v>6.1629060606060388</c:v>
                </c:pt>
                <c:pt idx="191">
                  <c:v>6.164636363636351</c:v>
                </c:pt>
                <c:pt idx="192">
                  <c:v>6.1664181818181811</c:v>
                </c:pt>
                <c:pt idx="193">
                  <c:v>6.168139393939394</c:v>
                </c:pt>
                <c:pt idx="194">
                  <c:v>6.1697606060606054</c:v>
                </c:pt>
                <c:pt idx="195">
                  <c:v>6.1716696969697002</c:v>
                </c:pt>
                <c:pt idx="196">
                  <c:v>6.1737333333333329</c:v>
                </c:pt>
                <c:pt idx="197">
                  <c:v>6.1755212121212084</c:v>
                </c:pt>
                <c:pt idx="198">
                  <c:v>6.1772454545454476</c:v>
                </c:pt>
                <c:pt idx="199">
                  <c:v>6.1790272727272706</c:v>
                </c:pt>
                <c:pt idx="200">
                  <c:v>6.1809696969696972</c:v>
                </c:pt>
                <c:pt idx="201">
                  <c:v>6.1833757575757469</c:v>
                </c:pt>
                <c:pt idx="202">
                  <c:v>6.1861666666666668</c:v>
                </c:pt>
                <c:pt idx="203">
                  <c:v>6.1887606060606064</c:v>
                </c:pt>
                <c:pt idx="204">
                  <c:v>6.1911909090909036</c:v>
                </c:pt>
                <c:pt idx="205">
                  <c:v>6.1935484848484839</c:v>
                </c:pt>
                <c:pt idx="206">
                  <c:v>6.1959939393939356</c:v>
                </c:pt>
                <c:pt idx="207">
                  <c:v>6.1987454545454446</c:v>
                </c:pt>
                <c:pt idx="208">
                  <c:v>6.2015212121212118</c:v>
                </c:pt>
                <c:pt idx="209">
                  <c:v>6.2041272727272636</c:v>
                </c:pt>
                <c:pt idx="210">
                  <c:v>6.2068575757575752</c:v>
                </c:pt>
                <c:pt idx="211">
                  <c:v>6.2096575757575758</c:v>
                </c:pt>
                <c:pt idx="212">
                  <c:v>6.2126181818181818</c:v>
                </c:pt>
                <c:pt idx="213">
                  <c:v>6.2155484848484841</c:v>
                </c:pt>
                <c:pt idx="214">
                  <c:v>6.2188787878787872</c:v>
                </c:pt>
                <c:pt idx="215">
                  <c:v>6.22210303030303</c:v>
                </c:pt>
                <c:pt idx="216">
                  <c:v>6.2248454545454406</c:v>
                </c:pt>
                <c:pt idx="217">
                  <c:v>6.227693939393939</c:v>
                </c:pt>
                <c:pt idx="218">
                  <c:v>6.2305424242424303</c:v>
                </c:pt>
                <c:pt idx="219">
                  <c:v>6.2335272727272706</c:v>
                </c:pt>
                <c:pt idx="220">
                  <c:v>6.2371666666666661</c:v>
                </c:pt>
                <c:pt idx="221">
                  <c:v>6.2408212121212117</c:v>
                </c:pt>
                <c:pt idx="222">
                  <c:v>6.2438424242424304</c:v>
                </c:pt>
                <c:pt idx="223">
                  <c:v>6.2468212121212119</c:v>
                </c:pt>
                <c:pt idx="224">
                  <c:v>6.2496090909090896</c:v>
                </c:pt>
                <c:pt idx="225">
                  <c:v>6.2522212121212117</c:v>
                </c:pt>
                <c:pt idx="226">
                  <c:v>6.2552484848484902</c:v>
                </c:pt>
                <c:pt idx="227">
                  <c:v>6.2584333333333371</c:v>
                </c:pt>
                <c:pt idx="228">
                  <c:v>6.2612303030303034</c:v>
                </c:pt>
                <c:pt idx="229">
                  <c:v>6.2638545454545449</c:v>
                </c:pt>
                <c:pt idx="230">
                  <c:v>6.2663757575757471</c:v>
                </c:pt>
                <c:pt idx="231">
                  <c:v>6.2688787878787879</c:v>
                </c:pt>
                <c:pt idx="232">
                  <c:v>6.2713454545454539</c:v>
                </c:pt>
                <c:pt idx="233">
                  <c:v>6.2740060606060606</c:v>
                </c:pt>
                <c:pt idx="234">
                  <c:v>6.2765545454545446</c:v>
                </c:pt>
                <c:pt idx="235">
                  <c:v>6.2785878787878691</c:v>
                </c:pt>
                <c:pt idx="236">
                  <c:v>6.2806484848484896</c:v>
                </c:pt>
                <c:pt idx="237">
                  <c:v>6.2828181818181816</c:v>
                </c:pt>
                <c:pt idx="238">
                  <c:v>6.2850424242424303</c:v>
                </c:pt>
                <c:pt idx="239">
                  <c:v>6.2877151515151466</c:v>
                </c:pt>
                <c:pt idx="240">
                  <c:v>6.2902333333333331</c:v>
                </c:pt>
                <c:pt idx="241">
                  <c:v>6.2922212121212118</c:v>
                </c:pt>
                <c:pt idx="242">
                  <c:v>6.2940666666666658</c:v>
                </c:pt>
                <c:pt idx="243">
                  <c:v>6.2958606060606064</c:v>
                </c:pt>
                <c:pt idx="244">
                  <c:v>6.2976121212121221</c:v>
                </c:pt>
                <c:pt idx="245">
                  <c:v>6.2995818181818146</c:v>
                </c:pt>
                <c:pt idx="246">
                  <c:v>6.3014727272727269</c:v>
                </c:pt>
                <c:pt idx="247">
                  <c:v>6.3030909090909066</c:v>
                </c:pt>
                <c:pt idx="248">
                  <c:v>6.3046242424242376</c:v>
                </c:pt>
                <c:pt idx="249">
                  <c:v>6.3061121212121209</c:v>
                </c:pt>
                <c:pt idx="250">
                  <c:v>6.3075969696969532</c:v>
                </c:pt>
                <c:pt idx="251">
                  <c:v>6.3090909090909086</c:v>
                </c:pt>
                <c:pt idx="252">
                  <c:v>6.3108515151515148</c:v>
                </c:pt>
                <c:pt idx="253">
                  <c:v>6.3126606060606063</c:v>
                </c:pt>
                <c:pt idx="254">
                  <c:v>6.3144393939393906</c:v>
                </c:pt>
                <c:pt idx="255">
                  <c:v>6.3163939393939401</c:v>
                </c:pt>
                <c:pt idx="256">
                  <c:v>6.3182696969696961</c:v>
                </c:pt>
                <c:pt idx="257">
                  <c:v>6.3200575757575654</c:v>
                </c:pt>
                <c:pt idx="258">
                  <c:v>6.3222121212121207</c:v>
                </c:pt>
                <c:pt idx="259">
                  <c:v>6.3244060606060408</c:v>
                </c:pt>
                <c:pt idx="260">
                  <c:v>6.3262151515151466</c:v>
                </c:pt>
                <c:pt idx="261">
                  <c:v>6.327948484848485</c:v>
                </c:pt>
                <c:pt idx="262">
                  <c:v>6.3296181818181818</c:v>
                </c:pt>
                <c:pt idx="263">
                  <c:v>6.3312454545454546</c:v>
                </c:pt>
                <c:pt idx="264">
                  <c:v>6.3331242424242387</c:v>
                </c:pt>
                <c:pt idx="265">
                  <c:v>6.3349333333333329</c:v>
                </c:pt>
                <c:pt idx="266">
                  <c:v>6.3364060606060608</c:v>
                </c:pt>
                <c:pt idx="267">
                  <c:v>6.3378999999999976</c:v>
                </c:pt>
                <c:pt idx="268">
                  <c:v>6.3394212121212119</c:v>
                </c:pt>
                <c:pt idx="269">
                  <c:v>6.3408909090909056</c:v>
                </c:pt>
                <c:pt idx="270">
                  <c:v>6.3423969696969591</c:v>
                </c:pt>
                <c:pt idx="271">
                  <c:v>6.3440484848484839</c:v>
                </c:pt>
                <c:pt idx="272">
                  <c:v>6.3456151515151467</c:v>
                </c:pt>
                <c:pt idx="273">
                  <c:v>6.3469424242424282</c:v>
                </c:pt>
                <c:pt idx="274">
                  <c:v>6.3482727272727271</c:v>
                </c:pt>
                <c:pt idx="275">
                  <c:v>6.349609090909091</c:v>
                </c:pt>
                <c:pt idx="276">
                  <c:v>6.3509484848484847</c:v>
                </c:pt>
                <c:pt idx="277">
                  <c:v>6.3525181818181817</c:v>
                </c:pt>
                <c:pt idx="278">
                  <c:v>6.3540909090908979</c:v>
                </c:pt>
                <c:pt idx="279">
                  <c:v>6.3554484848484849</c:v>
                </c:pt>
                <c:pt idx="280">
                  <c:v>6.3568060606060488</c:v>
                </c:pt>
                <c:pt idx="281">
                  <c:v>6.3581636363636358</c:v>
                </c:pt>
                <c:pt idx="282">
                  <c:v>6.3595212121212086</c:v>
                </c:pt>
                <c:pt idx="283">
                  <c:v>6.3611121212121207</c:v>
                </c:pt>
                <c:pt idx="284">
                  <c:v>6.3627151515151388</c:v>
                </c:pt>
                <c:pt idx="285">
                  <c:v>6.3641242424242277</c:v>
                </c:pt>
                <c:pt idx="286">
                  <c:v>6.3655363636363456</c:v>
                </c:pt>
                <c:pt idx="287">
                  <c:v>6.3670151515151368</c:v>
                </c:pt>
                <c:pt idx="288">
                  <c:v>6.3685969696969531</c:v>
                </c:pt>
                <c:pt idx="289">
                  <c:v>6.3702060606060602</c:v>
                </c:pt>
                <c:pt idx="290">
                  <c:v>6.371987878787869</c:v>
                </c:pt>
                <c:pt idx="291">
                  <c:v>6.373733333333333</c:v>
                </c:pt>
                <c:pt idx="292">
                  <c:v>6.3752090909090908</c:v>
                </c:pt>
                <c:pt idx="293">
                  <c:v>6.3766242424242421</c:v>
                </c:pt>
                <c:pt idx="294">
                  <c:v>6.3780515151515154</c:v>
                </c:pt>
                <c:pt idx="295">
                  <c:v>6.3795060606060536</c:v>
                </c:pt>
                <c:pt idx="296">
                  <c:v>6.3812060606060603</c:v>
                </c:pt>
                <c:pt idx="297">
                  <c:v>6.3829212121212047</c:v>
                </c:pt>
                <c:pt idx="298">
                  <c:v>6.3844060606060449</c:v>
                </c:pt>
                <c:pt idx="299">
                  <c:v>6.3859424242424234</c:v>
                </c:pt>
                <c:pt idx="300">
                  <c:v>6.3874787878787878</c:v>
                </c:pt>
                <c:pt idx="301">
                  <c:v>6.3890212121212118</c:v>
                </c:pt>
                <c:pt idx="302">
                  <c:v>6.3909484848484839</c:v>
                </c:pt>
                <c:pt idx="303">
                  <c:v>6.3928303030302907</c:v>
                </c:pt>
                <c:pt idx="304">
                  <c:v>6.3943181818181811</c:v>
                </c:pt>
                <c:pt idx="305">
                  <c:v>6.3957878787878659</c:v>
                </c:pt>
                <c:pt idx="306">
                  <c:v>6.3972454545454456</c:v>
                </c:pt>
                <c:pt idx="307">
                  <c:v>6.3987090909090902</c:v>
                </c:pt>
                <c:pt idx="308">
                  <c:v>6.4002454545454546</c:v>
                </c:pt>
                <c:pt idx="309">
                  <c:v>6.402175757575745</c:v>
                </c:pt>
                <c:pt idx="310">
                  <c:v>6.4040727272727267</c:v>
                </c:pt>
                <c:pt idx="311">
                  <c:v>6.4056727272727301</c:v>
                </c:pt>
                <c:pt idx="312">
                  <c:v>6.4073939393939403</c:v>
                </c:pt>
                <c:pt idx="313">
                  <c:v>6.4093606060606101</c:v>
                </c:pt>
                <c:pt idx="314">
                  <c:v>6.4114787878787869</c:v>
                </c:pt>
                <c:pt idx="315">
                  <c:v>6.4139818181818136</c:v>
                </c:pt>
                <c:pt idx="316">
                  <c:v>6.4166636363636398</c:v>
                </c:pt>
                <c:pt idx="317">
                  <c:v>6.4190878787878756</c:v>
                </c:pt>
                <c:pt idx="318">
                  <c:v>6.4214757575757471</c:v>
                </c:pt>
                <c:pt idx="319">
                  <c:v>6.4237696969696971</c:v>
                </c:pt>
                <c:pt idx="320">
                  <c:v>6.4259636363636359</c:v>
                </c:pt>
                <c:pt idx="321">
                  <c:v>6.4285121212121208</c:v>
                </c:pt>
                <c:pt idx="322">
                  <c:v>6.4312151515151514</c:v>
                </c:pt>
                <c:pt idx="323">
                  <c:v>6.43371212121213</c:v>
                </c:pt>
                <c:pt idx="324">
                  <c:v>6.4363363636363671</c:v>
                </c:pt>
                <c:pt idx="325">
                  <c:v>6.43906363636364</c:v>
                </c:pt>
                <c:pt idx="326">
                  <c:v>6.4418424242424299</c:v>
                </c:pt>
                <c:pt idx="327">
                  <c:v>6.4445454545454446</c:v>
                </c:pt>
                <c:pt idx="328">
                  <c:v>6.4476666666666667</c:v>
                </c:pt>
                <c:pt idx="329">
                  <c:v>6.4506666666666668</c:v>
                </c:pt>
                <c:pt idx="330">
                  <c:v>6.4533333333333331</c:v>
                </c:pt>
                <c:pt idx="331">
                  <c:v>6.4563333333333404</c:v>
                </c:pt>
                <c:pt idx="332">
                  <c:v>6.4593757575757564</c:v>
                </c:pt>
                <c:pt idx="333">
                  <c:v>6.4625515151515147</c:v>
                </c:pt>
                <c:pt idx="334">
                  <c:v>6.4663090909090908</c:v>
                </c:pt>
                <c:pt idx="335">
                  <c:v>6.4700151515151507</c:v>
                </c:pt>
                <c:pt idx="336">
                  <c:v>6.4732787878787903</c:v>
                </c:pt>
                <c:pt idx="337">
                  <c:v>6.4765545454545457</c:v>
                </c:pt>
                <c:pt idx="338">
                  <c:v>6.479966666666666</c:v>
                </c:pt>
                <c:pt idx="339">
                  <c:v>6.4836181818181897</c:v>
                </c:pt>
                <c:pt idx="340">
                  <c:v>6.4879060606060488</c:v>
                </c:pt>
                <c:pt idx="341">
                  <c:v>6.4924696969696969</c:v>
                </c:pt>
                <c:pt idx="342">
                  <c:v>6.4963484848484896</c:v>
                </c:pt>
                <c:pt idx="343">
                  <c:v>6.4999818181818156</c:v>
                </c:pt>
                <c:pt idx="344">
                  <c:v>6.5033151515151486</c:v>
                </c:pt>
                <c:pt idx="345">
                  <c:v>6.5067303030303023</c:v>
                </c:pt>
                <c:pt idx="346">
                  <c:v>6.5105030303030302</c:v>
                </c:pt>
                <c:pt idx="347">
                  <c:v>6.5159666666666656</c:v>
                </c:pt>
                <c:pt idx="348">
                  <c:v>6.5218969696969644</c:v>
                </c:pt>
                <c:pt idx="349">
                  <c:v>6.5272393939393938</c:v>
                </c:pt>
                <c:pt idx="350">
                  <c:v>6.5321242424242376</c:v>
                </c:pt>
                <c:pt idx="351">
                  <c:v>6.5369363636363627</c:v>
                </c:pt>
                <c:pt idx="352">
                  <c:v>6.5421030303030303</c:v>
                </c:pt>
                <c:pt idx="353">
                  <c:v>6.5484181818181817</c:v>
                </c:pt>
                <c:pt idx="354">
                  <c:v>6.5545999999999944</c:v>
                </c:pt>
                <c:pt idx="355">
                  <c:v>6.5597030303030301</c:v>
                </c:pt>
                <c:pt idx="356">
                  <c:v>6.5647636363636366</c:v>
                </c:pt>
                <c:pt idx="357">
                  <c:v>6.5702969696969689</c:v>
                </c:pt>
                <c:pt idx="358">
                  <c:v>6.5758727272727269</c:v>
                </c:pt>
                <c:pt idx="359">
                  <c:v>6.5815969696969656</c:v>
                </c:pt>
                <c:pt idx="360">
                  <c:v>6.5869818181818136</c:v>
                </c:pt>
                <c:pt idx="361">
                  <c:v>6.5912727272727301</c:v>
                </c:pt>
                <c:pt idx="362">
                  <c:v>6.5955121212121206</c:v>
                </c:pt>
                <c:pt idx="363">
                  <c:v>6.599733333333333</c:v>
                </c:pt>
                <c:pt idx="364">
                  <c:v>6.6040515151515047</c:v>
                </c:pt>
                <c:pt idx="365">
                  <c:v>6.6085090909090907</c:v>
                </c:pt>
                <c:pt idx="366">
                  <c:v>6.6137909090909046</c:v>
                </c:pt>
                <c:pt idx="367">
                  <c:v>6.6186393939393939</c:v>
                </c:pt>
                <c:pt idx="368">
                  <c:v>6.6224242424242288</c:v>
                </c:pt>
                <c:pt idx="369">
                  <c:v>6.6261636363636374</c:v>
                </c:pt>
                <c:pt idx="370">
                  <c:v>6.629787878787865</c:v>
                </c:pt>
                <c:pt idx="371">
                  <c:v>6.63334848484849</c:v>
                </c:pt>
                <c:pt idx="372">
                  <c:v>6.6375090909090897</c:v>
                </c:pt>
                <c:pt idx="373">
                  <c:v>6.6413575757575751</c:v>
                </c:pt>
                <c:pt idx="374">
                  <c:v>6.6445151515151348</c:v>
                </c:pt>
                <c:pt idx="375">
                  <c:v>6.6477999999999966</c:v>
                </c:pt>
                <c:pt idx="376">
                  <c:v>6.6509757575757371</c:v>
                </c:pt>
                <c:pt idx="377">
                  <c:v>6.6541242424242277</c:v>
                </c:pt>
                <c:pt idx="378">
                  <c:v>6.6577303030302932</c:v>
                </c:pt>
                <c:pt idx="379">
                  <c:v>6.6612939393939401</c:v>
                </c:pt>
                <c:pt idx="380">
                  <c:v>6.6643303030302912</c:v>
                </c:pt>
                <c:pt idx="381">
                  <c:v>6.6672787878787867</c:v>
                </c:pt>
                <c:pt idx="382">
                  <c:v>6.6700424242424301</c:v>
                </c:pt>
                <c:pt idx="383">
                  <c:v>6.6727757575757431</c:v>
                </c:pt>
                <c:pt idx="384">
                  <c:v>6.6754727272727266</c:v>
                </c:pt>
                <c:pt idx="385">
                  <c:v>6.678884848484838</c:v>
                </c:pt>
                <c:pt idx="386">
                  <c:v>6.6824696969696964</c:v>
                </c:pt>
                <c:pt idx="387">
                  <c:v>6.6853393939393939</c:v>
                </c:pt>
                <c:pt idx="388">
                  <c:v>6.6880969696969599</c:v>
                </c:pt>
                <c:pt idx="389">
                  <c:v>6.6909484848484846</c:v>
                </c:pt>
                <c:pt idx="390">
                  <c:v>6.693787878787866</c:v>
                </c:pt>
                <c:pt idx="391">
                  <c:v>6.6969666666666656</c:v>
                </c:pt>
                <c:pt idx="392">
                  <c:v>6.699839393939393</c:v>
                </c:pt>
                <c:pt idx="393">
                  <c:v>6.7023181818181818</c:v>
                </c:pt>
                <c:pt idx="394">
                  <c:v>6.7047424242424301</c:v>
                </c:pt>
                <c:pt idx="395">
                  <c:v>6.7070999999999996</c:v>
                </c:pt>
                <c:pt idx="396">
                  <c:v>6.7093999999999996</c:v>
                </c:pt>
                <c:pt idx="397">
                  <c:v>6.7119696969696969</c:v>
                </c:pt>
                <c:pt idx="398">
                  <c:v>6.7144151515151389</c:v>
                </c:pt>
                <c:pt idx="399">
                  <c:v>6.7164909090909086</c:v>
                </c:pt>
                <c:pt idx="400">
                  <c:v>6.7184575757575757</c:v>
                </c:pt>
                <c:pt idx="401">
                  <c:v>6.7204424242424281</c:v>
                </c:pt>
                <c:pt idx="402">
                  <c:v>6.7224727272727272</c:v>
                </c:pt>
                <c:pt idx="403">
                  <c:v>6.7243818181818069</c:v>
                </c:pt>
                <c:pt idx="404">
                  <c:v>6.7264121212121211</c:v>
                </c:pt>
                <c:pt idx="405">
                  <c:v>6.72820303030303</c:v>
                </c:pt>
                <c:pt idx="406">
                  <c:v>6.7295515151515151</c:v>
                </c:pt>
                <c:pt idx="407">
                  <c:v>6.7308151515151486</c:v>
                </c:pt>
                <c:pt idx="408">
                  <c:v>6.7320272727272696</c:v>
                </c:pt>
                <c:pt idx="409">
                  <c:v>6.7332333333333398</c:v>
                </c:pt>
                <c:pt idx="410">
                  <c:v>6.7344999999999997</c:v>
                </c:pt>
                <c:pt idx="411">
                  <c:v>6.7356636363636397</c:v>
                </c:pt>
                <c:pt idx="412">
                  <c:v>6.7366424242424303</c:v>
                </c:pt>
                <c:pt idx="413">
                  <c:v>6.7376242424242418</c:v>
                </c:pt>
                <c:pt idx="414">
                  <c:v>6.7385969696969656</c:v>
                </c:pt>
                <c:pt idx="415">
                  <c:v>6.7395696969697001</c:v>
                </c:pt>
                <c:pt idx="416">
                  <c:v>6.7406939393939398</c:v>
                </c:pt>
                <c:pt idx="417">
                  <c:v>6.7418060606060601</c:v>
                </c:pt>
                <c:pt idx="418">
                  <c:v>6.7427515151515154</c:v>
                </c:pt>
                <c:pt idx="419">
                  <c:v>6.7436848484848477</c:v>
                </c:pt>
                <c:pt idx="420">
                  <c:v>6.7446121212121222</c:v>
                </c:pt>
                <c:pt idx="421">
                  <c:v>6.7455272727272666</c:v>
                </c:pt>
                <c:pt idx="422">
                  <c:v>6.7464363636363638</c:v>
                </c:pt>
                <c:pt idx="423">
                  <c:v>6.747484848484838</c:v>
                </c:pt>
                <c:pt idx="424">
                  <c:v>6.7485212121212106</c:v>
                </c:pt>
                <c:pt idx="425">
                  <c:v>6.7494030303030303</c:v>
                </c:pt>
                <c:pt idx="426">
                  <c:v>6.7502757575757473</c:v>
                </c:pt>
                <c:pt idx="427">
                  <c:v>6.7511393939393951</c:v>
                </c:pt>
                <c:pt idx="428">
                  <c:v>6.7519909090909076</c:v>
                </c:pt>
                <c:pt idx="429">
                  <c:v>6.7529757575757392</c:v>
                </c:pt>
                <c:pt idx="430">
                  <c:v>6.7539484848484861</c:v>
                </c:pt>
                <c:pt idx="431">
                  <c:v>6.754775757575743</c:v>
                </c:pt>
                <c:pt idx="432">
                  <c:v>6.7555939393939388</c:v>
                </c:pt>
                <c:pt idx="433">
                  <c:v>6.7564060606060607</c:v>
                </c:pt>
                <c:pt idx="434">
                  <c:v>6.7572090909090914</c:v>
                </c:pt>
                <c:pt idx="435">
                  <c:v>6.7581363636363596</c:v>
                </c:pt>
                <c:pt idx="436">
                  <c:v>6.759060606060606</c:v>
                </c:pt>
                <c:pt idx="437">
                  <c:v>6.7598515151515146</c:v>
                </c:pt>
                <c:pt idx="438">
                  <c:v>6.7606424242424303</c:v>
                </c:pt>
                <c:pt idx="439">
                  <c:v>6.7614303030303029</c:v>
                </c:pt>
                <c:pt idx="440">
                  <c:v>6.7622121212121202</c:v>
                </c:pt>
                <c:pt idx="441">
                  <c:v>6.7629909090908988</c:v>
                </c:pt>
                <c:pt idx="442">
                  <c:v>6.7638909090909056</c:v>
                </c:pt>
                <c:pt idx="443">
                  <c:v>6.7647909090908991</c:v>
                </c:pt>
                <c:pt idx="444">
                  <c:v>6.7655545454545436</c:v>
                </c:pt>
                <c:pt idx="445">
                  <c:v>6.7663151515151476</c:v>
                </c:pt>
                <c:pt idx="446">
                  <c:v>6.7670696969696964</c:v>
                </c:pt>
                <c:pt idx="447">
                  <c:v>6.7678151515151388</c:v>
                </c:pt>
                <c:pt idx="448">
                  <c:v>6.7686848484848436</c:v>
                </c:pt>
                <c:pt idx="449">
                  <c:v>6.7695454545454536</c:v>
                </c:pt>
                <c:pt idx="450">
                  <c:v>6.7702727272727303</c:v>
                </c:pt>
                <c:pt idx="451">
                  <c:v>6.7709939393939402</c:v>
                </c:pt>
                <c:pt idx="452">
                  <c:v>6.7717030303030299</c:v>
                </c:pt>
                <c:pt idx="453">
                  <c:v>6.7724060606060608</c:v>
                </c:pt>
                <c:pt idx="454">
                  <c:v>6.7732060606060607</c:v>
                </c:pt>
                <c:pt idx="455">
                  <c:v>6.7739878787878682</c:v>
                </c:pt>
                <c:pt idx="456">
                  <c:v>6.7746424242424297</c:v>
                </c:pt>
                <c:pt idx="457">
                  <c:v>6.7752696969697004</c:v>
                </c:pt>
                <c:pt idx="458">
                  <c:v>6.7758636363636402</c:v>
                </c:pt>
                <c:pt idx="459">
                  <c:v>6.7764090909090902</c:v>
                </c:pt>
                <c:pt idx="460">
                  <c:v>6.7768848484848476</c:v>
                </c:pt>
                <c:pt idx="461">
                  <c:v>6.7773303030303031</c:v>
                </c:pt>
                <c:pt idx="462">
                  <c:v>6.7777000000000003</c:v>
                </c:pt>
                <c:pt idx="463">
                  <c:v>6.7780090909090909</c:v>
                </c:pt>
                <c:pt idx="464">
                  <c:v>6.77827878787879</c:v>
                </c:pt>
                <c:pt idx="465">
                  <c:v>6.7783575757575747</c:v>
                </c:pt>
                <c:pt idx="466">
                  <c:v>6.7779999999999996</c:v>
                </c:pt>
                <c:pt idx="467">
                  <c:v>6.7770121212121222</c:v>
                </c:pt>
                <c:pt idx="468">
                  <c:v>6.7755090909090914</c:v>
                </c:pt>
                <c:pt idx="469">
                  <c:v>6.7733969696969698</c:v>
                </c:pt>
                <c:pt idx="470">
                  <c:v>6.7710121212121299</c:v>
                </c:pt>
                <c:pt idx="471">
                  <c:v>6.7685727272727272</c:v>
                </c:pt>
                <c:pt idx="472">
                  <c:v>6.7655515151515146</c:v>
                </c:pt>
                <c:pt idx="473">
                  <c:v>6.7609878787878639</c:v>
                </c:pt>
                <c:pt idx="474">
                  <c:v>6.75584242424243</c:v>
                </c:pt>
                <c:pt idx="475">
                  <c:v>6.7515848484848382</c:v>
                </c:pt>
                <c:pt idx="476">
                  <c:v>6.7475757575757394</c:v>
                </c:pt>
                <c:pt idx="477">
                  <c:v>6.7435484848484881</c:v>
                </c:pt>
                <c:pt idx="478">
                  <c:v>6.7394303030303027</c:v>
                </c:pt>
                <c:pt idx="479">
                  <c:v>6.7351424242424303</c:v>
                </c:pt>
                <c:pt idx="480">
                  <c:v>6.7298242424242396</c:v>
                </c:pt>
                <c:pt idx="481">
                  <c:v>6.7245757575757361</c:v>
                </c:pt>
                <c:pt idx="482">
                  <c:v>6.7206545454545452</c:v>
                </c:pt>
                <c:pt idx="483">
                  <c:v>6.7169757575757449</c:v>
                </c:pt>
                <c:pt idx="484">
                  <c:v>6.7134363636363616</c:v>
                </c:pt>
                <c:pt idx="485">
                  <c:v>6.709975757575747</c:v>
                </c:pt>
                <c:pt idx="486">
                  <c:v>6.7060606060606052</c:v>
                </c:pt>
                <c:pt idx="487">
                  <c:v>6.7023000000000001</c:v>
                </c:pt>
                <c:pt idx="488">
                  <c:v>6.6991333333333332</c:v>
                </c:pt>
                <c:pt idx="489">
                  <c:v>6.6962787878787884</c:v>
                </c:pt>
                <c:pt idx="490">
                  <c:v>6.6934242424242356</c:v>
                </c:pt>
                <c:pt idx="491">
                  <c:v>6.6906333333333334</c:v>
                </c:pt>
                <c:pt idx="492">
                  <c:v>6.6877030303030303</c:v>
                </c:pt>
                <c:pt idx="493">
                  <c:v>6.6849818181817993</c:v>
                </c:pt>
                <c:pt idx="494">
                  <c:v>6.6825030303030299</c:v>
                </c:pt>
                <c:pt idx="495">
                  <c:v>6.680275757575747</c:v>
                </c:pt>
                <c:pt idx="496">
                  <c:v>6.6784060606060498</c:v>
                </c:pt>
                <c:pt idx="497">
                  <c:v>6.6767030303030301</c:v>
                </c:pt>
                <c:pt idx="498">
                  <c:v>6.6749333333333327</c:v>
                </c:pt>
                <c:pt idx="499">
                  <c:v>6.6727999999999996</c:v>
                </c:pt>
                <c:pt idx="500">
                  <c:v>6.6708090909090902</c:v>
                </c:pt>
                <c:pt idx="501">
                  <c:v>6.6693272727272657</c:v>
                </c:pt>
                <c:pt idx="502">
                  <c:v>6.6678878787878553</c:v>
                </c:pt>
                <c:pt idx="503">
                  <c:v>6.666481818181806</c:v>
                </c:pt>
                <c:pt idx="504">
                  <c:v>6.665190909090895</c:v>
                </c:pt>
                <c:pt idx="505">
                  <c:v>6.6638757575757364</c:v>
                </c:pt>
                <c:pt idx="506">
                  <c:v>6.6626272727272617</c:v>
                </c:pt>
                <c:pt idx="507">
                  <c:v>6.6616424242424301</c:v>
                </c:pt>
                <c:pt idx="508">
                  <c:v>6.6607939393939386</c:v>
                </c:pt>
                <c:pt idx="509">
                  <c:v>6.6600666666666637</c:v>
                </c:pt>
                <c:pt idx="510">
                  <c:v>6.659387878787868</c:v>
                </c:pt>
                <c:pt idx="511">
                  <c:v>6.6586575757575748</c:v>
                </c:pt>
                <c:pt idx="512">
                  <c:v>6.6579575757575631</c:v>
                </c:pt>
                <c:pt idx="513">
                  <c:v>6.6573757575757391</c:v>
                </c:pt>
                <c:pt idx="514">
                  <c:v>6.6568121212121207</c:v>
                </c:pt>
                <c:pt idx="515">
                  <c:v>6.6562484848484882</c:v>
                </c:pt>
                <c:pt idx="516">
                  <c:v>6.6556787878787871</c:v>
                </c:pt>
                <c:pt idx="517">
                  <c:v>6.6551060606060437</c:v>
                </c:pt>
                <c:pt idx="518">
                  <c:v>6.6544333333333316</c:v>
                </c:pt>
                <c:pt idx="519">
                  <c:v>6.6537545454545448</c:v>
                </c:pt>
                <c:pt idx="520">
                  <c:v>6.653172727272727</c:v>
                </c:pt>
                <c:pt idx="521">
                  <c:v>6.6525939393939346</c:v>
                </c:pt>
                <c:pt idx="522">
                  <c:v>6.6520181818181818</c:v>
                </c:pt>
                <c:pt idx="523">
                  <c:v>6.6514393939393939</c:v>
                </c:pt>
                <c:pt idx="524">
                  <c:v>6.650763636363636</c:v>
                </c:pt>
                <c:pt idx="525">
                  <c:v>6.6500939393939387</c:v>
                </c:pt>
                <c:pt idx="526">
                  <c:v>6.6495212121212086</c:v>
                </c:pt>
                <c:pt idx="527">
                  <c:v>6.6489545454545347</c:v>
                </c:pt>
                <c:pt idx="528">
                  <c:v>6.6483878787878679</c:v>
                </c:pt>
                <c:pt idx="529">
                  <c:v>6.6478212121212037</c:v>
                </c:pt>
                <c:pt idx="530">
                  <c:v>6.6471606060606057</c:v>
                </c:pt>
                <c:pt idx="531">
                  <c:v>6.6465030303030304</c:v>
                </c:pt>
                <c:pt idx="532">
                  <c:v>6.6459393939393907</c:v>
                </c:pt>
                <c:pt idx="533">
                  <c:v>6.6453818181818081</c:v>
                </c:pt>
                <c:pt idx="534">
                  <c:v>6.6448242424242308</c:v>
                </c:pt>
                <c:pt idx="535">
                  <c:v>6.644275757575743</c:v>
                </c:pt>
                <c:pt idx="536">
                  <c:v>6.6437272727272667</c:v>
                </c:pt>
                <c:pt idx="537">
                  <c:v>6.64309696969696</c:v>
                </c:pt>
                <c:pt idx="538">
                  <c:v>6.6424696969696964</c:v>
                </c:pt>
                <c:pt idx="539">
                  <c:v>6.6419363636363533</c:v>
                </c:pt>
                <c:pt idx="540">
                  <c:v>6.6414090909090913</c:v>
                </c:pt>
                <c:pt idx="541">
                  <c:v>6.640884848484836</c:v>
                </c:pt>
                <c:pt idx="542">
                  <c:v>6.6403666666666661</c:v>
                </c:pt>
                <c:pt idx="543">
                  <c:v>6.6397696969696982</c:v>
                </c:pt>
                <c:pt idx="544">
                  <c:v>6.6391787878787873</c:v>
                </c:pt>
                <c:pt idx="545">
                  <c:v>6.6386787878787876</c:v>
                </c:pt>
                <c:pt idx="546">
                  <c:v>6.6381818181818071</c:v>
                </c:pt>
                <c:pt idx="547">
                  <c:v>6.6376909090909066</c:v>
                </c:pt>
                <c:pt idx="548">
                  <c:v>6.6372060606060597</c:v>
                </c:pt>
                <c:pt idx="549">
                  <c:v>6.6366454545454543</c:v>
                </c:pt>
                <c:pt idx="550">
                  <c:v>6.6360939393939402</c:v>
                </c:pt>
                <c:pt idx="551">
                  <c:v>6.6356272727272696</c:v>
                </c:pt>
                <c:pt idx="552">
                  <c:v>6.6351666666666658</c:v>
                </c:pt>
                <c:pt idx="553">
                  <c:v>6.6347121212121207</c:v>
                </c:pt>
                <c:pt idx="554">
                  <c:v>6.6342636363636371</c:v>
                </c:pt>
                <c:pt idx="555">
                  <c:v>6.6338212121212097</c:v>
                </c:pt>
                <c:pt idx="556">
                  <c:v>6.6333151515151476</c:v>
                </c:pt>
                <c:pt idx="557">
                  <c:v>6.6328151515151408</c:v>
                </c:pt>
                <c:pt idx="558">
                  <c:v>6.6323939393939391</c:v>
                </c:pt>
                <c:pt idx="559">
                  <c:v>6.6319787878787881</c:v>
                </c:pt>
                <c:pt idx="560">
                  <c:v>6.6315696969696969</c:v>
                </c:pt>
                <c:pt idx="561">
                  <c:v>6.6311636363636381</c:v>
                </c:pt>
                <c:pt idx="562">
                  <c:v>6.6307</c:v>
                </c:pt>
                <c:pt idx="563">
                  <c:v>6.6302424242424296</c:v>
                </c:pt>
                <c:pt idx="564">
                  <c:v>6.6298545454545437</c:v>
                </c:pt>
                <c:pt idx="565">
                  <c:v>6.6294787878787877</c:v>
                </c:pt>
                <c:pt idx="566">
                  <c:v>6.6291090909090906</c:v>
                </c:pt>
                <c:pt idx="567">
                  <c:v>6.6287484848484848</c:v>
                </c:pt>
                <c:pt idx="568">
                  <c:v>6.6283363636363513</c:v>
                </c:pt>
                <c:pt idx="569">
                  <c:v>6.6279303030302854</c:v>
                </c:pt>
                <c:pt idx="570">
                  <c:v>6.6275878787878524</c:v>
                </c:pt>
                <c:pt idx="571">
                  <c:v>6.6272545454545346</c:v>
                </c:pt>
                <c:pt idx="572">
                  <c:v>6.6269242424242307</c:v>
                </c:pt>
                <c:pt idx="573">
                  <c:v>6.6265999999999936</c:v>
                </c:pt>
                <c:pt idx="574">
                  <c:v>6.6262818181818082</c:v>
                </c:pt>
                <c:pt idx="575">
                  <c:v>6.6259212121211988</c:v>
                </c:pt>
                <c:pt idx="576">
                  <c:v>6.6255696969696967</c:v>
                </c:pt>
                <c:pt idx="577">
                  <c:v>6.6252757575757393</c:v>
                </c:pt>
                <c:pt idx="578">
                  <c:v>6.6249878787878513</c:v>
                </c:pt>
                <c:pt idx="579">
                  <c:v>6.6247151515151348</c:v>
                </c:pt>
                <c:pt idx="580">
                  <c:v>6.624454545454534</c:v>
                </c:pt>
                <c:pt idx="581">
                  <c:v>6.6241636363636358</c:v>
                </c:pt>
                <c:pt idx="582">
                  <c:v>6.623881818181804</c:v>
                </c:pt>
                <c:pt idx="583">
                  <c:v>6.6236484848484851</c:v>
                </c:pt>
                <c:pt idx="584">
                  <c:v>6.6234212121212046</c:v>
                </c:pt>
                <c:pt idx="585">
                  <c:v>6.62319999999999</c:v>
                </c:pt>
                <c:pt idx="586">
                  <c:v>6.6229818181817981</c:v>
                </c:pt>
                <c:pt idx="587">
                  <c:v>6.6227363636363492</c:v>
                </c:pt>
                <c:pt idx="588">
                  <c:v>6.6225030303030277</c:v>
                </c:pt>
                <c:pt idx="589">
                  <c:v>6.6223090909090887</c:v>
                </c:pt>
                <c:pt idx="590">
                  <c:v>6.6221242424242268</c:v>
                </c:pt>
                <c:pt idx="591">
                  <c:v>6.6219515151515056</c:v>
                </c:pt>
                <c:pt idx="592">
                  <c:v>6.6217818181818071</c:v>
                </c:pt>
                <c:pt idx="593">
                  <c:v>6.6216242424242386</c:v>
                </c:pt>
                <c:pt idx="594">
                  <c:v>6.621448484848484</c:v>
                </c:pt>
                <c:pt idx="595">
                  <c:v>6.6212848484848381</c:v>
                </c:pt>
                <c:pt idx="596">
                  <c:v>6.6211484848484838</c:v>
                </c:pt>
                <c:pt idx="597">
                  <c:v>6.6210212121212066</c:v>
                </c:pt>
                <c:pt idx="598">
                  <c:v>6.62089999999999</c:v>
                </c:pt>
                <c:pt idx="599">
                  <c:v>6.6207878787878611</c:v>
                </c:pt>
                <c:pt idx="600">
                  <c:v>6.6206666666666667</c:v>
                </c:pt>
                <c:pt idx="601">
                  <c:v>6.6205575757575641</c:v>
                </c:pt>
                <c:pt idx="602">
                  <c:v>6.6204696969696961</c:v>
                </c:pt>
                <c:pt idx="603">
                  <c:v>6.620390909090899</c:v>
                </c:pt>
                <c:pt idx="604">
                  <c:v>6.6203212121212056</c:v>
                </c:pt>
                <c:pt idx="605">
                  <c:v>6.6202666666666667</c:v>
                </c:pt>
                <c:pt idx="606">
                  <c:v>6.6202121212121208</c:v>
                </c:pt>
                <c:pt idx="607">
                  <c:v>6.6201727272727267</c:v>
                </c:pt>
                <c:pt idx="608">
                  <c:v>6.6201454545454412</c:v>
                </c:pt>
                <c:pt idx="609">
                  <c:v>6.6201303030302912</c:v>
                </c:pt>
                <c:pt idx="610">
                  <c:v>6.6201303030302912</c:v>
                </c:pt>
                <c:pt idx="611">
                  <c:v>6.6201424242424238</c:v>
                </c:pt>
                <c:pt idx="612">
                  <c:v>6.6201636363636363</c:v>
                </c:pt>
                <c:pt idx="613">
                  <c:v>6.6201999999999899</c:v>
                </c:pt>
                <c:pt idx="614">
                  <c:v>6.6202515151515149</c:v>
                </c:pt>
                <c:pt idx="615">
                  <c:v>6.6202999999999976</c:v>
                </c:pt>
                <c:pt idx="616">
                  <c:v>6.6203575757575646</c:v>
                </c:pt>
                <c:pt idx="617">
                  <c:v>6.6204212121212036</c:v>
                </c:pt>
                <c:pt idx="618">
                  <c:v>6.6204939393939366</c:v>
                </c:pt>
                <c:pt idx="619">
                  <c:v>6.6205969696969467</c:v>
                </c:pt>
                <c:pt idx="620">
                  <c:v>6.6207151515151388</c:v>
                </c:pt>
                <c:pt idx="621">
                  <c:v>6.6208272727272588</c:v>
                </c:pt>
                <c:pt idx="622">
                  <c:v>6.6209515151515026</c:v>
                </c:pt>
                <c:pt idx="623">
                  <c:v>6.621087878787864</c:v>
                </c:pt>
                <c:pt idx="624">
                  <c:v>6.6212424242424301</c:v>
                </c:pt>
                <c:pt idx="625">
                  <c:v>6.6214363636363531</c:v>
                </c:pt>
                <c:pt idx="626">
                  <c:v>6.6216424242424301</c:v>
                </c:pt>
                <c:pt idx="627">
                  <c:v>6.6218303030302996</c:v>
                </c:pt>
                <c:pt idx="628">
                  <c:v>6.6220303030302912</c:v>
                </c:pt>
                <c:pt idx="629">
                  <c:v>6.6222424242424252</c:v>
                </c:pt>
                <c:pt idx="630">
                  <c:v>6.6224696969696968</c:v>
                </c:pt>
                <c:pt idx="631">
                  <c:v>6.6226999999999947</c:v>
                </c:pt>
                <c:pt idx="632">
                  <c:v>6.622984848484827</c:v>
                </c:pt>
                <c:pt idx="633">
                  <c:v>6.6232909090909047</c:v>
                </c:pt>
                <c:pt idx="634">
                  <c:v>6.623569696969696</c:v>
                </c:pt>
                <c:pt idx="635">
                  <c:v>6.6238757575757381</c:v>
                </c:pt>
                <c:pt idx="636">
                  <c:v>6.6241939393939289</c:v>
                </c:pt>
                <c:pt idx="637">
                  <c:v>6.6245242424242248</c:v>
                </c:pt>
                <c:pt idx="638">
                  <c:v>6.6249121212121098</c:v>
                </c:pt>
                <c:pt idx="639">
                  <c:v>6.6253060606060457</c:v>
                </c:pt>
                <c:pt idx="640">
                  <c:v>6.6256545454545437</c:v>
                </c:pt>
                <c:pt idx="641">
                  <c:v>6.6260090909090907</c:v>
                </c:pt>
                <c:pt idx="642">
                  <c:v>6.6263727272727273</c:v>
                </c:pt>
                <c:pt idx="643">
                  <c:v>6.6267454545454436</c:v>
                </c:pt>
                <c:pt idx="644">
                  <c:v>6.6271878787878524</c:v>
                </c:pt>
                <c:pt idx="645">
                  <c:v>6.6276393939393916</c:v>
                </c:pt>
                <c:pt idx="646">
                  <c:v>6.6280424242424241</c:v>
                </c:pt>
                <c:pt idx="647">
                  <c:v>6.6284636363636356</c:v>
                </c:pt>
                <c:pt idx="648">
                  <c:v>6.6288969696969504</c:v>
                </c:pt>
                <c:pt idx="649">
                  <c:v>6.6293454545454447</c:v>
                </c:pt>
                <c:pt idx="650">
                  <c:v>6.6297939393939389</c:v>
                </c:pt>
                <c:pt idx="651">
                  <c:v>6.6303181818181818</c:v>
                </c:pt>
                <c:pt idx="652">
                  <c:v>6.6308484848484861</c:v>
                </c:pt>
                <c:pt idx="653">
                  <c:v>6.6313121212121304</c:v>
                </c:pt>
                <c:pt idx="654">
                  <c:v>6.6317848484848456</c:v>
                </c:pt>
                <c:pt idx="655">
                  <c:v>6.6322696969696961</c:v>
                </c:pt>
                <c:pt idx="656">
                  <c:v>6.6327606060606064</c:v>
                </c:pt>
                <c:pt idx="657">
                  <c:v>6.633345454545454</c:v>
                </c:pt>
                <c:pt idx="658">
                  <c:v>6.6339454545454446</c:v>
                </c:pt>
                <c:pt idx="659">
                  <c:v>6.6344696969696964</c:v>
                </c:pt>
                <c:pt idx="660">
                  <c:v>6.63499999999999</c:v>
                </c:pt>
                <c:pt idx="661">
                  <c:v>6.6355333333333331</c:v>
                </c:pt>
                <c:pt idx="662">
                  <c:v>6.6360727272727269</c:v>
                </c:pt>
                <c:pt idx="663">
                  <c:v>6.6367000000000003</c:v>
                </c:pt>
                <c:pt idx="664">
                  <c:v>6.6373303030303017</c:v>
                </c:pt>
                <c:pt idx="665">
                  <c:v>6.6378696969696964</c:v>
                </c:pt>
                <c:pt idx="666">
                  <c:v>6.6384181818181824</c:v>
                </c:pt>
                <c:pt idx="667">
                  <c:v>6.6389757575757393</c:v>
                </c:pt>
                <c:pt idx="668">
                  <c:v>6.6395363636363607</c:v>
                </c:pt>
                <c:pt idx="669">
                  <c:v>6.6401030303030302</c:v>
                </c:pt>
                <c:pt idx="670">
                  <c:v>6.640766666666666</c:v>
                </c:pt>
                <c:pt idx="671">
                  <c:v>6.6414393939393932</c:v>
                </c:pt>
                <c:pt idx="672">
                  <c:v>6.6420242424242346</c:v>
                </c:pt>
                <c:pt idx="673">
                  <c:v>6.642612121212121</c:v>
                </c:pt>
                <c:pt idx="674">
                  <c:v>6.6432000000000002</c:v>
                </c:pt>
                <c:pt idx="675">
                  <c:v>6.6437999999999997</c:v>
                </c:pt>
                <c:pt idx="676">
                  <c:v>6.644512121212121</c:v>
                </c:pt>
                <c:pt idx="677">
                  <c:v>6.6452333333333327</c:v>
                </c:pt>
                <c:pt idx="678">
                  <c:v>6.6458575757575646</c:v>
                </c:pt>
                <c:pt idx="679">
                  <c:v>6.6464878787878678</c:v>
                </c:pt>
                <c:pt idx="680">
                  <c:v>6.6471272727272597</c:v>
                </c:pt>
                <c:pt idx="681">
                  <c:v>6.6477787878787868</c:v>
                </c:pt>
                <c:pt idx="682">
                  <c:v>6.6485545454545436</c:v>
                </c:pt>
                <c:pt idx="683">
                  <c:v>6.6493393939393934</c:v>
                </c:pt>
                <c:pt idx="684">
                  <c:v>6.6500151515151389</c:v>
                </c:pt>
                <c:pt idx="685">
                  <c:v>6.650693939393939</c:v>
                </c:pt>
                <c:pt idx="686">
                  <c:v>6.6513818181818136</c:v>
                </c:pt>
                <c:pt idx="687">
                  <c:v>6.6520727272727269</c:v>
                </c:pt>
                <c:pt idx="688">
                  <c:v>6.6527787878787876</c:v>
                </c:pt>
                <c:pt idx="689">
                  <c:v>6.6536121212121211</c:v>
                </c:pt>
                <c:pt idx="690">
                  <c:v>6.6544545454545343</c:v>
                </c:pt>
                <c:pt idx="691">
                  <c:v>6.6551848484848311</c:v>
                </c:pt>
                <c:pt idx="692">
                  <c:v>6.6559212121212008</c:v>
                </c:pt>
                <c:pt idx="693">
                  <c:v>6.65666363636364</c:v>
                </c:pt>
                <c:pt idx="694">
                  <c:v>6.6574151515151367</c:v>
                </c:pt>
                <c:pt idx="695">
                  <c:v>6.658309090909091</c:v>
                </c:pt>
                <c:pt idx="696">
                  <c:v>6.6592121212121231</c:v>
                </c:pt>
                <c:pt idx="697">
                  <c:v>6.6599939393939387</c:v>
                </c:pt>
                <c:pt idx="698">
                  <c:v>6.660781818181805</c:v>
                </c:pt>
                <c:pt idx="699">
                  <c:v>6.661572727272727</c:v>
                </c:pt>
                <c:pt idx="700">
                  <c:v>6.6623696969696962</c:v>
                </c:pt>
                <c:pt idx="701">
                  <c:v>6.6632999999999987</c:v>
                </c:pt>
                <c:pt idx="702">
                  <c:v>6.6642333333333328</c:v>
                </c:pt>
                <c:pt idx="703">
                  <c:v>6.665042424242424</c:v>
                </c:pt>
                <c:pt idx="704">
                  <c:v>6.6658606060606047</c:v>
                </c:pt>
                <c:pt idx="705">
                  <c:v>6.6666818181818082</c:v>
                </c:pt>
                <c:pt idx="706">
                  <c:v>6.6675090909090846</c:v>
                </c:pt>
                <c:pt idx="707">
                  <c:v>6.6683424242424252</c:v>
                </c:pt>
                <c:pt idx="708">
                  <c:v>6.6693121212121209</c:v>
                </c:pt>
                <c:pt idx="709">
                  <c:v>6.6702909090909088</c:v>
                </c:pt>
                <c:pt idx="710">
                  <c:v>6.6711363636363616</c:v>
                </c:pt>
                <c:pt idx="711">
                  <c:v>6.6719818181818082</c:v>
                </c:pt>
                <c:pt idx="712">
                  <c:v>6.6728303030303007</c:v>
                </c:pt>
                <c:pt idx="713">
                  <c:v>6.6736787878787878</c:v>
                </c:pt>
                <c:pt idx="714">
                  <c:v>6.6746727272727284</c:v>
                </c:pt>
                <c:pt idx="715">
                  <c:v>6.675672727272727</c:v>
                </c:pt>
                <c:pt idx="716">
                  <c:v>6.6765303030303027</c:v>
                </c:pt>
                <c:pt idx="717">
                  <c:v>6.677387878787866</c:v>
                </c:pt>
                <c:pt idx="718">
                  <c:v>6.6782454545454542</c:v>
                </c:pt>
                <c:pt idx="719">
                  <c:v>6.6791090909090904</c:v>
                </c:pt>
                <c:pt idx="720">
                  <c:v>6.6801272727272618</c:v>
                </c:pt>
                <c:pt idx="721">
                  <c:v>6.681139393939393</c:v>
                </c:pt>
                <c:pt idx="722">
                  <c:v>6.6820121212121206</c:v>
                </c:pt>
                <c:pt idx="723">
                  <c:v>6.682881818181805</c:v>
                </c:pt>
                <c:pt idx="724">
                  <c:v>6.6837515151515152</c:v>
                </c:pt>
                <c:pt idx="725">
                  <c:v>6.6846151515151417</c:v>
                </c:pt>
                <c:pt idx="726">
                  <c:v>6.685481818181807</c:v>
                </c:pt>
                <c:pt idx="727">
                  <c:v>6.6864969696969636</c:v>
                </c:pt>
                <c:pt idx="728">
                  <c:v>6.6875242424242298</c:v>
                </c:pt>
                <c:pt idx="729">
                  <c:v>6.688409090909091</c:v>
                </c:pt>
                <c:pt idx="730">
                  <c:v>6.6893030303030301</c:v>
                </c:pt>
                <c:pt idx="731">
                  <c:v>6.6901969696969532</c:v>
                </c:pt>
                <c:pt idx="732">
                  <c:v>6.69109696969696</c:v>
                </c:pt>
                <c:pt idx="733">
                  <c:v>6.6921545454545344</c:v>
                </c:pt>
                <c:pt idx="734">
                  <c:v>6.6932181818181817</c:v>
                </c:pt>
                <c:pt idx="735">
                  <c:v>6.6941303030302892</c:v>
                </c:pt>
                <c:pt idx="736">
                  <c:v>6.6950424242424251</c:v>
                </c:pt>
                <c:pt idx="737">
                  <c:v>6.6959575757575642</c:v>
                </c:pt>
                <c:pt idx="738">
                  <c:v>6.6968787878787879</c:v>
                </c:pt>
                <c:pt idx="739">
                  <c:v>6.6979515151515043</c:v>
                </c:pt>
                <c:pt idx="740">
                  <c:v>6.6990212121212087</c:v>
                </c:pt>
                <c:pt idx="741">
                  <c:v>6.6999393939393936</c:v>
                </c:pt>
                <c:pt idx="742">
                  <c:v>6.7008666666666663</c:v>
                </c:pt>
                <c:pt idx="743">
                  <c:v>6.7018000000000004</c:v>
                </c:pt>
                <c:pt idx="744">
                  <c:v>6.7027484848484882</c:v>
                </c:pt>
                <c:pt idx="745">
                  <c:v>6.7037060606060601</c:v>
                </c:pt>
                <c:pt idx="746">
                  <c:v>6.7048333333333332</c:v>
                </c:pt>
                <c:pt idx="747">
                  <c:v>6.7059636363636361</c:v>
                </c:pt>
                <c:pt idx="748">
                  <c:v>6.7069333333333327</c:v>
                </c:pt>
                <c:pt idx="749">
                  <c:v>6.7079090909090908</c:v>
                </c:pt>
                <c:pt idx="750">
                  <c:v>6.7088999999999999</c:v>
                </c:pt>
                <c:pt idx="751">
                  <c:v>6.7098969696969686</c:v>
                </c:pt>
                <c:pt idx="752">
                  <c:v>6.7110666666666674</c:v>
                </c:pt>
                <c:pt idx="753">
                  <c:v>6.71224848484849</c:v>
                </c:pt>
                <c:pt idx="754">
                  <c:v>6.7132757575757473</c:v>
                </c:pt>
                <c:pt idx="755">
                  <c:v>6.714309090909091</c:v>
                </c:pt>
                <c:pt idx="756">
                  <c:v>6.7153454545454476</c:v>
                </c:pt>
                <c:pt idx="757">
                  <c:v>6.7163848484848456</c:v>
                </c:pt>
                <c:pt idx="758">
                  <c:v>6.7176090909090904</c:v>
                </c:pt>
                <c:pt idx="759">
                  <c:v>6.7188333333333334</c:v>
                </c:pt>
                <c:pt idx="760">
                  <c:v>6.7198818181818156</c:v>
                </c:pt>
                <c:pt idx="761">
                  <c:v>6.7209272727272618</c:v>
                </c:pt>
                <c:pt idx="762">
                  <c:v>6.7219757575757431</c:v>
                </c:pt>
                <c:pt idx="763">
                  <c:v>6.7230272727272666</c:v>
                </c:pt>
                <c:pt idx="764">
                  <c:v>6.7240878787878611</c:v>
                </c:pt>
                <c:pt idx="765">
                  <c:v>6.7253272727272666</c:v>
                </c:pt>
                <c:pt idx="766">
                  <c:v>6.7265636363636361</c:v>
                </c:pt>
                <c:pt idx="767">
                  <c:v>6.7276333333333334</c:v>
                </c:pt>
                <c:pt idx="768">
                  <c:v>6.7287060606060596</c:v>
                </c:pt>
                <c:pt idx="769">
                  <c:v>6.7297848484848446</c:v>
                </c:pt>
                <c:pt idx="770">
                  <c:v>6.7308636363636403</c:v>
                </c:pt>
                <c:pt idx="771">
                  <c:v>6.7321333333333371</c:v>
                </c:pt>
                <c:pt idx="772">
                  <c:v>6.7334090909090909</c:v>
                </c:pt>
                <c:pt idx="773">
                  <c:v>6.7345151515151409</c:v>
                </c:pt>
                <c:pt idx="774">
                  <c:v>6.7356242424242421</c:v>
                </c:pt>
                <c:pt idx="775">
                  <c:v>6.7367393939393931</c:v>
                </c:pt>
                <c:pt idx="776">
                  <c:v>6.7378545454545451</c:v>
                </c:pt>
                <c:pt idx="777">
                  <c:v>6.7391575757575763</c:v>
                </c:pt>
                <c:pt idx="778">
                  <c:v>6.7404666666666664</c:v>
                </c:pt>
                <c:pt idx="779">
                  <c:v>6.7416030303030299</c:v>
                </c:pt>
                <c:pt idx="780">
                  <c:v>6.7427454545454486</c:v>
                </c:pt>
                <c:pt idx="781">
                  <c:v>6.7438909090909087</c:v>
                </c:pt>
                <c:pt idx="782">
                  <c:v>6.7450363636363626</c:v>
                </c:pt>
                <c:pt idx="783">
                  <c:v>6.7461818181818156</c:v>
                </c:pt>
                <c:pt idx="784">
                  <c:v>6.7475181818181813</c:v>
                </c:pt>
                <c:pt idx="785">
                  <c:v>6.7488545454545452</c:v>
                </c:pt>
                <c:pt idx="786">
                  <c:v>6.7500030303030298</c:v>
                </c:pt>
                <c:pt idx="787">
                  <c:v>6.7511424242424303</c:v>
                </c:pt>
                <c:pt idx="788">
                  <c:v>6.7522848484848437</c:v>
                </c:pt>
                <c:pt idx="789">
                  <c:v>6.7534333333333327</c:v>
                </c:pt>
                <c:pt idx="790">
                  <c:v>6.7547696969696966</c:v>
                </c:pt>
                <c:pt idx="791">
                  <c:v>6.7561090909090904</c:v>
                </c:pt>
                <c:pt idx="792">
                  <c:v>6.7572606060606057</c:v>
                </c:pt>
                <c:pt idx="793">
                  <c:v>6.7584151515151456</c:v>
                </c:pt>
                <c:pt idx="794">
                  <c:v>6.7595696969696961</c:v>
                </c:pt>
                <c:pt idx="795">
                  <c:v>6.7607272727272676</c:v>
                </c:pt>
                <c:pt idx="796">
                  <c:v>6.7620848484848359</c:v>
                </c:pt>
                <c:pt idx="797">
                  <c:v>6.7634515151515151</c:v>
                </c:pt>
                <c:pt idx="798">
                  <c:v>6.7646242424242367</c:v>
                </c:pt>
                <c:pt idx="799">
                  <c:v>6.7658060606060468</c:v>
                </c:pt>
                <c:pt idx="800">
                  <c:v>6.766987878787865</c:v>
                </c:pt>
                <c:pt idx="801">
                  <c:v>6.7681696969696974</c:v>
                </c:pt>
                <c:pt idx="802">
                  <c:v>6.7693545454545454</c:v>
                </c:pt>
                <c:pt idx="803">
                  <c:v>6.7707393939394001</c:v>
                </c:pt>
                <c:pt idx="804">
                  <c:v>6.7721393939393932</c:v>
                </c:pt>
                <c:pt idx="805">
                  <c:v>6.7733484848484897</c:v>
                </c:pt>
                <c:pt idx="806">
                  <c:v>6.7745696969696967</c:v>
                </c:pt>
                <c:pt idx="807">
                  <c:v>6.7758000000000003</c:v>
                </c:pt>
                <c:pt idx="808">
                  <c:v>6.7770242424242406</c:v>
                </c:pt>
                <c:pt idx="809">
                  <c:v>6.7784575757575753</c:v>
                </c:pt>
                <c:pt idx="810">
                  <c:v>6.7798969696969698</c:v>
                </c:pt>
                <c:pt idx="811">
                  <c:v>6.7811454545454541</c:v>
                </c:pt>
                <c:pt idx="812">
                  <c:v>6.7823939393939403</c:v>
                </c:pt>
                <c:pt idx="813">
                  <c:v>6.7836545454545449</c:v>
                </c:pt>
                <c:pt idx="814">
                  <c:v>6.7849242424242346</c:v>
                </c:pt>
                <c:pt idx="815">
                  <c:v>6.7864151515151496</c:v>
                </c:pt>
                <c:pt idx="816">
                  <c:v>6.7879121212121216</c:v>
                </c:pt>
                <c:pt idx="817">
                  <c:v>6.7892000000000001</c:v>
                </c:pt>
                <c:pt idx="818">
                  <c:v>6.7904909090909067</c:v>
                </c:pt>
                <c:pt idx="819">
                  <c:v>6.7917939393939397</c:v>
                </c:pt>
                <c:pt idx="820">
                  <c:v>6.7930969696969656</c:v>
                </c:pt>
                <c:pt idx="821">
                  <c:v>6.7944060606060477</c:v>
                </c:pt>
                <c:pt idx="822">
                  <c:v>6.7959424242424271</c:v>
                </c:pt>
                <c:pt idx="823">
                  <c:v>6.7974909090909037</c:v>
                </c:pt>
                <c:pt idx="824">
                  <c:v>6.7988181818181816</c:v>
                </c:pt>
                <c:pt idx="825">
                  <c:v>6.800148484848485</c:v>
                </c:pt>
                <c:pt idx="826">
                  <c:v>6.8014818181818146</c:v>
                </c:pt>
                <c:pt idx="827">
                  <c:v>6.8028090909090908</c:v>
                </c:pt>
                <c:pt idx="828">
                  <c:v>6.8043606060606061</c:v>
                </c:pt>
                <c:pt idx="829">
                  <c:v>6.8059121212121214</c:v>
                </c:pt>
                <c:pt idx="830">
                  <c:v>6.8072424242424301</c:v>
                </c:pt>
                <c:pt idx="831">
                  <c:v>6.8085666666666667</c:v>
                </c:pt>
                <c:pt idx="832">
                  <c:v>6.8098878787878681</c:v>
                </c:pt>
                <c:pt idx="833">
                  <c:v>6.8112151515151496</c:v>
                </c:pt>
                <c:pt idx="834">
                  <c:v>6.8127727272727272</c:v>
                </c:pt>
                <c:pt idx="835">
                  <c:v>6.8143393939393926</c:v>
                </c:pt>
                <c:pt idx="836">
                  <c:v>6.815684848484838</c:v>
                </c:pt>
                <c:pt idx="837">
                  <c:v>6.8170363636363511</c:v>
                </c:pt>
                <c:pt idx="838">
                  <c:v>6.8183818181818081</c:v>
                </c:pt>
                <c:pt idx="839">
                  <c:v>6.8197303030303029</c:v>
                </c:pt>
                <c:pt idx="840">
                  <c:v>6.821078787878788</c:v>
                </c:pt>
                <c:pt idx="841">
                  <c:v>6.822648484848485</c:v>
                </c:pt>
                <c:pt idx="842">
                  <c:v>6.8242212121212056</c:v>
                </c:pt>
                <c:pt idx="843">
                  <c:v>6.8255696969696968</c:v>
                </c:pt>
                <c:pt idx="844">
                  <c:v>6.8269090909090906</c:v>
                </c:pt>
                <c:pt idx="845">
                  <c:v>6.8282545454545449</c:v>
                </c:pt>
                <c:pt idx="846">
                  <c:v>6.8295999999999966</c:v>
                </c:pt>
                <c:pt idx="847">
                  <c:v>6.831172727272727</c:v>
                </c:pt>
                <c:pt idx="848">
                  <c:v>6.8327545454545451</c:v>
                </c:pt>
                <c:pt idx="849">
                  <c:v>6.8341151515151388</c:v>
                </c:pt>
                <c:pt idx="850">
                  <c:v>6.8354727272727276</c:v>
                </c:pt>
                <c:pt idx="851">
                  <c:v>6.8368303030303021</c:v>
                </c:pt>
                <c:pt idx="852">
                  <c:v>6.8381848484848371</c:v>
                </c:pt>
                <c:pt idx="853">
                  <c:v>6.8397636363636396</c:v>
                </c:pt>
                <c:pt idx="854">
                  <c:v>6.8413454545454542</c:v>
                </c:pt>
                <c:pt idx="855">
                  <c:v>6.8427090909090902</c:v>
                </c:pt>
                <c:pt idx="856">
                  <c:v>6.8440787878787877</c:v>
                </c:pt>
                <c:pt idx="857">
                  <c:v>6.845451515151515</c:v>
                </c:pt>
                <c:pt idx="858">
                  <c:v>6.8468272727272677</c:v>
                </c:pt>
                <c:pt idx="859">
                  <c:v>6.8482090909090907</c:v>
                </c:pt>
                <c:pt idx="860">
                  <c:v>6.8498242424242406</c:v>
                </c:pt>
                <c:pt idx="861">
                  <c:v>6.8514333333333326</c:v>
                </c:pt>
                <c:pt idx="862">
                  <c:v>6.8528060606060457</c:v>
                </c:pt>
                <c:pt idx="863">
                  <c:v>6.8541787878787837</c:v>
                </c:pt>
                <c:pt idx="864">
                  <c:v>6.8555515151515136</c:v>
                </c:pt>
                <c:pt idx="865">
                  <c:v>6.8569242424242356</c:v>
                </c:pt>
                <c:pt idx="866">
                  <c:v>6.8585303030302933</c:v>
                </c:pt>
                <c:pt idx="867">
                  <c:v>6.860136363636351</c:v>
                </c:pt>
                <c:pt idx="868">
                  <c:v>6.8615030303030302</c:v>
                </c:pt>
                <c:pt idx="869">
                  <c:v>6.8628696969696961</c:v>
                </c:pt>
                <c:pt idx="870">
                  <c:v>6.8642393939393926</c:v>
                </c:pt>
                <c:pt idx="871">
                  <c:v>6.865609090909091</c:v>
                </c:pt>
                <c:pt idx="872">
                  <c:v>6.8672151515151407</c:v>
                </c:pt>
                <c:pt idx="873">
                  <c:v>6.8688212121212047</c:v>
                </c:pt>
                <c:pt idx="874">
                  <c:v>6.8701999999999996</c:v>
                </c:pt>
                <c:pt idx="875">
                  <c:v>6.871575757575747</c:v>
                </c:pt>
                <c:pt idx="876">
                  <c:v>6.8729484848484841</c:v>
                </c:pt>
                <c:pt idx="877">
                  <c:v>6.8743212121212096</c:v>
                </c:pt>
                <c:pt idx="878">
                  <c:v>6.8756818181818176</c:v>
                </c:pt>
                <c:pt idx="879">
                  <c:v>6.8772666666666664</c:v>
                </c:pt>
                <c:pt idx="880">
                  <c:v>6.8788393939393941</c:v>
                </c:pt>
                <c:pt idx="881">
                  <c:v>6.8801878787878659</c:v>
                </c:pt>
                <c:pt idx="882">
                  <c:v>6.8815363636363616</c:v>
                </c:pt>
                <c:pt idx="883">
                  <c:v>6.8828909090909036</c:v>
                </c:pt>
                <c:pt idx="884">
                  <c:v>6.8842454545454537</c:v>
                </c:pt>
                <c:pt idx="885">
                  <c:v>6.8858272727272656</c:v>
                </c:pt>
                <c:pt idx="886">
                  <c:v>6.8874060606060468</c:v>
                </c:pt>
                <c:pt idx="887">
                  <c:v>6.888757575757575</c:v>
                </c:pt>
                <c:pt idx="888">
                  <c:v>6.8901030303030302</c:v>
                </c:pt>
                <c:pt idx="889">
                  <c:v>6.8914454545454547</c:v>
                </c:pt>
                <c:pt idx="890">
                  <c:v>6.8927939393939388</c:v>
                </c:pt>
                <c:pt idx="891">
                  <c:v>6.8943606060606051</c:v>
                </c:pt>
                <c:pt idx="892">
                  <c:v>6.8959272727272607</c:v>
                </c:pt>
                <c:pt idx="893">
                  <c:v>6.8972606060606054</c:v>
                </c:pt>
                <c:pt idx="894">
                  <c:v>6.8985939393939386</c:v>
                </c:pt>
                <c:pt idx="895">
                  <c:v>6.8999212121212077</c:v>
                </c:pt>
                <c:pt idx="896">
                  <c:v>6.901245454545454</c:v>
                </c:pt>
                <c:pt idx="897">
                  <c:v>6.9025636363636371</c:v>
                </c:pt>
                <c:pt idx="898">
                  <c:v>6.90409393939394</c:v>
                </c:pt>
                <c:pt idx="899">
                  <c:v>6.9056151515151507</c:v>
                </c:pt>
                <c:pt idx="900">
                  <c:v>6.9069060606060546</c:v>
                </c:pt>
                <c:pt idx="901">
                  <c:v>6.9081909090909086</c:v>
                </c:pt>
                <c:pt idx="902">
                  <c:v>6.9094727272727301</c:v>
                </c:pt>
                <c:pt idx="903">
                  <c:v>6.9107545454545454</c:v>
                </c:pt>
                <c:pt idx="904">
                  <c:v>6.9122424242424296</c:v>
                </c:pt>
                <c:pt idx="905">
                  <c:v>6.9137212121212119</c:v>
                </c:pt>
                <c:pt idx="906">
                  <c:v>6.9149757575757391</c:v>
                </c:pt>
                <c:pt idx="907">
                  <c:v>6.9162303030303027</c:v>
                </c:pt>
                <c:pt idx="908">
                  <c:v>6.9174727272727274</c:v>
                </c:pt>
                <c:pt idx="909">
                  <c:v>6.91870606060606</c:v>
                </c:pt>
                <c:pt idx="910">
                  <c:v>6.9201393939393938</c:v>
                </c:pt>
                <c:pt idx="911">
                  <c:v>6.9215727272727268</c:v>
                </c:pt>
                <c:pt idx="912">
                  <c:v>6.9227939393939399</c:v>
                </c:pt>
                <c:pt idx="913">
                  <c:v>6.9240060606060467</c:v>
                </c:pt>
                <c:pt idx="914">
                  <c:v>6.9252090909090906</c:v>
                </c:pt>
                <c:pt idx="915">
                  <c:v>6.9264060606060536</c:v>
                </c:pt>
                <c:pt idx="916">
                  <c:v>6.9275939393939376</c:v>
                </c:pt>
                <c:pt idx="917">
                  <c:v>6.928981818181807</c:v>
                </c:pt>
                <c:pt idx="918">
                  <c:v>6.93036060606061</c:v>
                </c:pt>
                <c:pt idx="919">
                  <c:v>6.9315363636363632</c:v>
                </c:pt>
                <c:pt idx="920">
                  <c:v>6.9327060606060602</c:v>
                </c:pt>
                <c:pt idx="921">
                  <c:v>6.9338666666666668</c:v>
                </c:pt>
                <c:pt idx="922">
                  <c:v>6.935021212121212</c:v>
                </c:pt>
                <c:pt idx="923">
                  <c:v>6.9363545454545461</c:v>
                </c:pt>
                <c:pt idx="924">
                  <c:v>6.9376818181818178</c:v>
                </c:pt>
                <c:pt idx="925">
                  <c:v>6.9388090909090909</c:v>
                </c:pt>
                <c:pt idx="926">
                  <c:v>6.9399272727272727</c:v>
                </c:pt>
                <c:pt idx="927">
                  <c:v>6.9410333333333396</c:v>
                </c:pt>
                <c:pt idx="928">
                  <c:v>6.9421363636363624</c:v>
                </c:pt>
                <c:pt idx="929">
                  <c:v>6.9434090909090909</c:v>
                </c:pt>
                <c:pt idx="930">
                  <c:v>6.9446696969696999</c:v>
                </c:pt>
                <c:pt idx="931">
                  <c:v>6.9457363636363638</c:v>
                </c:pt>
                <c:pt idx="932">
                  <c:v>6.94679393939394</c:v>
                </c:pt>
                <c:pt idx="933">
                  <c:v>6.9478454545454547</c:v>
                </c:pt>
                <c:pt idx="934">
                  <c:v>6.9488878787878736</c:v>
                </c:pt>
                <c:pt idx="935">
                  <c:v>6.9499212121212111</c:v>
                </c:pt>
                <c:pt idx="936">
                  <c:v>6.951118181818182</c:v>
                </c:pt>
                <c:pt idx="937">
                  <c:v>6.9523000000000001</c:v>
                </c:pt>
                <c:pt idx="938">
                  <c:v>6.9533030303030303</c:v>
                </c:pt>
                <c:pt idx="939">
                  <c:v>6.9542969696969674</c:v>
                </c:pt>
                <c:pt idx="940">
                  <c:v>6.955278787878787</c:v>
                </c:pt>
                <c:pt idx="941">
                  <c:v>6.956254545454545</c:v>
                </c:pt>
                <c:pt idx="942">
                  <c:v>6.9573787878787874</c:v>
                </c:pt>
                <c:pt idx="943">
                  <c:v>6.9584909090909086</c:v>
                </c:pt>
                <c:pt idx="944">
                  <c:v>6.9594363636363639</c:v>
                </c:pt>
                <c:pt idx="945">
                  <c:v>6.9603696969696971</c:v>
                </c:pt>
                <c:pt idx="946">
                  <c:v>6.9612939393939399</c:v>
                </c:pt>
                <c:pt idx="947">
                  <c:v>6.9622090909090906</c:v>
                </c:pt>
                <c:pt idx="948">
                  <c:v>6.9632666666666658</c:v>
                </c:pt>
                <c:pt idx="949">
                  <c:v>6.964309090909091</c:v>
                </c:pt>
                <c:pt idx="950">
                  <c:v>6.9651939393939397</c:v>
                </c:pt>
                <c:pt idx="951">
                  <c:v>6.9660696969696971</c:v>
                </c:pt>
                <c:pt idx="952">
                  <c:v>6.9669333333333334</c:v>
                </c:pt>
                <c:pt idx="953">
                  <c:v>6.9677878787878669</c:v>
                </c:pt>
                <c:pt idx="954">
                  <c:v>6.9686363636363637</c:v>
                </c:pt>
                <c:pt idx="955">
                  <c:v>6.9696121212121298</c:v>
                </c:pt>
                <c:pt idx="956">
                  <c:v>6.9705757575757472</c:v>
                </c:pt>
                <c:pt idx="957">
                  <c:v>6.9713939393939404</c:v>
                </c:pt>
                <c:pt idx="958">
                  <c:v>6.9722</c:v>
                </c:pt>
                <c:pt idx="959">
                  <c:v>6.9729969696969656</c:v>
                </c:pt>
                <c:pt idx="960">
                  <c:v>6.9737878787878778</c:v>
                </c:pt>
                <c:pt idx="961">
                  <c:v>6.9746939393939398</c:v>
                </c:pt>
                <c:pt idx="962">
                  <c:v>6.9755939393939403</c:v>
                </c:pt>
                <c:pt idx="963">
                  <c:v>6.9763515151515181</c:v>
                </c:pt>
                <c:pt idx="964">
                  <c:v>6.9771030303030299</c:v>
                </c:pt>
                <c:pt idx="965">
                  <c:v>6.9778424242424304</c:v>
                </c:pt>
                <c:pt idx="966">
                  <c:v>6.9785757575757472</c:v>
                </c:pt>
                <c:pt idx="967">
                  <c:v>6.979415151515151</c:v>
                </c:pt>
                <c:pt idx="968">
                  <c:v>6.9802424242424301</c:v>
                </c:pt>
                <c:pt idx="969">
                  <c:v>6.9809424242424303</c:v>
                </c:pt>
                <c:pt idx="970">
                  <c:v>6.9816303030303031</c:v>
                </c:pt>
                <c:pt idx="971">
                  <c:v>6.9823090909090908</c:v>
                </c:pt>
                <c:pt idx="972">
                  <c:v>6.982975757575745</c:v>
                </c:pt>
                <c:pt idx="973">
                  <c:v>6.9836272727272721</c:v>
                </c:pt>
                <c:pt idx="974">
                  <c:v>6.9843666666666664</c:v>
                </c:pt>
                <c:pt idx="975">
                  <c:v>6.9850818181818166</c:v>
                </c:pt>
                <c:pt idx="976">
                  <c:v>6.9856757575757564</c:v>
                </c:pt>
                <c:pt idx="977">
                  <c:v>6.986254545454547</c:v>
                </c:pt>
                <c:pt idx="978">
                  <c:v>6.9868181818181831</c:v>
                </c:pt>
                <c:pt idx="979">
                  <c:v>6.9873696969696981</c:v>
                </c:pt>
                <c:pt idx="980">
                  <c:v>6.9880000000000004</c:v>
                </c:pt>
                <c:pt idx="981">
                  <c:v>6.9886030303030298</c:v>
                </c:pt>
                <c:pt idx="982">
                  <c:v>6.98909393939394</c:v>
                </c:pt>
                <c:pt idx="983">
                  <c:v>6.9895636363636404</c:v>
                </c:pt>
                <c:pt idx="984">
                  <c:v>6.9900060606060546</c:v>
                </c:pt>
                <c:pt idx="985">
                  <c:v>6.9904242424242407</c:v>
                </c:pt>
                <c:pt idx="986">
                  <c:v>6.9908848484848436</c:v>
                </c:pt>
                <c:pt idx="987">
                  <c:v>6.9913121212121299</c:v>
                </c:pt>
                <c:pt idx="988">
                  <c:v>6.9916515151515171</c:v>
                </c:pt>
                <c:pt idx="989">
                  <c:v>6.9919636363636402</c:v>
                </c:pt>
                <c:pt idx="990">
                  <c:v>6.9922484848484903</c:v>
                </c:pt>
                <c:pt idx="991">
                  <c:v>6.9925151515151436</c:v>
                </c:pt>
                <c:pt idx="992">
                  <c:v>6.9927545454545452</c:v>
                </c:pt>
                <c:pt idx="993">
                  <c:v>6.9929939393939389</c:v>
                </c:pt>
                <c:pt idx="994">
                  <c:v>6.9931787878787874</c:v>
                </c:pt>
                <c:pt idx="995">
                  <c:v>6.9932969696969698</c:v>
                </c:pt>
                <c:pt idx="996">
                  <c:v>6.993390909090909</c:v>
                </c:pt>
                <c:pt idx="997">
                  <c:v>6.9934575757575752</c:v>
                </c:pt>
                <c:pt idx="998">
                  <c:v>6.9934818181818166</c:v>
                </c:pt>
                <c:pt idx="999">
                  <c:v>6.9934606060606059</c:v>
                </c:pt>
                <c:pt idx="1000">
                  <c:v>6.9934000000000003</c:v>
                </c:pt>
                <c:pt idx="1001">
                  <c:v>6.9932999999999996</c:v>
                </c:pt>
                <c:pt idx="1002">
                  <c:v>6.9931545454545452</c:v>
                </c:pt>
                <c:pt idx="1003">
                  <c:v>6.992951515151514</c:v>
                </c:pt>
                <c:pt idx="1004">
                  <c:v>6.9926757575757472</c:v>
                </c:pt>
                <c:pt idx="1005">
                  <c:v>6.9922696969697</c:v>
                </c:pt>
                <c:pt idx="1006">
                  <c:v>6.9917454545454554</c:v>
                </c:pt>
                <c:pt idx="1007">
                  <c:v>6.9911787878787877</c:v>
                </c:pt>
                <c:pt idx="1008">
                  <c:v>6.9905212121212106</c:v>
                </c:pt>
                <c:pt idx="1009">
                  <c:v>6.9897818181818181</c:v>
                </c:pt>
                <c:pt idx="1010">
                  <c:v>6.9889333333333328</c:v>
                </c:pt>
                <c:pt idx="1011">
                  <c:v>6.9879363636363596</c:v>
                </c:pt>
                <c:pt idx="1012">
                  <c:v>6.9866272727272722</c:v>
                </c:pt>
                <c:pt idx="1013">
                  <c:v>6.9852484848484897</c:v>
                </c:pt>
                <c:pt idx="1014">
                  <c:v>6.9838939393939397</c:v>
                </c:pt>
                <c:pt idx="1015">
                  <c:v>6.982360606060606</c:v>
                </c:pt>
                <c:pt idx="1016">
                  <c:v>6.9807060606060602</c:v>
                </c:pt>
                <c:pt idx="1017">
                  <c:v>6.9789424242424296</c:v>
                </c:pt>
                <c:pt idx="1018">
                  <c:v>6.9766787878787904</c:v>
                </c:pt>
                <c:pt idx="1019">
                  <c:v>6.9742484848484896</c:v>
                </c:pt>
                <c:pt idx="1020">
                  <c:v>6.9722848484848488</c:v>
                </c:pt>
                <c:pt idx="1021">
                  <c:v>6.9702121212121204</c:v>
                </c:pt>
                <c:pt idx="1022">
                  <c:v>6.9680787878787873</c:v>
                </c:pt>
                <c:pt idx="1023">
                  <c:v>6.9656878787878744</c:v>
                </c:pt>
                <c:pt idx="1024">
                  <c:v>6.9626181818181818</c:v>
                </c:pt>
                <c:pt idx="1025">
                  <c:v>6.9595969696969666</c:v>
                </c:pt>
                <c:pt idx="1026">
                  <c:v>6.9570030303030297</c:v>
                </c:pt>
                <c:pt idx="1027">
                  <c:v>6.9543212121212106</c:v>
                </c:pt>
                <c:pt idx="1028">
                  <c:v>6.9516212121212124</c:v>
                </c:pt>
                <c:pt idx="1029">
                  <c:v>6.94896363636364</c:v>
                </c:pt>
                <c:pt idx="1030">
                  <c:v>6.9463454545454537</c:v>
                </c:pt>
                <c:pt idx="1031">
                  <c:v>6.943021212121212</c:v>
                </c:pt>
                <c:pt idx="1032">
                  <c:v>6.9396303030303104</c:v>
                </c:pt>
                <c:pt idx="1033">
                  <c:v>6.936784848484848</c:v>
                </c:pt>
                <c:pt idx="1034">
                  <c:v>6.9340727272727269</c:v>
                </c:pt>
                <c:pt idx="1035">
                  <c:v>6.931236363636363</c:v>
                </c:pt>
                <c:pt idx="1036">
                  <c:v>6.9283151515151484</c:v>
                </c:pt>
                <c:pt idx="1037">
                  <c:v>6.9248666666666656</c:v>
                </c:pt>
                <c:pt idx="1038">
                  <c:v>6.9213090909090909</c:v>
                </c:pt>
                <c:pt idx="1039">
                  <c:v>6.9182181818181903</c:v>
                </c:pt>
                <c:pt idx="1040">
                  <c:v>6.9150303030303029</c:v>
                </c:pt>
                <c:pt idx="1041">
                  <c:v>6.9116666666666671</c:v>
                </c:pt>
                <c:pt idx="1042">
                  <c:v>6.9082969696969689</c:v>
                </c:pt>
                <c:pt idx="1043">
                  <c:v>6.9043454545454486</c:v>
                </c:pt>
                <c:pt idx="1044">
                  <c:v>6.9000909090909088</c:v>
                </c:pt>
                <c:pt idx="1045">
                  <c:v>6.8962030303030302</c:v>
                </c:pt>
                <c:pt idx="1046">
                  <c:v>6.8923999999999976</c:v>
                </c:pt>
                <c:pt idx="1047">
                  <c:v>6.8885939393939388</c:v>
                </c:pt>
                <c:pt idx="1048">
                  <c:v>6.8850151515151436</c:v>
                </c:pt>
                <c:pt idx="1049">
                  <c:v>6.8815393939393941</c:v>
                </c:pt>
                <c:pt idx="1050">
                  <c:v>6.8776757575757461</c:v>
                </c:pt>
                <c:pt idx="1051">
                  <c:v>6.8737575757575753</c:v>
                </c:pt>
                <c:pt idx="1052">
                  <c:v>6.8703212121212118</c:v>
                </c:pt>
                <c:pt idx="1053">
                  <c:v>6.8670606060606056</c:v>
                </c:pt>
                <c:pt idx="1054">
                  <c:v>6.863896969696957</c:v>
                </c:pt>
                <c:pt idx="1055">
                  <c:v>6.8604666666666656</c:v>
                </c:pt>
                <c:pt idx="1056">
                  <c:v>6.8564363636363597</c:v>
                </c:pt>
                <c:pt idx="1057">
                  <c:v>6.8522151515151446</c:v>
                </c:pt>
                <c:pt idx="1058">
                  <c:v>6.848563636363636</c:v>
                </c:pt>
                <c:pt idx="1059">
                  <c:v>6.8446212121212087</c:v>
                </c:pt>
                <c:pt idx="1060">
                  <c:v>6.840478787878788</c:v>
                </c:pt>
                <c:pt idx="1061">
                  <c:v>6.8365969696969646</c:v>
                </c:pt>
                <c:pt idx="1062">
                  <c:v>6.8324818181818081</c:v>
                </c:pt>
                <c:pt idx="1063">
                  <c:v>6.8284181818181811</c:v>
                </c:pt>
                <c:pt idx="1064">
                  <c:v>6.8249636363636359</c:v>
                </c:pt>
                <c:pt idx="1065">
                  <c:v>6.8210484848484851</c:v>
                </c:pt>
                <c:pt idx="1066">
                  <c:v>6.8172151515151436</c:v>
                </c:pt>
                <c:pt idx="1067">
                  <c:v>6.8135878787878639</c:v>
                </c:pt>
                <c:pt idx="1068">
                  <c:v>6.809575757575745</c:v>
                </c:pt>
                <c:pt idx="1069">
                  <c:v>6.8038969696969636</c:v>
                </c:pt>
                <c:pt idx="1070">
                  <c:v>6.7971575757575646</c:v>
                </c:pt>
                <c:pt idx="1071">
                  <c:v>6.7907212121212117</c:v>
                </c:pt>
                <c:pt idx="1072">
                  <c:v>6.7839606060606057</c:v>
                </c:pt>
                <c:pt idx="1073">
                  <c:v>6.7777818181818166</c:v>
                </c:pt>
                <c:pt idx="1074">
                  <c:v>6.7729575757575748</c:v>
                </c:pt>
                <c:pt idx="1075">
                  <c:v>6.7688030303030304</c:v>
                </c:pt>
                <c:pt idx="1076">
                  <c:v>6.7656212121212116</c:v>
                </c:pt>
                <c:pt idx="1077">
                  <c:v>6.7635999999999976</c:v>
                </c:pt>
                <c:pt idx="1078">
                  <c:v>6.76199696969696</c:v>
                </c:pt>
                <c:pt idx="1079">
                  <c:v>6.7606424242424303</c:v>
                </c:pt>
                <c:pt idx="1080">
                  <c:v>6.7592848484848487</c:v>
                </c:pt>
                <c:pt idx="1081">
                  <c:v>6.7564848484848437</c:v>
                </c:pt>
                <c:pt idx="1082">
                  <c:v>6.7502272727272716</c:v>
                </c:pt>
                <c:pt idx="1083">
                  <c:v>6.7400484848484901</c:v>
                </c:pt>
                <c:pt idx="1084">
                  <c:v>6.7283636363636381</c:v>
                </c:pt>
                <c:pt idx="1085">
                  <c:v>6.7151787878787879</c:v>
                </c:pt>
                <c:pt idx="1086">
                  <c:v>6.7029424242424271</c:v>
                </c:pt>
                <c:pt idx="1087">
                  <c:v>6.6918242424242367</c:v>
                </c:pt>
                <c:pt idx="1088">
                  <c:v>6.6810151515151457</c:v>
                </c:pt>
                <c:pt idx="1089">
                  <c:v>6.6719333333333362</c:v>
                </c:pt>
                <c:pt idx="1090">
                  <c:v>6.6653393939393917</c:v>
                </c:pt>
                <c:pt idx="1091">
                  <c:v>6.6601939393939347</c:v>
                </c:pt>
                <c:pt idx="1092">
                  <c:v>6.6561575757575646</c:v>
                </c:pt>
                <c:pt idx="1093">
                  <c:v>6.6527303030302933</c:v>
                </c:pt>
                <c:pt idx="1094">
                  <c:v>6.6491121212121209</c:v>
                </c:pt>
                <c:pt idx="1095">
                  <c:v>6.6461575757575737</c:v>
                </c:pt>
                <c:pt idx="1096">
                  <c:v>6.6442121212121208</c:v>
                </c:pt>
                <c:pt idx="1097">
                  <c:v>6.6427696969696974</c:v>
                </c:pt>
                <c:pt idx="1098">
                  <c:v>6.6416787878787877</c:v>
                </c:pt>
                <c:pt idx="1099">
                  <c:v>6.6407636363636362</c:v>
                </c:pt>
                <c:pt idx="1100">
                  <c:v>6.6398909090909086</c:v>
                </c:pt>
                <c:pt idx="1101">
                  <c:v>6.6391818181818136</c:v>
                </c:pt>
                <c:pt idx="1102">
                  <c:v>6.6386969696969667</c:v>
                </c:pt>
                <c:pt idx="1103">
                  <c:v>6.6383000000000001</c:v>
                </c:pt>
                <c:pt idx="1104">
                  <c:v>6.6379515151515136</c:v>
                </c:pt>
                <c:pt idx="1105">
                  <c:v>6.6376181818181816</c:v>
                </c:pt>
                <c:pt idx="1106">
                  <c:v>6.6372909090909067</c:v>
                </c:pt>
                <c:pt idx="1107">
                  <c:v>6.6369060606060488</c:v>
                </c:pt>
                <c:pt idx="1108">
                  <c:v>6.6365181818181824</c:v>
                </c:pt>
                <c:pt idx="1109">
                  <c:v>6.636175757575745</c:v>
                </c:pt>
                <c:pt idx="1110">
                  <c:v>6.6358242424242366</c:v>
                </c:pt>
                <c:pt idx="1111">
                  <c:v>6.6354606060606054</c:v>
                </c:pt>
                <c:pt idx="1112">
                  <c:v>6.635087878787866</c:v>
                </c:pt>
                <c:pt idx="1113">
                  <c:v>6.6346393939393939</c:v>
                </c:pt>
                <c:pt idx="1114">
                  <c:v>6.6341575757575644</c:v>
                </c:pt>
                <c:pt idx="1115">
                  <c:v>6.6337212121212117</c:v>
                </c:pt>
                <c:pt idx="1116">
                  <c:v>6.6332636363636404</c:v>
                </c:pt>
                <c:pt idx="1117">
                  <c:v>6.6327757575757431</c:v>
                </c:pt>
                <c:pt idx="1118">
                  <c:v>6.6322575757575759</c:v>
                </c:pt>
                <c:pt idx="1119">
                  <c:v>6.6315242424242387</c:v>
                </c:pt>
                <c:pt idx="1120">
                  <c:v>6.6304757575757431</c:v>
                </c:pt>
                <c:pt idx="1121">
                  <c:v>6.6291939393939376</c:v>
                </c:pt>
                <c:pt idx="1122">
                  <c:v>6.6275151515151327</c:v>
                </c:pt>
                <c:pt idx="1123">
                  <c:v>6.625390909090898</c:v>
                </c:pt>
                <c:pt idx="1124">
                  <c:v>6.6230333333333329</c:v>
                </c:pt>
                <c:pt idx="1125">
                  <c:v>6.6206030303030303</c:v>
                </c:pt>
                <c:pt idx="1126">
                  <c:v>6.6174272727272587</c:v>
                </c:pt>
                <c:pt idx="1127">
                  <c:v>6.6138575757575646</c:v>
                </c:pt>
                <c:pt idx="1128">
                  <c:v>6.6105515151515046</c:v>
                </c:pt>
                <c:pt idx="1129">
                  <c:v>6.6072545454545448</c:v>
                </c:pt>
                <c:pt idx="1130">
                  <c:v>6.60379393939394</c:v>
                </c:pt>
                <c:pt idx="1131">
                  <c:v>6.6002181818181809</c:v>
                </c:pt>
                <c:pt idx="1132">
                  <c:v>6.5961151515151446</c:v>
                </c:pt>
                <c:pt idx="1133">
                  <c:v>6.5918060606060607</c:v>
                </c:pt>
                <c:pt idx="1134">
                  <c:v>6.5880393939393933</c:v>
                </c:pt>
                <c:pt idx="1135">
                  <c:v>6.5841636363636367</c:v>
                </c:pt>
                <c:pt idx="1136">
                  <c:v>6.5801606060606064</c:v>
                </c:pt>
                <c:pt idx="1137">
                  <c:v>6.576266666666668</c:v>
                </c:pt>
                <c:pt idx="1138">
                  <c:v>6.571754545454545</c:v>
                </c:pt>
                <c:pt idx="1139">
                  <c:v>6.5673424242424261</c:v>
                </c:pt>
                <c:pt idx="1140">
                  <c:v>6.5635727272727271</c:v>
                </c:pt>
                <c:pt idx="1141">
                  <c:v>6.5599757575757449</c:v>
                </c:pt>
                <c:pt idx="1142">
                  <c:v>6.5565212121212104</c:v>
                </c:pt>
                <c:pt idx="1143">
                  <c:v>6.5532575757575753</c:v>
                </c:pt>
                <c:pt idx="1144">
                  <c:v>6.5501969696969597</c:v>
                </c:pt>
                <c:pt idx="1145">
                  <c:v>6.5468878787878682</c:v>
                </c:pt>
                <c:pt idx="1146">
                  <c:v>6.5437000000000003</c:v>
                </c:pt>
                <c:pt idx="1147">
                  <c:v>6.5410030303030302</c:v>
                </c:pt>
                <c:pt idx="1148">
                  <c:v>6.5383757575757544</c:v>
                </c:pt>
                <c:pt idx="1149">
                  <c:v>6.5358818181818146</c:v>
                </c:pt>
                <c:pt idx="1150">
                  <c:v>6.5335242424242406</c:v>
                </c:pt>
                <c:pt idx="1151">
                  <c:v>6.5311151515151504</c:v>
                </c:pt>
                <c:pt idx="1152">
                  <c:v>6.5287939393939389</c:v>
                </c:pt>
                <c:pt idx="1153">
                  <c:v>6.526881818181808</c:v>
                </c:pt>
                <c:pt idx="1154">
                  <c:v>6.5251454545454406</c:v>
                </c:pt>
                <c:pt idx="1155">
                  <c:v>6.5235484848484848</c:v>
                </c:pt>
                <c:pt idx="1156">
                  <c:v>6.5221151515151368</c:v>
                </c:pt>
                <c:pt idx="1157">
                  <c:v>6.5206303030303028</c:v>
                </c:pt>
                <c:pt idx="1158">
                  <c:v>6.5193393939393971</c:v>
                </c:pt>
                <c:pt idx="1159">
                  <c:v>6.5183333333333326</c:v>
                </c:pt>
                <c:pt idx="1160">
                  <c:v>6.5174121212121214</c:v>
                </c:pt>
                <c:pt idx="1161">
                  <c:v>6.5165939393939389</c:v>
                </c:pt>
                <c:pt idx="1162">
                  <c:v>6.5158272727272646</c:v>
                </c:pt>
                <c:pt idx="1163">
                  <c:v>6.5150696969696966</c:v>
                </c:pt>
                <c:pt idx="1164">
                  <c:v>6.5141909090908978</c:v>
                </c:pt>
                <c:pt idx="1165">
                  <c:v>6.5133181818181818</c:v>
                </c:pt>
                <c:pt idx="1166">
                  <c:v>6.5125787878787884</c:v>
                </c:pt>
                <c:pt idx="1167">
                  <c:v>6.5118484848484881</c:v>
                </c:pt>
                <c:pt idx="1168">
                  <c:v>6.5111212121212114</c:v>
                </c:pt>
                <c:pt idx="1169">
                  <c:v>6.5104060606060488</c:v>
                </c:pt>
                <c:pt idx="1170">
                  <c:v>6.509575757575746</c:v>
                </c:pt>
                <c:pt idx="1171">
                  <c:v>6.5087545454545452</c:v>
                </c:pt>
                <c:pt idx="1172">
                  <c:v>6.5080575757575758</c:v>
                </c:pt>
                <c:pt idx="1173">
                  <c:v>6.5073666666666661</c:v>
                </c:pt>
                <c:pt idx="1174">
                  <c:v>6.5066848484848494</c:v>
                </c:pt>
                <c:pt idx="1175">
                  <c:v>6.5060090909090906</c:v>
                </c:pt>
                <c:pt idx="1176">
                  <c:v>6.5052303030303031</c:v>
                </c:pt>
                <c:pt idx="1177">
                  <c:v>6.5044606060606061</c:v>
                </c:pt>
                <c:pt idx="1178">
                  <c:v>6.5038060606060606</c:v>
                </c:pt>
                <c:pt idx="1179">
                  <c:v>6.503163636363638</c:v>
                </c:pt>
                <c:pt idx="1180">
                  <c:v>6.5025242424242364</c:v>
                </c:pt>
                <c:pt idx="1181">
                  <c:v>6.5018939393939403</c:v>
                </c:pt>
                <c:pt idx="1182">
                  <c:v>6.5012696969697004</c:v>
                </c:pt>
                <c:pt idx="1183">
                  <c:v>6.500551515151515</c:v>
                </c:pt>
                <c:pt idx="1184">
                  <c:v>6.4998424242424298</c:v>
                </c:pt>
                <c:pt idx="1185">
                  <c:v>6.4992424242424303</c:v>
                </c:pt>
                <c:pt idx="1186">
                  <c:v>6.4986484848484896</c:v>
                </c:pt>
                <c:pt idx="1187">
                  <c:v>6.4980575757575751</c:v>
                </c:pt>
                <c:pt idx="1188">
                  <c:v>6.4974727272727266</c:v>
                </c:pt>
                <c:pt idx="1189">
                  <c:v>6.4968000000000004</c:v>
                </c:pt>
                <c:pt idx="1190">
                  <c:v>6.4961363636363636</c:v>
                </c:pt>
                <c:pt idx="1191">
                  <c:v>6.4955727272727266</c:v>
                </c:pt>
                <c:pt idx="1192">
                  <c:v>6.4950181818181809</c:v>
                </c:pt>
                <c:pt idx="1193">
                  <c:v>6.4944666666666668</c:v>
                </c:pt>
                <c:pt idx="1194">
                  <c:v>6.4939212121212107</c:v>
                </c:pt>
                <c:pt idx="1195">
                  <c:v>6.4932909090909083</c:v>
                </c:pt>
                <c:pt idx="1196">
                  <c:v>6.4926696969697</c:v>
                </c:pt>
                <c:pt idx="1197">
                  <c:v>6.4921454545454544</c:v>
                </c:pt>
                <c:pt idx="1198">
                  <c:v>6.4916242424242423</c:v>
                </c:pt>
                <c:pt idx="1199">
                  <c:v>6.4911121212121303</c:v>
                </c:pt>
                <c:pt idx="1200">
                  <c:v>6.4906060606060603</c:v>
                </c:pt>
                <c:pt idx="1201">
                  <c:v>6.4901030303030298</c:v>
                </c:pt>
                <c:pt idx="1202">
                  <c:v>6.4895242424242428</c:v>
                </c:pt>
                <c:pt idx="1203">
                  <c:v>6.4889515151515154</c:v>
                </c:pt>
                <c:pt idx="1204">
                  <c:v>6.4884666666666657</c:v>
                </c:pt>
                <c:pt idx="1205">
                  <c:v>6.487987878787866</c:v>
                </c:pt>
                <c:pt idx="1206">
                  <c:v>6.4875151515151446</c:v>
                </c:pt>
                <c:pt idx="1207">
                  <c:v>6.4870454545454548</c:v>
                </c:pt>
                <c:pt idx="1208">
                  <c:v>6.4865060606060609</c:v>
                </c:pt>
                <c:pt idx="1209">
                  <c:v>6.4859727272727268</c:v>
                </c:pt>
                <c:pt idx="1210">
                  <c:v>6.4855212121212116</c:v>
                </c:pt>
                <c:pt idx="1211">
                  <c:v>6.4850727272727271</c:v>
                </c:pt>
                <c:pt idx="1212">
                  <c:v>6.4846303030303023</c:v>
                </c:pt>
                <c:pt idx="1213">
                  <c:v>6.4841909090909056</c:v>
                </c:pt>
                <c:pt idx="1214">
                  <c:v>6.4836848484848488</c:v>
                </c:pt>
                <c:pt idx="1215">
                  <c:v>6.4831848484848464</c:v>
                </c:pt>
                <c:pt idx="1216">
                  <c:v>6.482760606060606</c:v>
                </c:pt>
                <c:pt idx="1217">
                  <c:v>6.4823393939393981</c:v>
                </c:pt>
                <c:pt idx="1218">
                  <c:v>6.4819242424242418</c:v>
                </c:pt>
                <c:pt idx="1219">
                  <c:v>6.4815121212121296</c:v>
                </c:pt>
                <c:pt idx="1220">
                  <c:v>6.4811030303030304</c:v>
                </c:pt>
                <c:pt idx="1221">
                  <c:v>6.4806303030303027</c:v>
                </c:pt>
                <c:pt idx="1222">
                  <c:v>6.4801606060606058</c:v>
                </c:pt>
                <c:pt idx="1223">
                  <c:v>6.4797606060606103</c:v>
                </c:pt>
                <c:pt idx="1224">
                  <c:v>6.4793636363636402</c:v>
                </c:pt>
                <c:pt idx="1225">
                  <c:v>6.4789727272727271</c:v>
                </c:pt>
                <c:pt idx="1226">
                  <c:v>6.4785818181818184</c:v>
                </c:pt>
                <c:pt idx="1227">
                  <c:v>6.4781303030303032</c:v>
                </c:pt>
                <c:pt idx="1228">
                  <c:v>6.477678787878788</c:v>
                </c:pt>
                <c:pt idx="1229">
                  <c:v>6.4772878787878776</c:v>
                </c:pt>
                <c:pt idx="1230">
                  <c:v>6.4768969696969698</c:v>
                </c:pt>
                <c:pt idx="1231">
                  <c:v>6.4765030303030304</c:v>
                </c:pt>
                <c:pt idx="1232">
                  <c:v>6.4761060606060603</c:v>
                </c:pt>
                <c:pt idx="1233">
                  <c:v>6.4756363636363634</c:v>
                </c:pt>
                <c:pt idx="1234">
                  <c:v>6.4751575757575752</c:v>
                </c:pt>
                <c:pt idx="1235">
                  <c:v>6.4747393939393971</c:v>
                </c:pt>
                <c:pt idx="1236">
                  <c:v>6.4743151515151496</c:v>
                </c:pt>
                <c:pt idx="1237">
                  <c:v>6.4738818181818178</c:v>
                </c:pt>
                <c:pt idx="1238">
                  <c:v>6.4734484848484897</c:v>
                </c:pt>
                <c:pt idx="1239">
                  <c:v>6.4730030303030404</c:v>
                </c:pt>
                <c:pt idx="1240">
                  <c:v>6.472472727272728</c:v>
                </c:pt>
                <c:pt idx="1241">
                  <c:v>6.4719212121212113</c:v>
                </c:pt>
                <c:pt idx="1242">
                  <c:v>6.4714272727272721</c:v>
                </c:pt>
                <c:pt idx="1243">
                  <c:v>6.47090606060606</c:v>
                </c:pt>
                <c:pt idx="1244">
                  <c:v>6.4703575757575749</c:v>
                </c:pt>
                <c:pt idx="1245">
                  <c:v>6.4697696969697001</c:v>
                </c:pt>
                <c:pt idx="1246">
                  <c:v>6.4690303030303031</c:v>
                </c:pt>
                <c:pt idx="1247">
                  <c:v>6.468181818181808</c:v>
                </c:pt>
                <c:pt idx="1248">
                  <c:v>6.4672848484848391</c:v>
                </c:pt>
                <c:pt idx="1249">
                  <c:v>6.4662545454545457</c:v>
                </c:pt>
                <c:pt idx="1250">
                  <c:v>6.465048484848487</c:v>
                </c:pt>
                <c:pt idx="1251">
                  <c:v>6.4637151515151476</c:v>
                </c:pt>
                <c:pt idx="1252">
                  <c:v>6.462081818181808</c:v>
                </c:pt>
                <c:pt idx="1253">
                  <c:v>6.4604121212121211</c:v>
                </c:pt>
                <c:pt idx="1254">
                  <c:v>6.4588454545454548</c:v>
                </c:pt>
                <c:pt idx="1255">
                  <c:v>6.4571393939393937</c:v>
                </c:pt>
                <c:pt idx="1256">
                  <c:v>6.4554363636363616</c:v>
                </c:pt>
                <c:pt idx="1257">
                  <c:v>6.4537484848484903</c:v>
                </c:pt>
                <c:pt idx="1258">
                  <c:v>6.4521333333333333</c:v>
                </c:pt>
                <c:pt idx="1259">
                  <c:v>6.4503636363636403</c:v>
                </c:pt>
                <c:pt idx="1260">
                  <c:v>6.4486727272727302</c:v>
                </c:pt>
                <c:pt idx="1261">
                  <c:v>6.4473242424242416</c:v>
                </c:pt>
                <c:pt idx="1262">
                  <c:v>6.446133333333333</c:v>
                </c:pt>
                <c:pt idx="1263">
                  <c:v>6.4450545454545454</c:v>
                </c:pt>
                <c:pt idx="1264">
                  <c:v>6.4440303030303028</c:v>
                </c:pt>
                <c:pt idx="1265">
                  <c:v>6.4428757575757469</c:v>
                </c:pt>
                <c:pt idx="1266">
                  <c:v>6.44177878787879</c:v>
                </c:pt>
                <c:pt idx="1267">
                  <c:v>6.4408969696969676</c:v>
                </c:pt>
                <c:pt idx="1268">
                  <c:v>6.4400151515151496</c:v>
                </c:pt>
                <c:pt idx="1269">
                  <c:v>6.4391212121212114</c:v>
                </c:pt>
                <c:pt idx="1270">
                  <c:v>6.4382000000000001</c:v>
                </c:pt>
                <c:pt idx="1271">
                  <c:v>6.4370939393939404</c:v>
                </c:pt>
                <c:pt idx="1272">
                  <c:v>6.4360090909090921</c:v>
                </c:pt>
                <c:pt idx="1273">
                  <c:v>6.4350696969697001</c:v>
                </c:pt>
                <c:pt idx="1274">
                  <c:v>6.4341363636363624</c:v>
                </c:pt>
                <c:pt idx="1275">
                  <c:v>6.4332060606060599</c:v>
                </c:pt>
                <c:pt idx="1276">
                  <c:v>6.4322787878787899</c:v>
                </c:pt>
                <c:pt idx="1277">
                  <c:v>6.4313606060606103</c:v>
                </c:pt>
                <c:pt idx="1278">
                  <c:v>6.4302999999999999</c:v>
                </c:pt>
                <c:pt idx="1279">
                  <c:v>6.4292484848484897</c:v>
                </c:pt>
                <c:pt idx="1280">
                  <c:v>6.428357575757575</c:v>
                </c:pt>
                <c:pt idx="1281">
                  <c:v>6.4274727272727272</c:v>
                </c:pt>
                <c:pt idx="1282">
                  <c:v>6.4265969696969636</c:v>
                </c:pt>
                <c:pt idx="1283">
                  <c:v>6.4257333333333326</c:v>
                </c:pt>
                <c:pt idx="1284">
                  <c:v>6.4247393939393938</c:v>
                </c:pt>
                <c:pt idx="1285">
                  <c:v>6.4237545454545453</c:v>
                </c:pt>
                <c:pt idx="1286">
                  <c:v>6.4229272727272617</c:v>
                </c:pt>
                <c:pt idx="1287">
                  <c:v>6.4221030303030302</c:v>
                </c:pt>
                <c:pt idx="1288">
                  <c:v>6.4212939393939399</c:v>
                </c:pt>
                <c:pt idx="1289">
                  <c:v>6.4204969696969636</c:v>
                </c:pt>
                <c:pt idx="1290">
                  <c:v>6.4195757575757462</c:v>
                </c:pt>
                <c:pt idx="1291">
                  <c:v>6.4186696969697001</c:v>
                </c:pt>
                <c:pt idx="1292">
                  <c:v>6.4179030303030302</c:v>
                </c:pt>
                <c:pt idx="1293">
                  <c:v>6.4171454545454436</c:v>
                </c:pt>
                <c:pt idx="1294">
                  <c:v>6.4163969696969696</c:v>
                </c:pt>
                <c:pt idx="1295">
                  <c:v>6.4156606060606061</c:v>
                </c:pt>
                <c:pt idx="1296">
                  <c:v>6.4149303030303004</c:v>
                </c:pt>
                <c:pt idx="1297">
                  <c:v>6.4140909090909046</c:v>
                </c:pt>
                <c:pt idx="1298">
                  <c:v>6.4132636363636397</c:v>
                </c:pt>
                <c:pt idx="1299">
                  <c:v>6.412563636363636</c:v>
                </c:pt>
                <c:pt idx="1300">
                  <c:v>6.4118727272727281</c:v>
                </c:pt>
                <c:pt idx="1301">
                  <c:v>6.4111909090909087</c:v>
                </c:pt>
                <c:pt idx="1302">
                  <c:v>6.4105151515151446</c:v>
                </c:pt>
                <c:pt idx="1303">
                  <c:v>6.4097393939394003</c:v>
                </c:pt>
                <c:pt idx="1304">
                  <c:v>6.408975757575746</c:v>
                </c:pt>
                <c:pt idx="1305">
                  <c:v>6.4083303030303034</c:v>
                </c:pt>
                <c:pt idx="1306">
                  <c:v>6.4076909090909089</c:v>
                </c:pt>
                <c:pt idx="1307">
                  <c:v>6.4070575757575758</c:v>
                </c:pt>
                <c:pt idx="1308">
                  <c:v>6.4064333333333403</c:v>
                </c:pt>
                <c:pt idx="1309">
                  <c:v>6.4057121212121304</c:v>
                </c:pt>
                <c:pt idx="1310">
                  <c:v>6.4050030303030301</c:v>
                </c:pt>
                <c:pt idx="1311">
                  <c:v>6.4043999999999999</c:v>
                </c:pt>
                <c:pt idx="1312">
                  <c:v>6.4038060606060601</c:v>
                </c:pt>
                <c:pt idx="1313">
                  <c:v>6.403215151515151</c:v>
                </c:pt>
                <c:pt idx="1314">
                  <c:v>6.4026303030303033</c:v>
                </c:pt>
                <c:pt idx="1315">
                  <c:v>6.40204848484849</c:v>
                </c:pt>
                <c:pt idx="1316">
                  <c:v>6.4013757575757566</c:v>
                </c:pt>
                <c:pt idx="1317">
                  <c:v>6.4007060606060602</c:v>
                </c:pt>
                <c:pt idx="1318">
                  <c:v>6.4001333333333328</c:v>
                </c:pt>
                <c:pt idx="1319">
                  <c:v>6.399566666666666</c:v>
                </c:pt>
                <c:pt idx="1320">
                  <c:v>6.399</c:v>
                </c:pt>
                <c:pt idx="1321">
                  <c:v>6.3984303030303016</c:v>
                </c:pt>
                <c:pt idx="1322">
                  <c:v>6.3977545454545446</c:v>
                </c:pt>
                <c:pt idx="1323">
                  <c:v>6.3970757575757373</c:v>
                </c:pt>
                <c:pt idx="1324">
                  <c:v>6.3964818181818082</c:v>
                </c:pt>
                <c:pt idx="1325">
                  <c:v>6.395884848484835</c:v>
                </c:pt>
                <c:pt idx="1326">
                  <c:v>6.3952818181818136</c:v>
                </c:pt>
                <c:pt idx="1327">
                  <c:v>6.3946727272727273</c:v>
                </c:pt>
                <c:pt idx="1328">
                  <c:v>6.3939454545454426</c:v>
                </c:pt>
                <c:pt idx="1329">
                  <c:v>6.3932151515151476</c:v>
                </c:pt>
                <c:pt idx="1330">
                  <c:v>6.3925878787878609</c:v>
                </c:pt>
                <c:pt idx="1331">
                  <c:v>6.3919545454545448</c:v>
                </c:pt>
                <c:pt idx="1332">
                  <c:v>6.3913090909090906</c:v>
                </c:pt>
                <c:pt idx="1333">
                  <c:v>6.3906545454545451</c:v>
                </c:pt>
                <c:pt idx="1334">
                  <c:v>6.3899878787878679</c:v>
                </c:pt>
                <c:pt idx="1335">
                  <c:v>6.3891999999999998</c:v>
                </c:pt>
                <c:pt idx="1336">
                  <c:v>6.3883999999999999</c:v>
                </c:pt>
                <c:pt idx="1337">
                  <c:v>6.3877060606060487</c:v>
                </c:pt>
                <c:pt idx="1338">
                  <c:v>6.3869969696969591</c:v>
                </c:pt>
                <c:pt idx="1339">
                  <c:v>6.386278787878787</c:v>
                </c:pt>
                <c:pt idx="1340">
                  <c:v>6.385548484848484</c:v>
                </c:pt>
                <c:pt idx="1341">
                  <c:v>6.384684848484838</c:v>
                </c:pt>
                <c:pt idx="1342">
                  <c:v>6.3838181818181816</c:v>
                </c:pt>
                <c:pt idx="1343">
                  <c:v>6.3830727272727268</c:v>
                </c:pt>
                <c:pt idx="1344">
                  <c:v>6.3823272727272666</c:v>
                </c:pt>
                <c:pt idx="1345">
                  <c:v>6.3815818181818136</c:v>
                </c:pt>
                <c:pt idx="1346">
                  <c:v>6.380839393939393</c:v>
                </c:pt>
                <c:pt idx="1347">
                  <c:v>6.379975757575747</c:v>
                </c:pt>
                <c:pt idx="1348">
                  <c:v>6.3791181818181819</c:v>
                </c:pt>
                <c:pt idx="1349">
                  <c:v>6.3783848484848447</c:v>
                </c:pt>
                <c:pt idx="1350">
                  <c:v>6.3776575757575751</c:v>
                </c:pt>
                <c:pt idx="1351">
                  <c:v>6.3769303030303028</c:v>
                </c:pt>
                <c:pt idx="1352">
                  <c:v>6.3762060606060604</c:v>
                </c:pt>
                <c:pt idx="1353">
                  <c:v>6.3754878787878679</c:v>
                </c:pt>
                <c:pt idx="1354">
                  <c:v>6.3746484848484881</c:v>
                </c:pt>
                <c:pt idx="1355">
                  <c:v>6.3738151515151467</c:v>
                </c:pt>
                <c:pt idx="1356">
                  <c:v>6.3731</c:v>
                </c:pt>
                <c:pt idx="1357">
                  <c:v>6.3723878787878689</c:v>
                </c:pt>
                <c:pt idx="1358">
                  <c:v>6.371681818181818</c:v>
                </c:pt>
                <c:pt idx="1359">
                  <c:v>6.370978787878788</c:v>
                </c:pt>
                <c:pt idx="1360">
                  <c:v>6.3701666666666661</c:v>
                </c:pt>
                <c:pt idx="1361">
                  <c:v>6.3693575757575758</c:v>
                </c:pt>
                <c:pt idx="1362">
                  <c:v>6.3686727272727284</c:v>
                </c:pt>
                <c:pt idx="1363">
                  <c:v>6.3679909090908939</c:v>
                </c:pt>
                <c:pt idx="1364">
                  <c:v>6.3673151515151387</c:v>
                </c:pt>
                <c:pt idx="1365">
                  <c:v>6.3666454545454476</c:v>
                </c:pt>
                <c:pt idx="1366">
                  <c:v>6.3658696969696962</c:v>
                </c:pt>
                <c:pt idx="1367">
                  <c:v>6.3651030303030298</c:v>
                </c:pt>
                <c:pt idx="1368">
                  <c:v>6.3644515151515044</c:v>
                </c:pt>
                <c:pt idx="1369">
                  <c:v>6.3638060606060467</c:v>
                </c:pt>
                <c:pt idx="1370">
                  <c:v>6.3631636363636357</c:v>
                </c:pt>
                <c:pt idx="1371">
                  <c:v>6.3625303030302893</c:v>
                </c:pt>
                <c:pt idx="1372">
                  <c:v>6.3618999999999977</c:v>
                </c:pt>
                <c:pt idx="1373">
                  <c:v>6.3611727272727272</c:v>
                </c:pt>
                <c:pt idx="1374">
                  <c:v>6.3604515151515146</c:v>
                </c:pt>
                <c:pt idx="1375">
                  <c:v>6.3598424242424301</c:v>
                </c:pt>
                <c:pt idx="1376">
                  <c:v>6.3592363636363629</c:v>
                </c:pt>
                <c:pt idx="1377">
                  <c:v>6.3586363636363616</c:v>
                </c:pt>
                <c:pt idx="1378">
                  <c:v>6.3580424242424272</c:v>
                </c:pt>
                <c:pt idx="1379">
                  <c:v>6.3573575757575647</c:v>
                </c:pt>
                <c:pt idx="1380">
                  <c:v>6.3566787878787876</c:v>
                </c:pt>
                <c:pt idx="1381">
                  <c:v>6.3561030303030304</c:v>
                </c:pt>
                <c:pt idx="1382">
                  <c:v>6.3555333333333328</c:v>
                </c:pt>
                <c:pt idx="1383">
                  <c:v>6.3549666666666509</c:v>
                </c:pt>
                <c:pt idx="1384">
                  <c:v>6.3544060606060437</c:v>
                </c:pt>
                <c:pt idx="1385">
                  <c:v>6.3537575757575748</c:v>
                </c:pt>
                <c:pt idx="1386">
                  <c:v>6.3531151515151407</c:v>
                </c:pt>
                <c:pt idx="1387">
                  <c:v>6.352569696969697</c:v>
                </c:pt>
                <c:pt idx="1388">
                  <c:v>6.3520272727272618</c:v>
                </c:pt>
                <c:pt idx="1389">
                  <c:v>6.3514909090909066</c:v>
                </c:pt>
                <c:pt idx="1390">
                  <c:v>6.3509575757575654</c:v>
                </c:pt>
                <c:pt idx="1391">
                  <c:v>6.3504303030303006</c:v>
                </c:pt>
                <c:pt idx="1392">
                  <c:v>6.3498242424242406</c:v>
                </c:pt>
                <c:pt idx="1393">
                  <c:v>6.3492181818181903</c:v>
                </c:pt>
                <c:pt idx="1394">
                  <c:v>6.3487060606060606</c:v>
                </c:pt>
                <c:pt idx="1395">
                  <c:v>6.3482000000000003</c:v>
                </c:pt>
                <c:pt idx="1396">
                  <c:v>6.34769393939394</c:v>
                </c:pt>
                <c:pt idx="1397">
                  <c:v>6.3471969696969532</c:v>
                </c:pt>
                <c:pt idx="1398">
                  <c:v>6.3466181818181822</c:v>
                </c:pt>
                <c:pt idx="1399">
                  <c:v>6.3460484848484882</c:v>
                </c:pt>
                <c:pt idx="1400">
                  <c:v>6.3455636363636359</c:v>
                </c:pt>
                <c:pt idx="1401">
                  <c:v>6.3450818181818081</c:v>
                </c:pt>
                <c:pt idx="1402">
                  <c:v>6.3446060606060488</c:v>
                </c:pt>
                <c:pt idx="1403">
                  <c:v>6.3441333333333336</c:v>
                </c:pt>
                <c:pt idx="1404">
                  <c:v>6.3435878787878659</c:v>
                </c:pt>
                <c:pt idx="1405">
                  <c:v>6.3430454545454547</c:v>
                </c:pt>
                <c:pt idx="1406">
                  <c:v>6.3425878787878638</c:v>
                </c:pt>
                <c:pt idx="1407">
                  <c:v>6.342133333333333</c:v>
                </c:pt>
                <c:pt idx="1408">
                  <c:v>6.3416818181818178</c:v>
                </c:pt>
                <c:pt idx="1409">
                  <c:v>6.3412333333333404</c:v>
                </c:pt>
                <c:pt idx="1410">
                  <c:v>6.340787878787868</c:v>
                </c:pt>
                <c:pt idx="1411">
                  <c:v>6.3402757575757471</c:v>
                </c:pt>
                <c:pt idx="1412">
                  <c:v>6.3397666666666668</c:v>
                </c:pt>
                <c:pt idx="1413">
                  <c:v>6.3393333333333404</c:v>
                </c:pt>
                <c:pt idx="1414">
                  <c:v>6.3389060606060488</c:v>
                </c:pt>
                <c:pt idx="1415">
                  <c:v>6.3384787878787874</c:v>
                </c:pt>
                <c:pt idx="1416">
                  <c:v>6.3380575757575759</c:v>
                </c:pt>
                <c:pt idx="1417">
                  <c:v>6.3375696969696964</c:v>
                </c:pt>
                <c:pt idx="1418">
                  <c:v>6.3370878787878659</c:v>
                </c:pt>
                <c:pt idx="1419">
                  <c:v>6.3366787878787871</c:v>
                </c:pt>
                <c:pt idx="1420">
                  <c:v>6.3362727272727302</c:v>
                </c:pt>
                <c:pt idx="1421">
                  <c:v>6.3358696969696968</c:v>
                </c:pt>
                <c:pt idx="1422">
                  <c:v>6.335469696969696</c:v>
                </c:pt>
                <c:pt idx="1423">
                  <c:v>6.3350090909090904</c:v>
                </c:pt>
                <c:pt idx="1424">
                  <c:v>6.3345515151515146</c:v>
                </c:pt>
                <c:pt idx="1425">
                  <c:v>6.3341636363636367</c:v>
                </c:pt>
                <c:pt idx="1426">
                  <c:v>6.3337757575757472</c:v>
                </c:pt>
                <c:pt idx="1427">
                  <c:v>6.3333939393939396</c:v>
                </c:pt>
                <c:pt idx="1428">
                  <c:v>6.3330151515151476</c:v>
                </c:pt>
                <c:pt idx="1429">
                  <c:v>6.3326393939393961</c:v>
                </c:pt>
                <c:pt idx="1430">
                  <c:v>6.3322000000000003</c:v>
                </c:pt>
                <c:pt idx="1431">
                  <c:v>6.3317696969697002</c:v>
                </c:pt>
                <c:pt idx="1432">
                  <c:v>6.3314030303030302</c:v>
                </c:pt>
                <c:pt idx="1433">
                  <c:v>6.3310363636363629</c:v>
                </c:pt>
                <c:pt idx="1434">
                  <c:v>6.3306757575757473</c:v>
                </c:pt>
                <c:pt idx="1435">
                  <c:v>6.3303151515151486</c:v>
                </c:pt>
                <c:pt idx="1436">
                  <c:v>6.3298999999999976</c:v>
                </c:pt>
                <c:pt idx="1437">
                  <c:v>6.3294878787878659</c:v>
                </c:pt>
                <c:pt idx="1438">
                  <c:v>6.329136363636354</c:v>
                </c:pt>
                <c:pt idx="1439">
                  <c:v>6.3287909090909036</c:v>
                </c:pt>
                <c:pt idx="1440">
                  <c:v>6.3284424242424251</c:v>
                </c:pt>
                <c:pt idx="1441">
                  <c:v>6.3281030303030299</c:v>
                </c:pt>
                <c:pt idx="1442">
                  <c:v>6.3277030303030299</c:v>
                </c:pt>
                <c:pt idx="1443">
                  <c:v>6.3273121212121213</c:v>
                </c:pt>
                <c:pt idx="1444">
                  <c:v>6.326975757575739</c:v>
                </c:pt>
                <c:pt idx="1445">
                  <c:v>6.3266454545454476</c:v>
                </c:pt>
                <c:pt idx="1446">
                  <c:v>6.3263151515151446</c:v>
                </c:pt>
                <c:pt idx="1447">
                  <c:v>6.3259878787878581</c:v>
                </c:pt>
                <c:pt idx="1448">
                  <c:v>6.325663636363636</c:v>
                </c:pt>
                <c:pt idx="1449">
                  <c:v>6.3252878787878659</c:v>
                </c:pt>
                <c:pt idx="1450">
                  <c:v>6.3249151515151327</c:v>
                </c:pt>
                <c:pt idx="1451">
                  <c:v>6.3245999999999878</c:v>
                </c:pt>
                <c:pt idx="1452">
                  <c:v>6.324284848484834</c:v>
                </c:pt>
                <c:pt idx="1453">
                  <c:v>6.3239727272727269</c:v>
                </c:pt>
                <c:pt idx="1454">
                  <c:v>6.3236606060606064</c:v>
                </c:pt>
                <c:pt idx="1455">
                  <c:v>6.3233030303030304</c:v>
                </c:pt>
                <c:pt idx="1456">
                  <c:v>6.3229484848484843</c:v>
                </c:pt>
                <c:pt idx="1457">
                  <c:v>6.3226454545454436</c:v>
                </c:pt>
                <c:pt idx="1458">
                  <c:v>6.3223454545454434</c:v>
                </c:pt>
                <c:pt idx="1459">
                  <c:v>6.3220484848484846</c:v>
                </c:pt>
                <c:pt idx="1460">
                  <c:v>6.3217515151515151</c:v>
                </c:pt>
                <c:pt idx="1461">
                  <c:v>6.3214121212121208</c:v>
                </c:pt>
                <c:pt idx="1462">
                  <c:v>6.3210727272727274</c:v>
                </c:pt>
                <c:pt idx="1463">
                  <c:v>6.320787878787864</c:v>
                </c:pt>
                <c:pt idx="1464">
                  <c:v>6.3205030303030298</c:v>
                </c:pt>
                <c:pt idx="1465">
                  <c:v>6.3202212121212096</c:v>
                </c:pt>
                <c:pt idx="1466">
                  <c:v>6.3199424242424271</c:v>
                </c:pt>
                <c:pt idx="1467">
                  <c:v>6.3196636363636403</c:v>
                </c:pt>
                <c:pt idx="1468">
                  <c:v>6.3193424242424303</c:v>
                </c:pt>
                <c:pt idx="1469">
                  <c:v>6.3190242424242387</c:v>
                </c:pt>
                <c:pt idx="1470">
                  <c:v>6.3187545454545457</c:v>
                </c:pt>
                <c:pt idx="1471">
                  <c:v>6.3184848484848359</c:v>
                </c:pt>
                <c:pt idx="1472">
                  <c:v>6.3182181818181817</c:v>
                </c:pt>
                <c:pt idx="1473">
                  <c:v>6.3179545454545343</c:v>
                </c:pt>
                <c:pt idx="1474">
                  <c:v>6.3176484848484851</c:v>
                </c:pt>
                <c:pt idx="1475">
                  <c:v>6.3173454545454426</c:v>
                </c:pt>
                <c:pt idx="1476">
                  <c:v>6.317084848484833</c:v>
                </c:pt>
                <c:pt idx="1477">
                  <c:v>6.3168272727272656</c:v>
                </c:pt>
                <c:pt idx="1478">
                  <c:v>6.3165727272727272</c:v>
                </c:pt>
                <c:pt idx="1479">
                  <c:v>6.3163212121212116</c:v>
                </c:pt>
                <c:pt idx="1480">
                  <c:v>6.3160272727272666</c:v>
                </c:pt>
                <c:pt idx="1481">
                  <c:v>6.3157393939393938</c:v>
                </c:pt>
                <c:pt idx="1482">
                  <c:v>6.3154909090908991</c:v>
                </c:pt>
                <c:pt idx="1483">
                  <c:v>6.3152454545454546</c:v>
                </c:pt>
                <c:pt idx="1484">
                  <c:v>6.3150030303030302</c:v>
                </c:pt>
                <c:pt idx="1485">
                  <c:v>6.3147606060606059</c:v>
                </c:pt>
                <c:pt idx="1486">
                  <c:v>6.3145212121211998</c:v>
                </c:pt>
                <c:pt idx="1487">
                  <c:v>6.3142454545454436</c:v>
                </c:pt>
                <c:pt idx="1488">
                  <c:v>6.3139696969696972</c:v>
                </c:pt>
                <c:pt idx="1489">
                  <c:v>6.3137393939393931</c:v>
                </c:pt>
                <c:pt idx="1490">
                  <c:v>6.3135090909090907</c:v>
                </c:pt>
                <c:pt idx="1491">
                  <c:v>6.3132787878787884</c:v>
                </c:pt>
                <c:pt idx="1492">
                  <c:v>6.313051515151515</c:v>
                </c:pt>
                <c:pt idx="1493">
                  <c:v>6.312787878787864</c:v>
                </c:pt>
                <c:pt idx="1494">
                  <c:v>6.3125272727272588</c:v>
                </c:pt>
                <c:pt idx="1495">
                  <c:v>6.3123060606060468</c:v>
                </c:pt>
                <c:pt idx="1496">
                  <c:v>6.3120878787878638</c:v>
                </c:pt>
                <c:pt idx="1497">
                  <c:v>6.3118696969696968</c:v>
                </c:pt>
                <c:pt idx="1498">
                  <c:v>6.3116545454545454</c:v>
                </c:pt>
                <c:pt idx="1499">
                  <c:v>6.3114060606060596</c:v>
                </c:pt>
                <c:pt idx="1500">
                  <c:v>6.3111575757575746</c:v>
                </c:pt>
                <c:pt idx="1501">
                  <c:v>6.3109484848484847</c:v>
                </c:pt>
                <c:pt idx="1502">
                  <c:v>6.3107393939393939</c:v>
                </c:pt>
                <c:pt idx="1503">
                  <c:v>6.3105333333333329</c:v>
                </c:pt>
                <c:pt idx="1504">
                  <c:v>6.3103272727272666</c:v>
                </c:pt>
                <c:pt idx="1505">
                  <c:v>6.3101242424242336</c:v>
                </c:pt>
                <c:pt idx="1506">
                  <c:v>6.3098878787878689</c:v>
                </c:pt>
                <c:pt idx="1507">
                  <c:v>6.3096545454545447</c:v>
                </c:pt>
                <c:pt idx="1508">
                  <c:v>6.309457575757575</c:v>
                </c:pt>
                <c:pt idx="1509">
                  <c:v>6.3092606060606071</c:v>
                </c:pt>
                <c:pt idx="1510">
                  <c:v>6.3090666666666664</c:v>
                </c:pt>
                <c:pt idx="1511">
                  <c:v>6.3088727272727274</c:v>
                </c:pt>
                <c:pt idx="1512">
                  <c:v>6.3086484848484901</c:v>
                </c:pt>
                <c:pt idx="1513">
                  <c:v>6.3084272727272674</c:v>
                </c:pt>
                <c:pt idx="1514">
                  <c:v>6.3082424242424304</c:v>
                </c:pt>
                <c:pt idx="1515">
                  <c:v>6.3080545454545449</c:v>
                </c:pt>
                <c:pt idx="1516">
                  <c:v>6.3078696969696963</c:v>
                </c:pt>
                <c:pt idx="1517">
                  <c:v>6.307684848484838</c:v>
                </c:pt>
                <c:pt idx="1518">
                  <c:v>6.3074727272727271</c:v>
                </c:pt>
                <c:pt idx="1519">
                  <c:v>6.3072636363636381</c:v>
                </c:pt>
                <c:pt idx="1520">
                  <c:v>6.3070878787878639</c:v>
                </c:pt>
                <c:pt idx="1521">
                  <c:v>6.3069121212121209</c:v>
                </c:pt>
                <c:pt idx="1522">
                  <c:v>6.3067363636363627</c:v>
                </c:pt>
                <c:pt idx="1523">
                  <c:v>6.3065636363636361</c:v>
                </c:pt>
                <c:pt idx="1524">
                  <c:v>6.3063909090909087</c:v>
                </c:pt>
                <c:pt idx="1525">
                  <c:v>6.306193939393939</c:v>
                </c:pt>
                <c:pt idx="1526">
                  <c:v>6.3059969696969569</c:v>
                </c:pt>
                <c:pt idx="1527">
                  <c:v>6.3058272727272646</c:v>
                </c:pt>
                <c:pt idx="1528">
                  <c:v>6.30566363636364</c:v>
                </c:pt>
                <c:pt idx="1529">
                  <c:v>6.3054969696969598</c:v>
                </c:pt>
                <c:pt idx="1530">
                  <c:v>6.3053363636363606</c:v>
                </c:pt>
                <c:pt idx="1531">
                  <c:v>6.305148484848484</c:v>
                </c:pt>
                <c:pt idx="1532">
                  <c:v>6.3049636363636363</c:v>
                </c:pt>
                <c:pt idx="1533">
                  <c:v>6.3048060606060439</c:v>
                </c:pt>
                <c:pt idx="1534">
                  <c:v>6.3046515151515141</c:v>
                </c:pt>
                <c:pt idx="1535">
                  <c:v>6.3044969696969533</c:v>
                </c:pt>
                <c:pt idx="1536">
                  <c:v>6.3043424242424271</c:v>
                </c:pt>
                <c:pt idx="1537">
                  <c:v>6.3041666666666636</c:v>
                </c:pt>
                <c:pt idx="1538">
                  <c:v>6.3039939393939388</c:v>
                </c:pt>
                <c:pt idx="1539">
                  <c:v>6.3038454545454536</c:v>
                </c:pt>
                <c:pt idx="1540">
                  <c:v>6.3037000000000001</c:v>
                </c:pt>
                <c:pt idx="1541">
                  <c:v>6.3035545454545447</c:v>
                </c:pt>
                <c:pt idx="1542">
                  <c:v>6.303412121212121</c:v>
                </c:pt>
                <c:pt idx="1543">
                  <c:v>6.3032696969697</c:v>
                </c:pt>
                <c:pt idx="1544">
                  <c:v>6.3031030303030304</c:v>
                </c:pt>
                <c:pt idx="1545">
                  <c:v>6.3029424242424241</c:v>
                </c:pt>
                <c:pt idx="1546">
                  <c:v>6.3028030303030302</c:v>
                </c:pt>
                <c:pt idx="1547">
                  <c:v>6.3026666666666662</c:v>
                </c:pt>
                <c:pt idx="1548">
                  <c:v>6.3025272727272608</c:v>
                </c:pt>
                <c:pt idx="1549">
                  <c:v>6.302393939393939</c:v>
                </c:pt>
                <c:pt idx="1550">
                  <c:v>6.3022363636363616</c:v>
                </c:pt>
                <c:pt idx="1551">
                  <c:v>6.3020787878787878</c:v>
                </c:pt>
                <c:pt idx="1552">
                  <c:v>6.3019484848484861</c:v>
                </c:pt>
                <c:pt idx="1553">
                  <c:v>6.3018181818181818</c:v>
                </c:pt>
                <c:pt idx="1554">
                  <c:v>6.3016848484848476</c:v>
                </c:pt>
                <c:pt idx="1555">
                  <c:v>6.3015575757575757</c:v>
                </c:pt>
                <c:pt idx="1556">
                  <c:v>6.3014090909090914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4E1-49FB-8AAA-368ECCD6AB5C}"/>
            </c:ext>
          </c:extLst>
        </c:ser>
        <c:ser>
          <c:idx val="4"/>
          <c:order val="3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[3]Sheet1!$B$1:$B$634</c:f>
              <c:numCache>
                <c:formatCode>General</c:formatCode>
                <c:ptCount val="634"/>
                <c:pt idx="0">
                  <c:v>257.20870999999897</c:v>
                </c:pt>
                <c:pt idx="1">
                  <c:v>257.25918999999999</c:v>
                </c:pt>
                <c:pt idx="2">
                  <c:v>257.30901</c:v>
                </c:pt>
                <c:pt idx="3">
                  <c:v>257.35895999999991</c:v>
                </c:pt>
                <c:pt idx="4">
                  <c:v>257.40949000000001</c:v>
                </c:pt>
                <c:pt idx="5">
                  <c:v>257.4554</c:v>
                </c:pt>
                <c:pt idx="6">
                  <c:v>257.50114999999897</c:v>
                </c:pt>
                <c:pt idx="7">
                  <c:v>257.55068</c:v>
                </c:pt>
                <c:pt idx="8">
                  <c:v>257.60023999999999</c:v>
                </c:pt>
                <c:pt idx="9">
                  <c:v>257.65082000000001</c:v>
                </c:pt>
                <c:pt idx="10">
                  <c:v>257.70079999999962</c:v>
                </c:pt>
                <c:pt idx="11">
                  <c:v>257.75021999999962</c:v>
                </c:pt>
                <c:pt idx="12">
                  <c:v>257.79737999999901</c:v>
                </c:pt>
                <c:pt idx="13">
                  <c:v>257.84266000000002</c:v>
                </c:pt>
                <c:pt idx="14">
                  <c:v>257.89245999999991</c:v>
                </c:pt>
                <c:pt idx="15">
                  <c:v>257.94230999999962</c:v>
                </c:pt>
                <c:pt idx="16">
                  <c:v>257.99240999999961</c:v>
                </c:pt>
                <c:pt idx="17">
                  <c:v>258.04282000000001</c:v>
                </c:pt>
                <c:pt idx="18">
                  <c:v>258.09242999999992</c:v>
                </c:pt>
                <c:pt idx="19">
                  <c:v>258.13795999999991</c:v>
                </c:pt>
                <c:pt idx="20">
                  <c:v>258.18434999999999</c:v>
                </c:pt>
                <c:pt idx="21">
                  <c:v>258.23411999999888</c:v>
                </c:pt>
                <c:pt idx="22">
                  <c:v>258.28369999999961</c:v>
                </c:pt>
                <c:pt idx="23">
                  <c:v>258.33412999999962</c:v>
                </c:pt>
                <c:pt idx="24">
                  <c:v>258.38466</c:v>
                </c:pt>
                <c:pt idx="25">
                  <c:v>258.43395999999888</c:v>
                </c:pt>
                <c:pt idx="26">
                  <c:v>258.47997999999961</c:v>
                </c:pt>
                <c:pt idx="27">
                  <c:v>258.526309999999</c:v>
                </c:pt>
                <c:pt idx="28">
                  <c:v>258.57587999999993</c:v>
                </c:pt>
                <c:pt idx="29">
                  <c:v>258.62620999999962</c:v>
                </c:pt>
                <c:pt idx="30">
                  <c:v>258.67627999999962</c:v>
                </c:pt>
                <c:pt idx="31">
                  <c:v>258.72619999999893</c:v>
                </c:pt>
                <c:pt idx="32">
                  <c:v>258.77606999999921</c:v>
                </c:pt>
                <c:pt idx="33">
                  <c:v>258.82216</c:v>
                </c:pt>
                <c:pt idx="34">
                  <c:v>258.86790999999999</c:v>
                </c:pt>
                <c:pt idx="35">
                  <c:v>258.91803999999888</c:v>
                </c:pt>
                <c:pt idx="36">
                  <c:v>258.96832999999901</c:v>
                </c:pt>
                <c:pt idx="37">
                  <c:v>259.01797999999991</c:v>
                </c:pt>
                <c:pt idx="38">
                  <c:v>259.06765999999999</c:v>
                </c:pt>
                <c:pt idx="39">
                  <c:v>259.11856</c:v>
                </c:pt>
                <c:pt idx="40">
                  <c:v>259.16431999999992</c:v>
                </c:pt>
                <c:pt idx="41">
                  <c:v>259.20959999999991</c:v>
                </c:pt>
                <c:pt idx="42">
                  <c:v>259.25993999999992</c:v>
                </c:pt>
                <c:pt idx="43">
                  <c:v>259.31016999999991</c:v>
                </c:pt>
                <c:pt idx="44">
                  <c:v>259.35952999999989</c:v>
                </c:pt>
                <c:pt idx="45">
                  <c:v>259.41046</c:v>
                </c:pt>
                <c:pt idx="46">
                  <c:v>259.46045999999961</c:v>
                </c:pt>
                <c:pt idx="47">
                  <c:v>259.50581999999991</c:v>
                </c:pt>
                <c:pt idx="48">
                  <c:v>259.55172999999962</c:v>
                </c:pt>
                <c:pt idx="49">
                  <c:v>259.60174999999992</c:v>
                </c:pt>
                <c:pt idx="50">
                  <c:v>259.65165999999999</c:v>
                </c:pt>
                <c:pt idx="51">
                  <c:v>259.70179999999903</c:v>
                </c:pt>
                <c:pt idx="52">
                  <c:v>259.75154999999961</c:v>
                </c:pt>
                <c:pt idx="53">
                  <c:v>259.80194999999992</c:v>
                </c:pt>
                <c:pt idx="54">
                  <c:v>259.84771000000001</c:v>
                </c:pt>
                <c:pt idx="55">
                  <c:v>259.89376999999962</c:v>
                </c:pt>
                <c:pt idx="56">
                  <c:v>259.94306</c:v>
                </c:pt>
                <c:pt idx="57">
                  <c:v>259.99391999999892</c:v>
                </c:pt>
                <c:pt idx="58">
                  <c:v>260.04401999999999</c:v>
                </c:pt>
                <c:pt idx="59">
                  <c:v>260.09402</c:v>
                </c:pt>
                <c:pt idx="60">
                  <c:v>260.14420000000001</c:v>
                </c:pt>
                <c:pt idx="61">
                  <c:v>260.18934999999999</c:v>
                </c:pt>
                <c:pt idx="62">
                  <c:v>260.23535999999888</c:v>
                </c:pt>
                <c:pt idx="63">
                  <c:v>260.28590999999898</c:v>
                </c:pt>
                <c:pt idx="64">
                  <c:v>260.33549999999991</c:v>
                </c:pt>
                <c:pt idx="65">
                  <c:v>260.38556999999992</c:v>
                </c:pt>
                <c:pt idx="66">
                  <c:v>260.43610999999868</c:v>
                </c:pt>
                <c:pt idx="67">
                  <c:v>260.48599999999902</c:v>
                </c:pt>
                <c:pt idx="68">
                  <c:v>260.53147999999902</c:v>
                </c:pt>
                <c:pt idx="69">
                  <c:v>260.57799</c:v>
                </c:pt>
                <c:pt idx="70">
                  <c:v>260.62797999999992</c:v>
                </c:pt>
                <c:pt idx="71">
                  <c:v>260.67823999999962</c:v>
                </c:pt>
                <c:pt idx="72">
                  <c:v>260.72778</c:v>
                </c:pt>
                <c:pt idx="73">
                  <c:v>260.77718999999962</c:v>
                </c:pt>
                <c:pt idx="74">
                  <c:v>260.82772999999992</c:v>
                </c:pt>
                <c:pt idx="75">
                  <c:v>260.87286</c:v>
                </c:pt>
                <c:pt idx="76">
                  <c:v>260.91958</c:v>
                </c:pt>
                <c:pt idx="77">
                  <c:v>260.968739999999</c:v>
                </c:pt>
                <c:pt idx="78">
                  <c:v>261.01882000000001</c:v>
                </c:pt>
                <c:pt idx="79">
                  <c:v>261.06849999999991</c:v>
                </c:pt>
                <c:pt idx="80">
                  <c:v>261.11883999999992</c:v>
                </c:pt>
                <c:pt idx="81">
                  <c:v>261.16910000000001</c:v>
                </c:pt>
                <c:pt idx="82">
                  <c:v>261.21456000000001</c:v>
                </c:pt>
                <c:pt idx="83">
                  <c:v>261.26108999999991</c:v>
                </c:pt>
                <c:pt idx="84">
                  <c:v>261.31045</c:v>
                </c:pt>
                <c:pt idx="85">
                  <c:v>261.36043999999993</c:v>
                </c:pt>
                <c:pt idx="86">
                  <c:v>261.41030999999901</c:v>
                </c:pt>
                <c:pt idx="87">
                  <c:v>261.46089999999992</c:v>
                </c:pt>
                <c:pt idx="88">
                  <c:v>261.51126999999991</c:v>
                </c:pt>
                <c:pt idx="89">
                  <c:v>261.55652999999961</c:v>
                </c:pt>
                <c:pt idx="90">
                  <c:v>261.60300000000001</c:v>
                </c:pt>
                <c:pt idx="91">
                  <c:v>261.65271000000001</c:v>
                </c:pt>
                <c:pt idx="92">
                  <c:v>261.70295999999962</c:v>
                </c:pt>
                <c:pt idx="93">
                  <c:v>261.75302999999991</c:v>
                </c:pt>
                <c:pt idx="94">
                  <c:v>261.80309999999992</c:v>
                </c:pt>
                <c:pt idx="95">
                  <c:v>261.85287</c:v>
                </c:pt>
                <c:pt idx="96">
                  <c:v>261.89906999999999</c:v>
                </c:pt>
                <c:pt idx="97">
                  <c:v>261.94526999999999</c:v>
                </c:pt>
                <c:pt idx="98">
                  <c:v>261.99524999999898</c:v>
                </c:pt>
                <c:pt idx="99">
                  <c:v>262.04455999999999</c:v>
                </c:pt>
                <c:pt idx="100">
                  <c:v>262.09483999999992</c:v>
                </c:pt>
                <c:pt idx="101">
                  <c:v>262.14521000000002</c:v>
                </c:pt>
                <c:pt idx="102">
                  <c:v>262.19461999999999</c:v>
                </c:pt>
                <c:pt idx="103">
                  <c:v>262.24104</c:v>
                </c:pt>
                <c:pt idx="104">
                  <c:v>262.28637999999893</c:v>
                </c:pt>
                <c:pt idx="105">
                  <c:v>262.33679999999902</c:v>
                </c:pt>
                <c:pt idx="106">
                  <c:v>262.38667999999961</c:v>
                </c:pt>
                <c:pt idx="107">
                  <c:v>262.43655999999868</c:v>
                </c:pt>
                <c:pt idx="108">
                  <c:v>262.48632999999887</c:v>
                </c:pt>
                <c:pt idx="109">
                  <c:v>262.53689999999921</c:v>
                </c:pt>
                <c:pt idx="110">
                  <c:v>262.58283999999992</c:v>
                </c:pt>
                <c:pt idx="111">
                  <c:v>262.62850999999961</c:v>
                </c:pt>
                <c:pt idx="112">
                  <c:v>262.67833999999903</c:v>
                </c:pt>
                <c:pt idx="113">
                  <c:v>262.72873999999888</c:v>
                </c:pt>
                <c:pt idx="114">
                  <c:v>262.77890999999897</c:v>
                </c:pt>
                <c:pt idx="115">
                  <c:v>262.82789000000002</c:v>
                </c:pt>
                <c:pt idx="116">
                  <c:v>262.87804</c:v>
                </c:pt>
                <c:pt idx="117">
                  <c:v>262.92470999999921</c:v>
                </c:pt>
                <c:pt idx="118">
                  <c:v>262.97009999999898</c:v>
                </c:pt>
                <c:pt idx="119">
                  <c:v>263.01965000000001</c:v>
                </c:pt>
                <c:pt idx="120">
                  <c:v>263.06984</c:v>
                </c:pt>
                <c:pt idx="121">
                  <c:v>263.12047000000001</c:v>
                </c:pt>
                <c:pt idx="122">
                  <c:v>263.17009999999999</c:v>
                </c:pt>
                <c:pt idx="123">
                  <c:v>263.21991799999961</c:v>
                </c:pt>
                <c:pt idx="124">
                  <c:v>263.26563899999991</c:v>
                </c:pt>
                <c:pt idx="125">
                  <c:v>263.31150799999921</c:v>
                </c:pt>
                <c:pt idx="126">
                  <c:v>263.36185499999999</c:v>
                </c:pt>
                <c:pt idx="127">
                  <c:v>263.41194499999921</c:v>
                </c:pt>
                <c:pt idx="128">
                  <c:v>263.46177599999902</c:v>
                </c:pt>
                <c:pt idx="129">
                  <c:v>263.512181</c:v>
                </c:pt>
                <c:pt idx="130">
                  <c:v>263.56243899999993</c:v>
                </c:pt>
                <c:pt idx="131">
                  <c:v>263.60743000000002</c:v>
                </c:pt>
                <c:pt idx="132">
                  <c:v>263.65409299999999</c:v>
                </c:pt>
                <c:pt idx="133">
                  <c:v>263.70432999999991</c:v>
                </c:pt>
                <c:pt idx="134">
                  <c:v>263.75396799999999</c:v>
                </c:pt>
                <c:pt idx="135">
                  <c:v>263.80347599999999</c:v>
                </c:pt>
                <c:pt idx="136">
                  <c:v>263.85339199999999</c:v>
                </c:pt>
                <c:pt idx="137">
                  <c:v>263.90329699999961</c:v>
                </c:pt>
                <c:pt idx="138">
                  <c:v>263.949048</c:v>
                </c:pt>
                <c:pt idx="139">
                  <c:v>263.99511399999881</c:v>
                </c:pt>
                <c:pt idx="140">
                  <c:v>264.04520300000001</c:v>
                </c:pt>
                <c:pt idx="141">
                  <c:v>264.09556399999991</c:v>
                </c:pt>
                <c:pt idx="142">
                  <c:v>264.14557400000001</c:v>
                </c:pt>
                <c:pt idx="143">
                  <c:v>264.195245</c:v>
                </c:pt>
                <c:pt idx="144">
                  <c:v>264.24532399999993</c:v>
                </c:pt>
                <c:pt idx="145">
                  <c:v>264.29153199999888</c:v>
                </c:pt>
                <c:pt idx="146">
                  <c:v>264.33716599999991</c:v>
                </c:pt>
                <c:pt idx="147">
                  <c:v>264.387629</c:v>
                </c:pt>
                <c:pt idx="148">
                  <c:v>264.43746999999962</c:v>
                </c:pt>
                <c:pt idx="149">
                  <c:v>264.48697399999901</c:v>
                </c:pt>
                <c:pt idx="150">
                  <c:v>264.53772599999991</c:v>
                </c:pt>
                <c:pt idx="151">
                  <c:v>264.58745299999993</c:v>
                </c:pt>
                <c:pt idx="152">
                  <c:v>264.63379799999962</c:v>
                </c:pt>
                <c:pt idx="153">
                  <c:v>264.67912199999989</c:v>
                </c:pt>
                <c:pt idx="154">
                  <c:v>264.72955099999962</c:v>
                </c:pt>
                <c:pt idx="155">
                  <c:v>264.77921999999961</c:v>
                </c:pt>
                <c:pt idx="156">
                  <c:v>264.82858799999991</c:v>
                </c:pt>
                <c:pt idx="157">
                  <c:v>264.87922999999989</c:v>
                </c:pt>
                <c:pt idx="158">
                  <c:v>264.92949099999993</c:v>
                </c:pt>
                <c:pt idx="159">
                  <c:v>264.97548499999999</c:v>
                </c:pt>
                <c:pt idx="160">
                  <c:v>265.02083199999993</c:v>
                </c:pt>
                <c:pt idx="161">
                  <c:v>265.07070399999992</c:v>
                </c:pt>
                <c:pt idx="162">
                  <c:v>265.12144799999999</c:v>
                </c:pt>
                <c:pt idx="163">
                  <c:v>265.17101399999962</c:v>
                </c:pt>
                <c:pt idx="164">
                  <c:v>265.22178999999898</c:v>
                </c:pt>
                <c:pt idx="165">
                  <c:v>265.27142799999962</c:v>
                </c:pt>
                <c:pt idx="166">
                  <c:v>265.31734</c:v>
                </c:pt>
                <c:pt idx="167">
                  <c:v>265.36345999999992</c:v>
                </c:pt>
                <c:pt idx="168">
                  <c:v>265.41332999999901</c:v>
                </c:pt>
                <c:pt idx="169">
                  <c:v>265.46356199999991</c:v>
                </c:pt>
                <c:pt idx="170">
                  <c:v>265.51325499999962</c:v>
                </c:pt>
                <c:pt idx="171">
                  <c:v>265.56356599999992</c:v>
                </c:pt>
                <c:pt idx="172">
                  <c:v>265.61298799999997</c:v>
                </c:pt>
                <c:pt idx="173">
                  <c:v>265.65928600000001</c:v>
                </c:pt>
                <c:pt idx="174">
                  <c:v>265.705603</c:v>
                </c:pt>
                <c:pt idx="175">
                  <c:v>265.755089</c:v>
                </c:pt>
                <c:pt idx="176">
                  <c:v>265.804914</c:v>
                </c:pt>
                <c:pt idx="177">
                  <c:v>265.85569600000002</c:v>
                </c:pt>
                <c:pt idx="178">
                  <c:v>265.90494999999999</c:v>
                </c:pt>
                <c:pt idx="179">
                  <c:v>265.955061</c:v>
                </c:pt>
                <c:pt idx="180">
                  <c:v>266.00122599999992</c:v>
                </c:pt>
                <c:pt idx="181">
                  <c:v>266.04713199999992</c:v>
                </c:pt>
                <c:pt idx="182">
                  <c:v>266.09728799999999</c:v>
                </c:pt>
                <c:pt idx="183">
                  <c:v>266.14699899999999</c:v>
                </c:pt>
                <c:pt idx="184">
                  <c:v>266.19728500000002</c:v>
                </c:pt>
                <c:pt idx="185">
                  <c:v>266.24786399999999</c:v>
                </c:pt>
                <c:pt idx="186">
                  <c:v>266.29786799999999</c:v>
                </c:pt>
                <c:pt idx="187">
                  <c:v>266.34313699999961</c:v>
                </c:pt>
                <c:pt idx="188">
                  <c:v>266.38898999999992</c:v>
                </c:pt>
                <c:pt idx="189">
                  <c:v>266.4387179999988</c:v>
                </c:pt>
                <c:pt idx="190">
                  <c:v>266.48914899999897</c:v>
                </c:pt>
                <c:pt idx="191">
                  <c:v>266.53958</c:v>
                </c:pt>
                <c:pt idx="192">
                  <c:v>266.58882999999992</c:v>
                </c:pt>
                <c:pt idx="193">
                  <c:v>266.63889399999999</c:v>
                </c:pt>
                <c:pt idx="194">
                  <c:v>266.68497400000001</c:v>
                </c:pt>
                <c:pt idx="195">
                  <c:v>266.730884</c:v>
                </c:pt>
                <c:pt idx="196">
                  <c:v>266.78105099999902</c:v>
                </c:pt>
                <c:pt idx="197">
                  <c:v>266.83055799999897</c:v>
                </c:pt>
                <c:pt idx="198">
                  <c:v>266.88117999999901</c:v>
                </c:pt>
                <c:pt idx="199">
                  <c:v>266.93090999999902</c:v>
                </c:pt>
                <c:pt idx="200">
                  <c:v>266.98070199999961</c:v>
                </c:pt>
                <c:pt idx="201">
                  <c:v>267.02583699999991</c:v>
                </c:pt>
                <c:pt idx="202">
                  <c:v>267.07253199999991</c:v>
                </c:pt>
                <c:pt idx="203">
                  <c:v>267.12244399999997</c:v>
                </c:pt>
                <c:pt idx="204">
                  <c:v>267.17270000000002</c:v>
                </c:pt>
                <c:pt idx="205">
                  <c:v>267.22212599999921</c:v>
                </c:pt>
                <c:pt idx="206">
                  <c:v>267.27255499999961</c:v>
                </c:pt>
                <c:pt idx="207">
                  <c:v>267.32297</c:v>
                </c:pt>
                <c:pt idx="208">
                  <c:v>267.36796800000002</c:v>
                </c:pt>
                <c:pt idx="209">
                  <c:v>267.41432999999961</c:v>
                </c:pt>
                <c:pt idx="210">
                  <c:v>267.46469000000002</c:v>
                </c:pt>
                <c:pt idx="211">
                  <c:v>267.51378799999992</c:v>
                </c:pt>
                <c:pt idx="212">
                  <c:v>267.56420400000002</c:v>
                </c:pt>
                <c:pt idx="213">
                  <c:v>267.613541</c:v>
                </c:pt>
                <c:pt idx="214">
                  <c:v>267.66478999999998</c:v>
                </c:pt>
                <c:pt idx="215">
                  <c:v>267.71041299999962</c:v>
                </c:pt>
                <c:pt idx="216">
                  <c:v>267.75706300000002</c:v>
                </c:pt>
                <c:pt idx="217">
                  <c:v>267.80690799999991</c:v>
                </c:pt>
                <c:pt idx="218">
                  <c:v>267.85673099999991</c:v>
                </c:pt>
                <c:pt idx="219">
                  <c:v>267.90650499999902</c:v>
                </c:pt>
                <c:pt idx="220">
                  <c:v>267.95668799999999</c:v>
                </c:pt>
                <c:pt idx="221">
                  <c:v>268.00613399999901</c:v>
                </c:pt>
                <c:pt idx="222">
                  <c:v>268.0521</c:v>
                </c:pt>
                <c:pt idx="223">
                  <c:v>268.09817399999901</c:v>
                </c:pt>
                <c:pt idx="224">
                  <c:v>268.1481</c:v>
                </c:pt>
                <c:pt idx="225">
                  <c:v>268.19820799999991</c:v>
                </c:pt>
                <c:pt idx="226">
                  <c:v>268.24825599999991</c:v>
                </c:pt>
                <c:pt idx="227">
                  <c:v>268.298058999999</c:v>
                </c:pt>
                <c:pt idx="228">
                  <c:v>268.34759000000003</c:v>
                </c:pt>
                <c:pt idx="229">
                  <c:v>268.39413899999897</c:v>
                </c:pt>
                <c:pt idx="230">
                  <c:v>268.43969999999962</c:v>
                </c:pt>
                <c:pt idx="231">
                  <c:v>268.49048399999992</c:v>
                </c:pt>
                <c:pt idx="232">
                  <c:v>268.54035999999991</c:v>
                </c:pt>
                <c:pt idx="233">
                  <c:v>268.59029999999962</c:v>
                </c:pt>
                <c:pt idx="234">
                  <c:v>268.640107</c:v>
                </c:pt>
                <c:pt idx="235">
                  <c:v>268.68986699999999</c:v>
                </c:pt>
                <c:pt idx="236">
                  <c:v>268.7361189999985</c:v>
                </c:pt>
                <c:pt idx="237">
                  <c:v>268.78202199999993</c:v>
                </c:pt>
                <c:pt idx="238">
                  <c:v>268.83220499999999</c:v>
                </c:pt>
                <c:pt idx="239">
                  <c:v>268.88246800000002</c:v>
                </c:pt>
                <c:pt idx="240">
                  <c:v>268.93200199999961</c:v>
                </c:pt>
                <c:pt idx="241">
                  <c:v>268.98246699999999</c:v>
                </c:pt>
                <c:pt idx="242">
                  <c:v>269.03202199999993</c:v>
                </c:pt>
                <c:pt idx="243">
                  <c:v>269.07833699999901</c:v>
                </c:pt>
                <c:pt idx="244">
                  <c:v>269.12464399999999</c:v>
                </c:pt>
                <c:pt idx="245">
                  <c:v>269.17415799999992</c:v>
                </c:pt>
                <c:pt idx="246">
                  <c:v>269.22443599999991</c:v>
                </c:pt>
                <c:pt idx="247">
                  <c:v>269.27440999999999</c:v>
                </c:pt>
                <c:pt idx="248">
                  <c:v>269.32399299999992</c:v>
                </c:pt>
                <c:pt idx="249">
                  <c:v>269.374211</c:v>
                </c:pt>
                <c:pt idx="250">
                  <c:v>269.42022199999991</c:v>
                </c:pt>
                <c:pt idx="251">
                  <c:v>269.46652699999902</c:v>
                </c:pt>
                <c:pt idx="252">
                  <c:v>269.51571599999897</c:v>
                </c:pt>
                <c:pt idx="253">
                  <c:v>269.56649999999962</c:v>
                </c:pt>
                <c:pt idx="254">
                  <c:v>269.61640399999999</c:v>
                </c:pt>
                <c:pt idx="255">
                  <c:v>269.666809</c:v>
                </c:pt>
                <c:pt idx="256">
                  <c:v>269.71607399999903</c:v>
                </c:pt>
                <c:pt idx="257">
                  <c:v>269.76198199999999</c:v>
                </c:pt>
                <c:pt idx="258">
                  <c:v>269.80820599999993</c:v>
                </c:pt>
                <c:pt idx="259">
                  <c:v>269.85829000000001</c:v>
                </c:pt>
                <c:pt idx="260">
                  <c:v>269.90769599999999</c:v>
                </c:pt>
                <c:pt idx="261">
                  <c:v>269.95844099999999</c:v>
                </c:pt>
                <c:pt idx="262">
                  <c:v>270.00857999999897</c:v>
                </c:pt>
                <c:pt idx="263">
                  <c:v>270.05902800000001</c:v>
                </c:pt>
                <c:pt idx="264">
                  <c:v>270.10388</c:v>
                </c:pt>
                <c:pt idx="265">
                  <c:v>270.15004399999998</c:v>
                </c:pt>
                <c:pt idx="266">
                  <c:v>270.1995</c:v>
                </c:pt>
                <c:pt idx="267">
                  <c:v>270.24996199999998</c:v>
                </c:pt>
                <c:pt idx="268">
                  <c:v>270.30035999999961</c:v>
                </c:pt>
                <c:pt idx="269">
                  <c:v>270.35085400000003</c:v>
                </c:pt>
                <c:pt idx="270">
                  <c:v>270.40029599999991</c:v>
                </c:pt>
                <c:pt idx="271">
                  <c:v>270.44631999999888</c:v>
                </c:pt>
                <c:pt idx="272">
                  <c:v>270.49195099999901</c:v>
                </c:pt>
                <c:pt idx="273">
                  <c:v>270.54189699999989</c:v>
                </c:pt>
                <c:pt idx="274">
                  <c:v>270.59176799999898</c:v>
                </c:pt>
                <c:pt idx="275">
                  <c:v>270.64196600000002</c:v>
                </c:pt>
                <c:pt idx="276">
                  <c:v>270.69229799999999</c:v>
                </c:pt>
                <c:pt idx="277">
                  <c:v>270.742257</c:v>
                </c:pt>
                <c:pt idx="278">
                  <c:v>270.78897299999898</c:v>
                </c:pt>
                <c:pt idx="279">
                  <c:v>270.83447999999999</c:v>
                </c:pt>
                <c:pt idx="280">
                  <c:v>270.884568</c:v>
                </c:pt>
                <c:pt idx="281">
                  <c:v>270.93470099999962</c:v>
                </c:pt>
                <c:pt idx="282">
                  <c:v>270.98514499999902</c:v>
                </c:pt>
                <c:pt idx="283">
                  <c:v>271.03448400000002</c:v>
                </c:pt>
                <c:pt idx="284">
                  <c:v>271.08484099999998</c:v>
                </c:pt>
                <c:pt idx="285">
                  <c:v>271.13034899999991</c:v>
                </c:pt>
                <c:pt idx="286">
                  <c:v>271.17655599999961</c:v>
                </c:pt>
                <c:pt idx="287">
                  <c:v>271.22611799999868</c:v>
                </c:pt>
                <c:pt idx="288">
                  <c:v>271.27656099999962</c:v>
                </c:pt>
                <c:pt idx="289">
                  <c:v>271.32725799999992</c:v>
                </c:pt>
                <c:pt idx="290">
                  <c:v>271.37651399999902</c:v>
                </c:pt>
                <c:pt idx="291">
                  <c:v>271.42665599999901</c:v>
                </c:pt>
                <c:pt idx="292">
                  <c:v>271.47243799999961</c:v>
                </c:pt>
                <c:pt idx="293">
                  <c:v>271.518338999999</c:v>
                </c:pt>
                <c:pt idx="294">
                  <c:v>271.56771099999992</c:v>
                </c:pt>
                <c:pt idx="295">
                  <c:v>271.61808200000002</c:v>
                </c:pt>
                <c:pt idx="296">
                  <c:v>271.66801999999961</c:v>
                </c:pt>
                <c:pt idx="297">
                  <c:v>271.71800899999897</c:v>
                </c:pt>
                <c:pt idx="298">
                  <c:v>271.76858799999991</c:v>
                </c:pt>
                <c:pt idx="299">
                  <c:v>271.81455799999992</c:v>
                </c:pt>
                <c:pt idx="300">
                  <c:v>271.86091099999999</c:v>
                </c:pt>
                <c:pt idx="301">
                  <c:v>271.91027899999921</c:v>
                </c:pt>
                <c:pt idx="302">
                  <c:v>271.95944100000003</c:v>
                </c:pt>
                <c:pt idx="303">
                  <c:v>272.00997000000001</c:v>
                </c:pt>
                <c:pt idx="304">
                  <c:v>272.059461</c:v>
                </c:pt>
                <c:pt idx="305">
                  <c:v>272.10959700000001</c:v>
                </c:pt>
                <c:pt idx="306">
                  <c:v>272.1559709</c:v>
                </c:pt>
                <c:pt idx="307">
                  <c:v>272.20162809999999</c:v>
                </c:pt>
                <c:pt idx="308">
                  <c:v>272.25155119999988</c:v>
                </c:pt>
                <c:pt idx="309">
                  <c:v>272.30159149999992</c:v>
                </c:pt>
                <c:pt idx="310">
                  <c:v>272.35236680000003</c:v>
                </c:pt>
                <c:pt idx="311">
                  <c:v>272.40240720000003</c:v>
                </c:pt>
                <c:pt idx="312">
                  <c:v>272.45231139999993</c:v>
                </c:pt>
                <c:pt idx="313">
                  <c:v>272.49850159999897</c:v>
                </c:pt>
                <c:pt idx="314">
                  <c:v>272.54382390000001</c:v>
                </c:pt>
                <c:pt idx="315">
                  <c:v>272.59433669999987</c:v>
                </c:pt>
                <c:pt idx="316">
                  <c:v>272.64456840000003</c:v>
                </c:pt>
                <c:pt idx="317">
                  <c:v>272.69442959999998</c:v>
                </c:pt>
                <c:pt idx="318">
                  <c:v>272.74399779999999</c:v>
                </c:pt>
                <c:pt idx="319">
                  <c:v>272.79394359999992</c:v>
                </c:pt>
                <c:pt idx="320">
                  <c:v>272.84005860000002</c:v>
                </c:pt>
                <c:pt idx="321">
                  <c:v>272.88677919999992</c:v>
                </c:pt>
                <c:pt idx="322">
                  <c:v>272.936387999999</c:v>
                </c:pt>
                <c:pt idx="323">
                  <c:v>272.98612219999961</c:v>
                </c:pt>
                <c:pt idx="324">
                  <c:v>273.03636759999961</c:v>
                </c:pt>
                <c:pt idx="325">
                  <c:v>273.08668633000002</c:v>
                </c:pt>
                <c:pt idx="326">
                  <c:v>273.13667937999992</c:v>
                </c:pt>
                <c:pt idx="327">
                  <c:v>273.18231659999992</c:v>
                </c:pt>
                <c:pt idx="328">
                  <c:v>273.22812609999897</c:v>
                </c:pt>
                <c:pt idx="329">
                  <c:v>273.27776699999993</c:v>
                </c:pt>
                <c:pt idx="330">
                  <c:v>273.32822229999999</c:v>
                </c:pt>
                <c:pt idx="331">
                  <c:v>273.37788660000001</c:v>
                </c:pt>
                <c:pt idx="332">
                  <c:v>273.42775599999902</c:v>
                </c:pt>
                <c:pt idx="333">
                  <c:v>273.47776829999992</c:v>
                </c:pt>
                <c:pt idx="334">
                  <c:v>273.52350159999992</c:v>
                </c:pt>
                <c:pt idx="335">
                  <c:v>273.56948180000001</c:v>
                </c:pt>
                <c:pt idx="336">
                  <c:v>273.61971720000003</c:v>
                </c:pt>
                <c:pt idx="337">
                  <c:v>273.67014410000002</c:v>
                </c:pt>
                <c:pt idx="338">
                  <c:v>273.71977090000001</c:v>
                </c:pt>
                <c:pt idx="339">
                  <c:v>273.77011719999962</c:v>
                </c:pt>
                <c:pt idx="340">
                  <c:v>273.82002619999997</c:v>
                </c:pt>
                <c:pt idx="341">
                  <c:v>273.86585389999999</c:v>
                </c:pt>
                <c:pt idx="342">
                  <c:v>273.91160629999962</c:v>
                </c:pt>
                <c:pt idx="343">
                  <c:v>273.96157039999991</c:v>
                </c:pt>
                <c:pt idx="344">
                  <c:v>274.01127220000001</c:v>
                </c:pt>
                <c:pt idx="345">
                  <c:v>274.06189970000003</c:v>
                </c:pt>
                <c:pt idx="346">
                  <c:v>274.1118687</c:v>
                </c:pt>
                <c:pt idx="347">
                  <c:v>274.16177699999992</c:v>
                </c:pt>
                <c:pt idx="348">
                  <c:v>274.20735899999897</c:v>
                </c:pt>
                <c:pt idx="349">
                  <c:v>274.25269900000001</c:v>
                </c:pt>
                <c:pt idx="350">
                  <c:v>274.30352899999991</c:v>
                </c:pt>
                <c:pt idx="351">
                  <c:v>274.35355599999991</c:v>
                </c:pt>
                <c:pt idx="352">
                  <c:v>274.40403599999962</c:v>
                </c:pt>
                <c:pt idx="353">
                  <c:v>274.45334999999898</c:v>
                </c:pt>
                <c:pt idx="354">
                  <c:v>274.50417099999999</c:v>
                </c:pt>
                <c:pt idx="355">
                  <c:v>274.54936400000003</c:v>
                </c:pt>
                <c:pt idx="356">
                  <c:v>274.59512599999903</c:v>
                </c:pt>
                <c:pt idx="357">
                  <c:v>274.64522199999999</c:v>
                </c:pt>
                <c:pt idx="358">
                  <c:v>274.69554599999992</c:v>
                </c:pt>
                <c:pt idx="359">
                  <c:v>274.74521599999991</c:v>
                </c:pt>
                <c:pt idx="360">
                  <c:v>274.79476799999992</c:v>
                </c:pt>
                <c:pt idx="361">
                  <c:v>274.845234</c:v>
                </c:pt>
                <c:pt idx="362">
                  <c:v>274.89166599999999</c:v>
                </c:pt>
                <c:pt idx="363">
                  <c:v>274.93720399999961</c:v>
                </c:pt>
                <c:pt idx="364">
                  <c:v>274.98691099999888</c:v>
                </c:pt>
                <c:pt idx="365">
                  <c:v>275.03754999999961</c:v>
                </c:pt>
                <c:pt idx="366">
                  <c:v>275.08751899999902</c:v>
                </c:pt>
                <c:pt idx="367">
                  <c:v>275.13743499999993</c:v>
                </c:pt>
                <c:pt idx="368">
                  <c:v>275.18745899999999</c:v>
                </c:pt>
                <c:pt idx="369">
                  <c:v>275.23335599999888</c:v>
                </c:pt>
                <c:pt idx="370">
                  <c:v>275.27924300000001</c:v>
                </c:pt>
                <c:pt idx="371">
                  <c:v>275.32960200000002</c:v>
                </c:pt>
                <c:pt idx="372">
                  <c:v>275.37870499999991</c:v>
                </c:pt>
                <c:pt idx="373">
                  <c:v>275.43018399999897</c:v>
                </c:pt>
                <c:pt idx="374">
                  <c:v>275.47938399999992</c:v>
                </c:pt>
                <c:pt idx="375">
                  <c:v>275.528919999999</c:v>
                </c:pt>
                <c:pt idx="376">
                  <c:v>275.57435999999961</c:v>
                </c:pt>
                <c:pt idx="377">
                  <c:v>275.620812</c:v>
                </c:pt>
                <c:pt idx="378">
                  <c:v>275.67078500000002</c:v>
                </c:pt>
                <c:pt idx="379">
                  <c:v>275.72101999999887</c:v>
                </c:pt>
                <c:pt idx="380">
                  <c:v>275.77162399999992</c:v>
                </c:pt>
                <c:pt idx="381">
                  <c:v>275.82155699999902</c:v>
                </c:pt>
                <c:pt idx="382">
                  <c:v>275.871869</c:v>
                </c:pt>
                <c:pt idx="383">
                  <c:v>275.91730799999903</c:v>
                </c:pt>
                <c:pt idx="384">
                  <c:v>275.963663</c:v>
                </c:pt>
                <c:pt idx="385">
                  <c:v>276.01380599999999</c:v>
                </c:pt>
                <c:pt idx="386">
                  <c:v>276.06374</c:v>
                </c:pt>
                <c:pt idx="387">
                  <c:v>276.11337699999962</c:v>
                </c:pt>
                <c:pt idx="388">
                  <c:v>276.16318999999999</c:v>
                </c:pt>
                <c:pt idx="389">
                  <c:v>276.21380799999991</c:v>
                </c:pt>
                <c:pt idx="390">
                  <c:v>276.25913399999962</c:v>
                </c:pt>
                <c:pt idx="391">
                  <c:v>276.30460799999997</c:v>
                </c:pt>
                <c:pt idx="392">
                  <c:v>276.35574200000002</c:v>
                </c:pt>
                <c:pt idx="393">
                  <c:v>276.40500999999921</c:v>
                </c:pt>
                <c:pt idx="394">
                  <c:v>276.45568400000002</c:v>
                </c:pt>
                <c:pt idx="395">
                  <c:v>276.50616399999961</c:v>
                </c:pt>
                <c:pt idx="396">
                  <c:v>276.555004</c:v>
                </c:pt>
                <c:pt idx="397">
                  <c:v>276.60061899999999</c:v>
                </c:pt>
                <c:pt idx="398">
                  <c:v>276.64722999999998</c:v>
                </c:pt>
                <c:pt idx="399">
                  <c:v>276.69729599999999</c:v>
                </c:pt>
                <c:pt idx="400">
                  <c:v>276.74704400000002</c:v>
                </c:pt>
                <c:pt idx="401">
                  <c:v>276.79697599999901</c:v>
                </c:pt>
                <c:pt idx="402">
                  <c:v>276.84711999999962</c:v>
                </c:pt>
                <c:pt idx="403">
                  <c:v>276.89729199999999</c:v>
                </c:pt>
                <c:pt idx="404">
                  <c:v>276.94349399999999</c:v>
                </c:pt>
                <c:pt idx="405">
                  <c:v>276.98895599999901</c:v>
                </c:pt>
                <c:pt idx="406">
                  <c:v>277.03900799999991</c:v>
                </c:pt>
                <c:pt idx="407">
                  <c:v>277.08997399999993</c:v>
                </c:pt>
                <c:pt idx="408">
                  <c:v>277.13887599999993</c:v>
                </c:pt>
                <c:pt idx="409">
                  <c:v>277.189187</c:v>
                </c:pt>
                <c:pt idx="410">
                  <c:v>277.23905999999897</c:v>
                </c:pt>
                <c:pt idx="411">
                  <c:v>277.28492999999992</c:v>
                </c:pt>
                <c:pt idx="412">
                  <c:v>277.33134199999961</c:v>
                </c:pt>
                <c:pt idx="413">
                  <c:v>277.38097599999992</c:v>
                </c:pt>
                <c:pt idx="414">
                  <c:v>277.4313329999988</c:v>
                </c:pt>
                <c:pt idx="415">
                  <c:v>277.48127299999902</c:v>
                </c:pt>
                <c:pt idx="416">
                  <c:v>277.53173099999901</c:v>
                </c:pt>
                <c:pt idx="417">
                  <c:v>277.58099199999992</c:v>
                </c:pt>
                <c:pt idx="418">
                  <c:v>277.62674099999992</c:v>
                </c:pt>
                <c:pt idx="419">
                  <c:v>277.67282999999998</c:v>
                </c:pt>
                <c:pt idx="420">
                  <c:v>277.72296999999992</c:v>
                </c:pt>
                <c:pt idx="421">
                  <c:v>277.772942</c:v>
                </c:pt>
                <c:pt idx="422">
                  <c:v>277.823262</c:v>
                </c:pt>
                <c:pt idx="423">
                  <c:v>277.87350599999962</c:v>
                </c:pt>
                <c:pt idx="424">
                  <c:v>277.92354999999901</c:v>
                </c:pt>
                <c:pt idx="425">
                  <c:v>277.96945199999999</c:v>
                </c:pt>
                <c:pt idx="426">
                  <c:v>278.01498400000003</c:v>
                </c:pt>
                <c:pt idx="427">
                  <c:v>278.06464999999997</c:v>
                </c:pt>
                <c:pt idx="428">
                  <c:v>278.11542200000002</c:v>
                </c:pt>
                <c:pt idx="429">
                  <c:v>278.16495500000002</c:v>
                </c:pt>
                <c:pt idx="430">
                  <c:v>278.214947</c:v>
                </c:pt>
                <c:pt idx="431">
                  <c:v>278.26532799999961</c:v>
                </c:pt>
                <c:pt idx="432">
                  <c:v>278.31066299999998</c:v>
                </c:pt>
                <c:pt idx="433">
                  <c:v>278.35700200000002</c:v>
                </c:pt>
                <c:pt idx="434">
                  <c:v>278.40722099999999</c:v>
                </c:pt>
                <c:pt idx="435">
                  <c:v>278.45764200000002</c:v>
                </c:pt>
                <c:pt idx="436">
                  <c:v>278.50682999999992</c:v>
                </c:pt>
                <c:pt idx="437">
                  <c:v>278.557368</c:v>
                </c:pt>
                <c:pt idx="438">
                  <c:v>278.60690199999999</c:v>
                </c:pt>
                <c:pt idx="439">
                  <c:v>278.65309999999999</c:v>
                </c:pt>
                <c:pt idx="440">
                  <c:v>278.69913199999962</c:v>
                </c:pt>
                <c:pt idx="441">
                  <c:v>278.748895</c:v>
                </c:pt>
                <c:pt idx="442">
                  <c:v>278.79943399999962</c:v>
                </c:pt>
                <c:pt idx="443">
                  <c:v>278.84955599999989</c:v>
                </c:pt>
                <c:pt idx="444">
                  <c:v>278.89975699999991</c:v>
                </c:pt>
                <c:pt idx="445">
                  <c:v>278.94957499999992</c:v>
                </c:pt>
                <c:pt idx="446">
                  <c:v>278.994981</c:v>
                </c:pt>
                <c:pt idx="447">
                  <c:v>279.04088200000001</c:v>
                </c:pt>
                <c:pt idx="448">
                  <c:v>279.09125799999902</c:v>
                </c:pt>
                <c:pt idx="449">
                  <c:v>279.14203400000002</c:v>
                </c:pt>
                <c:pt idx="450">
                  <c:v>279.19132799999898</c:v>
                </c:pt>
                <c:pt idx="451">
                  <c:v>279.24136199999992</c:v>
                </c:pt>
                <c:pt idx="452">
                  <c:v>279.29106299999961</c:v>
                </c:pt>
                <c:pt idx="453">
                  <c:v>279.33702199999999</c:v>
                </c:pt>
                <c:pt idx="454">
                  <c:v>279.38281999999992</c:v>
                </c:pt>
                <c:pt idx="455">
                  <c:v>279.43278299999992</c:v>
                </c:pt>
                <c:pt idx="456">
                  <c:v>279.48252499999961</c:v>
                </c:pt>
                <c:pt idx="457">
                  <c:v>279.53289599999999</c:v>
                </c:pt>
                <c:pt idx="458">
                  <c:v>279.582627</c:v>
                </c:pt>
                <c:pt idx="459">
                  <c:v>279.63330799999898</c:v>
                </c:pt>
                <c:pt idx="460">
                  <c:v>279.67899999999992</c:v>
                </c:pt>
                <c:pt idx="461">
                  <c:v>279.725112999999</c:v>
                </c:pt>
                <c:pt idx="462">
                  <c:v>279.77556899999962</c:v>
                </c:pt>
                <c:pt idx="463">
                  <c:v>279.82562200000001</c:v>
                </c:pt>
                <c:pt idx="464">
                  <c:v>279.87555499999962</c:v>
                </c:pt>
                <c:pt idx="465">
                  <c:v>279.92451799999901</c:v>
                </c:pt>
                <c:pt idx="466">
                  <c:v>279.97512199999898</c:v>
                </c:pt>
                <c:pt idx="467">
                  <c:v>280.02094999999991</c:v>
                </c:pt>
                <c:pt idx="468">
                  <c:v>280.06688600000001</c:v>
                </c:pt>
                <c:pt idx="469">
                  <c:v>280.11791799999992</c:v>
                </c:pt>
                <c:pt idx="470">
                  <c:v>280.16728499999999</c:v>
                </c:pt>
                <c:pt idx="471">
                  <c:v>280.217241</c:v>
                </c:pt>
                <c:pt idx="472">
                  <c:v>280.26681199999962</c:v>
                </c:pt>
                <c:pt idx="473">
                  <c:v>280.31739799999991</c:v>
                </c:pt>
                <c:pt idx="474">
                  <c:v>280.36293000000001</c:v>
                </c:pt>
                <c:pt idx="475">
                  <c:v>280.40838199999962</c:v>
                </c:pt>
                <c:pt idx="476">
                  <c:v>280.45859099999961</c:v>
                </c:pt>
                <c:pt idx="477">
                  <c:v>280.509097</c:v>
                </c:pt>
                <c:pt idx="478">
                  <c:v>280.55968799999999</c:v>
                </c:pt>
                <c:pt idx="479">
                  <c:v>280.60864400000003</c:v>
                </c:pt>
                <c:pt idx="480">
                  <c:v>280.65866599999998</c:v>
                </c:pt>
                <c:pt idx="481">
                  <c:v>280.70540499999993</c:v>
                </c:pt>
                <c:pt idx="482">
                  <c:v>280.75144699999993</c:v>
                </c:pt>
                <c:pt idx="483">
                  <c:v>280.80150499999962</c:v>
                </c:pt>
                <c:pt idx="484">
                  <c:v>280.851268</c:v>
                </c:pt>
                <c:pt idx="485">
                  <c:v>280.9011399999988</c:v>
                </c:pt>
                <c:pt idx="486">
                  <c:v>280.95071299999961</c:v>
                </c:pt>
                <c:pt idx="487">
                  <c:v>281.00159399999961</c:v>
                </c:pt>
                <c:pt idx="488">
                  <c:v>281.04725000000002</c:v>
                </c:pt>
                <c:pt idx="489">
                  <c:v>281.09275899999898</c:v>
                </c:pt>
                <c:pt idx="490">
                  <c:v>281.14301999999992</c:v>
                </c:pt>
                <c:pt idx="491">
                  <c:v>281.19300299999992</c:v>
                </c:pt>
                <c:pt idx="492">
                  <c:v>281.24314399999992</c:v>
                </c:pt>
                <c:pt idx="493">
                  <c:v>281.29280799999992</c:v>
                </c:pt>
                <c:pt idx="494">
                  <c:v>281.34269399999999</c:v>
                </c:pt>
                <c:pt idx="495">
                  <c:v>281.38868100000002</c:v>
                </c:pt>
                <c:pt idx="496">
                  <c:v>281.43389399999961</c:v>
                </c:pt>
                <c:pt idx="497">
                  <c:v>281.48506899999961</c:v>
                </c:pt>
                <c:pt idx="498">
                  <c:v>281.53456199999999</c:v>
                </c:pt>
                <c:pt idx="499">
                  <c:v>281.584431</c:v>
                </c:pt>
                <c:pt idx="500">
                  <c:v>281.63447400000001</c:v>
                </c:pt>
                <c:pt idx="501">
                  <c:v>281.68451199999993</c:v>
                </c:pt>
                <c:pt idx="502">
                  <c:v>281.72992499999992</c:v>
                </c:pt>
                <c:pt idx="503">
                  <c:v>281.77630799999901</c:v>
                </c:pt>
                <c:pt idx="504">
                  <c:v>281.826517999999</c:v>
                </c:pt>
                <c:pt idx="505">
                  <c:v>281.87624499999993</c:v>
                </c:pt>
                <c:pt idx="506">
                  <c:v>281.92616799999888</c:v>
                </c:pt>
                <c:pt idx="507">
                  <c:v>281.97646899999961</c:v>
                </c:pt>
                <c:pt idx="508">
                  <c:v>282.02694899999898</c:v>
                </c:pt>
                <c:pt idx="509">
                  <c:v>282.072766</c:v>
                </c:pt>
                <c:pt idx="510">
                  <c:v>282.11824999999999</c:v>
                </c:pt>
                <c:pt idx="511">
                  <c:v>282.16796199999999</c:v>
                </c:pt>
                <c:pt idx="512">
                  <c:v>282.21837799999901</c:v>
                </c:pt>
                <c:pt idx="513">
                  <c:v>282.26738599999999</c:v>
                </c:pt>
                <c:pt idx="514">
                  <c:v>282.318082</c:v>
                </c:pt>
                <c:pt idx="515">
                  <c:v>282.36810299999962</c:v>
                </c:pt>
                <c:pt idx="516">
                  <c:v>282.41415999999901</c:v>
                </c:pt>
                <c:pt idx="517">
                  <c:v>282.45966299999998</c:v>
                </c:pt>
                <c:pt idx="518">
                  <c:v>282.51001899999898</c:v>
                </c:pt>
                <c:pt idx="519">
                  <c:v>282.55992600000002</c:v>
                </c:pt>
                <c:pt idx="520">
                  <c:v>282.610187</c:v>
                </c:pt>
                <c:pt idx="521">
                  <c:v>282.65945299999998</c:v>
                </c:pt>
                <c:pt idx="522">
                  <c:v>282.71008999999992</c:v>
                </c:pt>
                <c:pt idx="523">
                  <c:v>282.75550599999991</c:v>
                </c:pt>
                <c:pt idx="524">
                  <c:v>282.80175799999961</c:v>
                </c:pt>
                <c:pt idx="525">
                  <c:v>282.85206199999999</c:v>
                </c:pt>
                <c:pt idx="526">
                  <c:v>282.902491</c:v>
                </c:pt>
                <c:pt idx="527">
                  <c:v>282.95192499999962</c:v>
                </c:pt>
                <c:pt idx="528">
                  <c:v>283.00178899999992</c:v>
                </c:pt>
                <c:pt idx="529">
                  <c:v>283.05268699999999</c:v>
                </c:pt>
                <c:pt idx="530">
                  <c:v>283.09736799999962</c:v>
                </c:pt>
                <c:pt idx="531">
                  <c:v>283.143778</c:v>
                </c:pt>
                <c:pt idx="532">
                  <c:v>283.19443000000001</c:v>
                </c:pt>
                <c:pt idx="533">
                  <c:v>283.24409000000003</c:v>
                </c:pt>
                <c:pt idx="534">
                  <c:v>283.29388999999992</c:v>
                </c:pt>
                <c:pt idx="535">
                  <c:v>283.34422999999998</c:v>
                </c:pt>
                <c:pt idx="536">
                  <c:v>283.39400000000001</c:v>
                </c:pt>
                <c:pt idx="537">
                  <c:v>283.43973999999901</c:v>
                </c:pt>
                <c:pt idx="538">
                  <c:v>283.48549999999898</c:v>
                </c:pt>
                <c:pt idx="539">
                  <c:v>283.53601999999893</c:v>
                </c:pt>
                <c:pt idx="540">
                  <c:v>283.58584999999999</c:v>
                </c:pt>
                <c:pt idx="541">
                  <c:v>283.63587999999999</c:v>
                </c:pt>
                <c:pt idx="542">
                  <c:v>283.68569000000002</c:v>
                </c:pt>
                <c:pt idx="543">
                  <c:v>283.73580999999962</c:v>
                </c:pt>
                <c:pt idx="544">
                  <c:v>283.78148999999962</c:v>
                </c:pt>
                <c:pt idx="545">
                  <c:v>283.82791999999961</c:v>
                </c:pt>
                <c:pt idx="546">
                  <c:v>283.87754999999999</c:v>
                </c:pt>
                <c:pt idx="547">
                  <c:v>283.92810999999892</c:v>
                </c:pt>
                <c:pt idx="548">
                  <c:v>283.97778</c:v>
                </c:pt>
                <c:pt idx="549">
                  <c:v>284.02716999999961</c:v>
                </c:pt>
                <c:pt idx="550">
                  <c:v>284.07727</c:v>
                </c:pt>
                <c:pt idx="551">
                  <c:v>284.12350999999961</c:v>
                </c:pt>
                <c:pt idx="552">
                  <c:v>284.16944000000001</c:v>
                </c:pt>
                <c:pt idx="553">
                  <c:v>284.21953999999897</c:v>
                </c:pt>
                <c:pt idx="554">
                  <c:v>284.26929999999999</c:v>
                </c:pt>
                <c:pt idx="555">
                  <c:v>284.31881999999962</c:v>
                </c:pt>
                <c:pt idx="556">
                  <c:v>284.3689</c:v>
                </c:pt>
                <c:pt idx="557">
                  <c:v>284.41924</c:v>
                </c:pt>
                <c:pt idx="558">
                  <c:v>284.46509999999961</c:v>
                </c:pt>
                <c:pt idx="559">
                  <c:v>284.51008999999999</c:v>
                </c:pt>
                <c:pt idx="560">
                  <c:v>284.56069000000002</c:v>
                </c:pt>
                <c:pt idx="561">
                  <c:v>284.61036999999999</c:v>
                </c:pt>
                <c:pt idx="562">
                  <c:v>284.66032999999999</c:v>
                </c:pt>
                <c:pt idx="563">
                  <c:v>284.71096</c:v>
                </c:pt>
                <c:pt idx="564">
                  <c:v>284.76102999999961</c:v>
                </c:pt>
                <c:pt idx="565">
                  <c:v>284.80735999999962</c:v>
                </c:pt>
                <c:pt idx="566">
                  <c:v>284.85305</c:v>
                </c:pt>
                <c:pt idx="567">
                  <c:v>284.90277999999961</c:v>
                </c:pt>
                <c:pt idx="568">
                  <c:v>284.95277999999962</c:v>
                </c:pt>
                <c:pt idx="569">
                  <c:v>285.00291999999962</c:v>
                </c:pt>
                <c:pt idx="570">
                  <c:v>285.05333999999903</c:v>
                </c:pt>
                <c:pt idx="571">
                  <c:v>285.10300999999993</c:v>
                </c:pt>
                <c:pt idx="572">
                  <c:v>285.14819999999992</c:v>
                </c:pt>
                <c:pt idx="573">
                  <c:v>285.19470000000001</c:v>
                </c:pt>
                <c:pt idx="574">
                  <c:v>285.24561999999992</c:v>
                </c:pt>
                <c:pt idx="575">
                  <c:v>285.29531999999892</c:v>
                </c:pt>
                <c:pt idx="576">
                  <c:v>285.34564</c:v>
                </c:pt>
                <c:pt idx="577">
                  <c:v>285.39509999999962</c:v>
                </c:pt>
                <c:pt idx="578">
                  <c:v>285.44510999999898</c:v>
                </c:pt>
                <c:pt idx="579">
                  <c:v>285.49116999999887</c:v>
                </c:pt>
                <c:pt idx="580">
                  <c:v>285.53684999999962</c:v>
                </c:pt>
                <c:pt idx="581">
                  <c:v>285.5872</c:v>
                </c:pt>
                <c:pt idx="582">
                  <c:v>285.63690999999898</c:v>
                </c:pt>
                <c:pt idx="583">
                  <c:v>285.68718999999999</c:v>
                </c:pt>
                <c:pt idx="584">
                  <c:v>285.73675999999892</c:v>
                </c:pt>
                <c:pt idx="585">
                  <c:v>285.78665999999902</c:v>
                </c:pt>
                <c:pt idx="586">
                  <c:v>285.83306999999991</c:v>
                </c:pt>
                <c:pt idx="587">
                  <c:v>285.87927000000002</c:v>
                </c:pt>
                <c:pt idx="588">
                  <c:v>285.92806999999902</c:v>
                </c:pt>
                <c:pt idx="589">
                  <c:v>285.97843999999901</c:v>
                </c:pt>
                <c:pt idx="590">
                  <c:v>286.02903999999961</c:v>
                </c:pt>
                <c:pt idx="591">
                  <c:v>286.07883999999962</c:v>
                </c:pt>
                <c:pt idx="592">
                  <c:v>286.12891999999903</c:v>
                </c:pt>
                <c:pt idx="593">
                  <c:v>286.17475999999999</c:v>
                </c:pt>
                <c:pt idx="594">
                  <c:v>286.22104999999902</c:v>
                </c:pt>
                <c:pt idx="595">
                  <c:v>286.27073999999902</c:v>
                </c:pt>
                <c:pt idx="596">
                  <c:v>286.32067999999992</c:v>
                </c:pt>
                <c:pt idx="597">
                  <c:v>286.37139999999903</c:v>
                </c:pt>
                <c:pt idx="598">
                  <c:v>286.42084999999992</c:v>
                </c:pt>
                <c:pt idx="599">
                  <c:v>286.47041999999902</c:v>
                </c:pt>
                <c:pt idx="600">
                  <c:v>286.51682</c:v>
                </c:pt>
                <c:pt idx="601">
                  <c:v>286.56290000000001</c:v>
                </c:pt>
                <c:pt idx="602">
                  <c:v>286.61318999999992</c:v>
                </c:pt>
                <c:pt idx="603">
                  <c:v>286.66278</c:v>
                </c:pt>
                <c:pt idx="604">
                  <c:v>286.71289999999999</c:v>
                </c:pt>
                <c:pt idx="605">
                  <c:v>286.76222999999999</c:v>
                </c:pt>
                <c:pt idx="606">
                  <c:v>286.81260999999989</c:v>
                </c:pt>
                <c:pt idx="607">
                  <c:v>286.85825</c:v>
                </c:pt>
                <c:pt idx="608">
                  <c:v>286.9042</c:v>
                </c:pt>
                <c:pt idx="609">
                  <c:v>286.9547</c:v>
                </c:pt>
                <c:pt idx="610">
                  <c:v>287.00479999999999</c:v>
                </c:pt>
                <c:pt idx="611">
                  <c:v>287.05481999999989</c:v>
                </c:pt>
                <c:pt idx="612">
                  <c:v>287.10444000000001</c:v>
                </c:pt>
                <c:pt idx="613">
                  <c:v>287.15503999999999</c:v>
                </c:pt>
                <c:pt idx="614">
                  <c:v>287.19988000000001</c:v>
                </c:pt>
                <c:pt idx="615">
                  <c:v>287.24635999999902</c:v>
                </c:pt>
                <c:pt idx="616">
                  <c:v>287.29629999999901</c:v>
                </c:pt>
                <c:pt idx="617">
                  <c:v>287.34595999999999</c:v>
                </c:pt>
                <c:pt idx="618">
                  <c:v>287.3961199999988</c:v>
                </c:pt>
                <c:pt idx="619">
                  <c:v>287.44700999999992</c:v>
                </c:pt>
                <c:pt idx="620">
                  <c:v>287.49683999999888</c:v>
                </c:pt>
                <c:pt idx="621">
                  <c:v>287.54187999999999</c:v>
                </c:pt>
                <c:pt idx="622">
                  <c:v>287.58866</c:v>
                </c:pt>
                <c:pt idx="623">
                  <c:v>287.63838999999962</c:v>
                </c:pt>
                <c:pt idx="624">
                  <c:v>287.68785000000003</c:v>
                </c:pt>
                <c:pt idx="625">
                  <c:v>287.73826999999898</c:v>
                </c:pt>
                <c:pt idx="626">
                  <c:v>287.78793999999903</c:v>
                </c:pt>
                <c:pt idx="627">
                  <c:v>287.83808999999991</c:v>
                </c:pt>
                <c:pt idx="628">
                  <c:v>287.88475999999991</c:v>
                </c:pt>
                <c:pt idx="629">
                  <c:v>287.93053999999893</c:v>
                </c:pt>
                <c:pt idx="630">
                  <c:v>287.98049999999961</c:v>
                </c:pt>
                <c:pt idx="631">
                  <c:v>288.02975999999961</c:v>
                </c:pt>
                <c:pt idx="632">
                  <c:v>288.08</c:v>
                </c:pt>
                <c:pt idx="633">
                  <c:v>288.12995999999993</c:v>
                </c:pt>
              </c:numCache>
            </c:numRef>
          </c:xVal>
          <c:yVal>
            <c:numRef>
              <c:f>[3]Sheet1!$D$1:$D$634</c:f>
              <c:numCache>
                <c:formatCode>General</c:formatCode>
                <c:ptCount val="634"/>
                <c:pt idx="0">
                  <c:v>4.1038389830508484</c:v>
                </c:pt>
                <c:pt idx="1">
                  <c:v>4.1050847457627064</c:v>
                </c:pt>
                <c:pt idx="2">
                  <c:v>4.1063440677966074</c:v>
                </c:pt>
                <c:pt idx="3">
                  <c:v>4.1076050847457628</c:v>
                </c:pt>
                <c:pt idx="4">
                  <c:v>4.1088745762711749</c:v>
                </c:pt>
                <c:pt idx="5">
                  <c:v>4.1100440677965988</c:v>
                </c:pt>
                <c:pt idx="6">
                  <c:v>4.1112135593220316</c:v>
                </c:pt>
                <c:pt idx="7">
                  <c:v>4.1124999999999936</c:v>
                </c:pt>
                <c:pt idx="8">
                  <c:v>4.1137898305084626</c:v>
                </c:pt>
                <c:pt idx="9">
                  <c:v>4.1150813559321966</c:v>
                </c:pt>
                <c:pt idx="10">
                  <c:v>4.1163779661016946</c:v>
                </c:pt>
                <c:pt idx="11">
                  <c:v>4.1176694915254233</c:v>
                </c:pt>
                <c:pt idx="12">
                  <c:v>4.1188559322033864</c:v>
                </c:pt>
                <c:pt idx="13">
                  <c:v>4.1200525423728784</c:v>
                </c:pt>
                <c:pt idx="14">
                  <c:v>4.1213644067796613</c:v>
                </c:pt>
                <c:pt idx="15">
                  <c:v>4.1226881355932203</c:v>
                </c:pt>
                <c:pt idx="16">
                  <c:v>4.1240203389830388</c:v>
                </c:pt>
                <c:pt idx="17">
                  <c:v>4.1253711864406784</c:v>
                </c:pt>
                <c:pt idx="18">
                  <c:v>4.1267542372881252</c:v>
                </c:pt>
                <c:pt idx="19">
                  <c:v>4.1280305084745663</c:v>
                </c:pt>
                <c:pt idx="20">
                  <c:v>4.1293169491525354</c:v>
                </c:pt>
                <c:pt idx="21">
                  <c:v>4.1307288135593216</c:v>
                </c:pt>
                <c:pt idx="22">
                  <c:v>4.132142372881356</c:v>
                </c:pt>
                <c:pt idx="23">
                  <c:v>4.1335847457627084</c:v>
                </c:pt>
                <c:pt idx="24">
                  <c:v>4.135069491525428</c:v>
                </c:pt>
                <c:pt idx="25">
                  <c:v>4.1365389830508477</c:v>
                </c:pt>
                <c:pt idx="26">
                  <c:v>4.1378881355932204</c:v>
                </c:pt>
                <c:pt idx="27">
                  <c:v>4.1392389830508503</c:v>
                </c:pt>
                <c:pt idx="28">
                  <c:v>4.1407237288135601</c:v>
                </c:pt>
                <c:pt idx="29">
                  <c:v>4.1422220338983049</c:v>
                </c:pt>
                <c:pt idx="30">
                  <c:v>4.1437271186440681</c:v>
                </c:pt>
                <c:pt idx="31">
                  <c:v>4.1452322033898303</c:v>
                </c:pt>
                <c:pt idx="32">
                  <c:v>4.1467457627118671</c:v>
                </c:pt>
                <c:pt idx="33">
                  <c:v>4.148164406779661</c:v>
                </c:pt>
                <c:pt idx="34">
                  <c:v>4.1495830508474469</c:v>
                </c:pt>
                <c:pt idx="35">
                  <c:v>4.1511474576271166</c:v>
                </c:pt>
                <c:pt idx="36">
                  <c:v>4.1528220338983051</c:v>
                </c:pt>
                <c:pt idx="37">
                  <c:v>4.154444067796593</c:v>
                </c:pt>
                <c:pt idx="38">
                  <c:v>4.1560559322033894</c:v>
                </c:pt>
                <c:pt idx="39">
                  <c:v>4.1576711864406777</c:v>
                </c:pt>
                <c:pt idx="40">
                  <c:v>4.159145762711864</c:v>
                </c:pt>
                <c:pt idx="41">
                  <c:v>4.1606118644067678</c:v>
                </c:pt>
                <c:pt idx="42">
                  <c:v>4.162218644067786</c:v>
                </c:pt>
                <c:pt idx="43">
                  <c:v>4.1638610169491486</c:v>
                </c:pt>
                <c:pt idx="44">
                  <c:v>4.1654847457627007</c:v>
                </c:pt>
                <c:pt idx="45">
                  <c:v>4.1670966101694766</c:v>
                </c:pt>
                <c:pt idx="46">
                  <c:v>4.168718644067785</c:v>
                </c:pt>
                <c:pt idx="47">
                  <c:v>4.1702101694915248</c:v>
                </c:pt>
                <c:pt idx="48">
                  <c:v>4.1717169491525414</c:v>
                </c:pt>
                <c:pt idx="49">
                  <c:v>4.1733796610169476</c:v>
                </c:pt>
                <c:pt idx="50">
                  <c:v>4.1750881355932208</c:v>
                </c:pt>
                <c:pt idx="51">
                  <c:v>4.1767711864406802</c:v>
                </c:pt>
                <c:pt idx="52">
                  <c:v>4.1784372881355836</c:v>
                </c:pt>
                <c:pt idx="53">
                  <c:v>4.1801084745762704</c:v>
                </c:pt>
                <c:pt idx="54">
                  <c:v>4.1816881355932303</c:v>
                </c:pt>
                <c:pt idx="55">
                  <c:v>4.1834949152542373</c:v>
                </c:pt>
                <c:pt idx="56">
                  <c:v>4.1855372881355777</c:v>
                </c:pt>
                <c:pt idx="57">
                  <c:v>4.1875254237288084</c:v>
                </c:pt>
                <c:pt idx="58">
                  <c:v>4.1896677966101699</c:v>
                </c:pt>
                <c:pt idx="59">
                  <c:v>4.1919118644067659</c:v>
                </c:pt>
                <c:pt idx="60">
                  <c:v>4.1942966101694807</c:v>
                </c:pt>
                <c:pt idx="61">
                  <c:v>4.1966999999999999</c:v>
                </c:pt>
                <c:pt idx="62">
                  <c:v>4.1991338983050754</c:v>
                </c:pt>
                <c:pt idx="63">
                  <c:v>4.2018237288135598</c:v>
                </c:pt>
                <c:pt idx="64">
                  <c:v>4.2045254237288114</c:v>
                </c:pt>
                <c:pt idx="65">
                  <c:v>4.2070779661016946</c:v>
                </c:pt>
                <c:pt idx="66">
                  <c:v>4.2098033898305101</c:v>
                </c:pt>
                <c:pt idx="67">
                  <c:v>4.2127762711864278</c:v>
                </c:pt>
                <c:pt idx="68">
                  <c:v>4.2154050847457629</c:v>
                </c:pt>
                <c:pt idx="69">
                  <c:v>4.2179101694915264</c:v>
                </c:pt>
                <c:pt idx="70">
                  <c:v>4.2206898305084746</c:v>
                </c:pt>
                <c:pt idx="71">
                  <c:v>4.2232711864406802</c:v>
                </c:pt>
                <c:pt idx="72">
                  <c:v>4.225630508474576</c:v>
                </c:pt>
                <c:pt idx="73">
                  <c:v>4.2280050847457629</c:v>
                </c:pt>
                <c:pt idx="74">
                  <c:v>4.2305440677966084</c:v>
                </c:pt>
                <c:pt idx="75">
                  <c:v>4.2329186440677864</c:v>
                </c:pt>
                <c:pt idx="76">
                  <c:v>4.2352322033898302</c:v>
                </c:pt>
                <c:pt idx="77">
                  <c:v>4.2376338983050843</c:v>
                </c:pt>
                <c:pt idx="78">
                  <c:v>4.2400898305084747</c:v>
                </c:pt>
                <c:pt idx="79">
                  <c:v>4.2424474576271187</c:v>
                </c:pt>
                <c:pt idx="80">
                  <c:v>4.2447033898305104</c:v>
                </c:pt>
                <c:pt idx="81">
                  <c:v>4.2468677966101698</c:v>
                </c:pt>
                <c:pt idx="82">
                  <c:v>4.248935593220339</c:v>
                </c:pt>
                <c:pt idx="83">
                  <c:v>4.2511949152542368</c:v>
                </c:pt>
                <c:pt idx="84">
                  <c:v>4.2538</c:v>
                </c:pt>
                <c:pt idx="85">
                  <c:v>4.2564254237288131</c:v>
                </c:pt>
                <c:pt idx="86">
                  <c:v>4.2590677966101698</c:v>
                </c:pt>
                <c:pt idx="87">
                  <c:v>4.2618559322033898</c:v>
                </c:pt>
                <c:pt idx="88">
                  <c:v>4.2650949152542372</c:v>
                </c:pt>
                <c:pt idx="89">
                  <c:v>4.2683677966101703</c:v>
                </c:pt>
                <c:pt idx="90">
                  <c:v>4.271501694915254</c:v>
                </c:pt>
                <c:pt idx="91">
                  <c:v>4.2747338983050849</c:v>
                </c:pt>
                <c:pt idx="92">
                  <c:v>4.2780525423728823</c:v>
                </c:pt>
                <c:pt idx="93">
                  <c:v>4.2812593220339004</c:v>
                </c:pt>
                <c:pt idx="94">
                  <c:v>4.2843847457627096</c:v>
                </c:pt>
                <c:pt idx="95">
                  <c:v>4.2876491525423797</c:v>
                </c:pt>
                <c:pt idx="96">
                  <c:v>4.2907152542372771</c:v>
                </c:pt>
                <c:pt idx="97">
                  <c:v>4.2939694915254281</c:v>
                </c:pt>
                <c:pt idx="98">
                  <c:v>4.2979254237288096</c:v>
                </c:pt>
                <c:pt idx="99">
                  <c:v>4.3018186440677946</c:v>
                </c:pt>
                <c:pt idx="100">
                  <c:v>4.3056355932203401</c:v>
                </c:pt>
                <c:pt idx="101">
                  <c:v>4.3093338983050851</c:v>
                </c:pt>
                <c:pt idx="102">
                  <c:v>4.3128576271186336</c:v>
                </c:pt>
                <c:pt idx="103">
                  <c:v>4.3157864406779636</c:v>
                </c:pt>
                <c:pt idx="104">
                  <c:v>4.3186491525423731</c:v>
                </c:pt>
                <c:pt idx="105">
                  <c:v>4.3218999999999976</c:v>
                </c:pt>
                <c:pt idx="106">
                  <c:v>4.3251593220338966</c:v>
                </c:pt>
                <c:pt idx="107">
                  <c:v>4.3281101694915236</c:v>
                </c:pt>
                <c:pt idx="108">
                  <c:v>4.3308406779660897</c:v>
                </c:pt>
                <c:pt idx="109">
                  <c:v>4.333610169491525</c:v>
                </c:pt>
                <c:pt idx="110">
                  <c:v>4.3362220338983102</c:v>
                </c:pt>
                <c:pt idx="111">
                  <c:v>4.3389101694915251</c:v>
                </c:pt>
                <c:pt idx="112">
                  <c:v>4.34221186440677</c:v>
                </c:pt>
                <c:pt idx="113">
                  <c:v>4.3455474576271156</c:v>
                </c:pt>
                <c:pt idx="114">
                  <c:v>4.3489949152542371</c:v>
                </c:pt>
                <c:pt idx="115">
                  <c:v>4.3522677966101702</c:v>
                </c:pt>
                <c:pt idx="116">
                  <c:v>4.3557305084745757</c:v>
                </c:pt>
                <c:pt idx="117">
                  <c:v>4.3591542372881253</c:v>
                </c:pt>
                <c:pt idx="118">
                  <c:v>4.362438983050847</c:v>
                </c:pt>
                <c:pt idx="119">
                  <c:v>4.3661932203389746</c:v>
                </c:pt>
                <c:pt idx="120">
                  <c:v>4.3698440677966</c:v>
                </c:pt>
                <c:pt idx="121">
                  <c:v>4.3732220338983101</c:v>
                </c:pt>
                <c:pt idx="122">
                  <c:v>4.3770966101694846</c:v>
                </c:pt>
                <c:pt idx="123">
                  <c:v>4.3813932203389827</c:v>
                </c:pt>
                <c:pt idx="124">
                  <c:v>4.3852593220338978</c:v>
                </c:pt>
                <c:pt idx="125">
                  <c:v>4.3892474576271203</c:v>
                </c:pt>
                <c:pt idx="126">
                  <c:v>4.3938186440677853</c:v>
                </c:pt>
                <c:pt idx="127">
                  <c:v>4.3983881355932199</c:v>
                </c:pt>
                <c:pt idx="128">
                  <c:v>4.4028627118644099</c:v>
                </c:pt>
                <c:pt idx="129">
                  <c:v>4.4071864406779646</c:v>
                </c:pt>
                <c:pt idx="130">
                  <c:v>4.4113423728813581</c:v>
                </c:pt>
                <c:pt idx="131">
                  <c:v>4.4149779661016844</c:v>
                </c:pt>
                <c:pt idx="132">
                  <c:v>4.4181322033898303</c:v>
                </c:pt>
                <c:pt idx="133">
                  <c:v>4.4217966101694914</c:v>
                </c:pt>
                <c:pt idx="134">
                  <c:v>4.4256847457627124</c:v>
                </c:pt>
                <c:pt idx="135">
                  <c:v>4.4296508474576273</c:v>
                </c:pt>
                <c:pt idx="136">
                  <c:v>4.4337355932203399</c:v>
                </c:pt>
                <c:pt idx="137">
                  <c:v>4.4379898305084646</c:v>
                </c:pt>
                <c:pt idx="138">
                  <c:v>4.4423355932203403</c:v>
                </c:pt>
                <c:pt idx="139">
                  <c:v>4.4465711864406803</c:v>
                </c:pt>
                <c:pt idx="140">
                  <c:v>4.4505457627118661</c:v>
                </c:pt>
                <c:pt idx="141">
                  <c:v>4.4543457627118661</c:v>
                </c:pt>
                <c:pt idx="142">
                  <c:v>4.4584135593220324</c:v>
                </c:pt>
                <c:pt idx="143">
                  <c:v>4.46286779661017</c:v>
                </c:pt>
                <c:pt idx="144">
                  <c:v>4.4671694915254232</c:v>
                </c:pt>
                <c:pt idx="145">
                  <c:v>4.4713169491525422</c:v>
                </c:pt>
                <c:pt idx="146">
                  <c:v>4.4754237288135599</c:v>
                </c:pt>
                <c:pt idx="147">
                  <c:v>4.4799355932203397</c:v>
                </c:pt>
                <c:pt idx="148">
                  <c:v>4.4843813559322037</c:v>
                </c:pt>
                <c:pt idx="149">
                  <c:v>4.4887915254237303</c:v>
                </c:pt>
                <c:pt idx="150">
                  <c:v>4.4933271186440704</c:v>
                </c:pt>
                <c:pt idx="151">
                  <c:v>4.4974999999999996</c:v>
                </c:pt>
                <c:pt idx="152">
                  <c:v>4.5011593220338977</c:v>
                </c:pt>
                <c:pt idx="153">
                  <c:v>4.5049661016949152</c:v>
                </c:pt>
                <c:pt idx="154">
                  <c:v>4.509477966101695</c:v>
                </c:pt>
                <c:pt idx="155">
                  <c:v>4.5140847457627036</c:v>
                </c:pt>
                <c:pt idx="156">
                  <c:v>4.5183254237288137</c:v>
                </c:pt>
                <c:pt idx="157">
                  <c:v>4.5228508474576126</c:v>
                </c:pt>
                <c:pt idx="158">
                  <c:v>4.527544067796593</c:v>
                </c:pt>
                <c:pt idx="159">
                  <c:v>4.5323135593220316</c:v>
                </c:pt>
                <c:pt idx="160">
                  <c:v>4.5366389830508496</c:v>
                </c:pt>
                <c:pt idx="161">
                  <c:v>4.5408949152542366</c:v>
                </c:pt>
                <c:pt idx="162">
                  <c:v>4.5451847457627066</c:v>
                </c:pt>
                <c:pt idx="163">
                  <c:v>4.5497525423728806</c:v>
                </c:pt>
                <c:pt idx="164">
                  <c:v>4.5546593220338982</c:v>
                </c:pt>
                <c:pt idx="165">
                  <c:v>4.5594406779661014</c:v>
                </c:pt>
                <c:pt idx="166">
                  <c:v>4.5636101694915254</c:v>
                </c:pt>
                <c:pt idx="167">
                  <c:v>4.5678457627118654</c:v>
                </c:pt>
                <c:pt idx="168">
                  <c:v>4.5726406779661017</c:v>
                </c:pt>
                <c:pt idx="169">
                  <c:v>4.5773898305084746</c:v>
                </c:pt>
                <c:pt idx="170">
                  <c:v>4.5817576271186438</c:v>
                </c:pt>
                <c:pt idx="171">
                  <c:v>4.5862457627118696</c:v>
                </c:pt>
                <c:pt idx="172">
                  <c:v>4.5911728813559316</c:v>
                </c:pt>
                <c:pt idx="173">
                  <c:v>4.5955779661016853</c:v>
                </c:pt>
                <c:pt idx="174">
                  <c:v>4.5995440677966046</c:v>
                </c:pt>
                <c:pt idx="175">
                  <c:v>4.6037779661016947</c:v>
                </c:pt>
                <c:pt idx="176">
                  <c:v>4.6081779661016844</c:v>
                </c:pt>
                <c:pt idx="177">
                  <c:v>4.6128627118644063</c:v>
                </c:pt>
                <c:pt idx="178">
                  <c:v>4.6171898305084538</c:v>
                </c:pt>
                <c:pt idx="179">
                  <c:v>4.6222389830508472</c:v>
                </c:pt>
                <c:pt idx="180">
                  <c:v>4.6270881355932136</c:v>
                </c:pt>
                <c:pt idx="181">
                  <c:v>4.6315271186440681</c:v>
                </c:pt>
                <c:pt idx="182">
                  <c:v>4.6367542372881356</c:v>
                </c:pt>
                <c:pt idx="183">
                  <c:v>4.6421932203389717</c:v>
                </c:pt>
                <c:pt idx="184">
                  <c:v>4.6476135593220267</c:v>
                </c:pt>
                <c:pt idx="185">
                  <c:v>4.6530322033898308</c:v>
                </c:pt>
                <c:pt idx="186">
                  <c:v>4.6580440677965989</c:v>
                </c:pt>
                <c:pt idx="187">
                  <c:v>4.6627067796610051</c:v>
                </c:pt>
                <c:pt idx="188">
                  <c:v>4.6674033898305076</c:v>
                </c:pt>
                <c:pt idx="189">
                  <c:v>4.6724898305084626</c:v>
                </c:pt>
                <c:pt idx="190">
                  <c:v>4.6778050847457626</c:v>
                </c:pt>
                <c:pt idx="191">
                  <c:v>4.6826779661016946</c:v>
                </c:pt>
                <c:pt idx="192">
                  <c:v>4.687783050847445</c:v>
                </c:pt>
                <c:pt idx="193">
                  <c:v>4.6937796610169391</c:v>
                </c:pt>
                <c:pt idx="194">
                  <c:v>4.6990067796610147</c:v>
                </c:pt>
                <c:pt idx="195">
                  <c:v>4.7034728813559319</c:v>
                </c:pt>
                <c:pt idx="196">
                  <c:v>4.7089728813559306</c:v>
                </c:pt>
                <c:pt idx="197">
                  <c:v>4.7143593220338982</c:v>
                </c:pt>
                <c:pt idx="198">
                  <c:v>4.7195389830508478</c:v>
                </c:pt>
                <c:pt idx="199">
                  <c:v>4.7247813559321976</c:v>
                </c:pt>
                <c:pt idx="200">
                  <c:v>4.7299355932203389</c:v>
                </c:pt>
                <c:pt idx="201">
                  <c:v>4.734694915254237</c:v>
                </c:pt>
                <c:pt idx="202">
                  <c:v>4.7401389830508478</c:v>
                </c:pt>
                <c:pt idx="203">
                  <c:v>4.7459949152542373</c:v>
                </c:pt>
                <c:pt idx="204">
                  <c:v>4.7515372881355846</c:v>
                </c:pt>
                <c:pt idx="205">
                  <c:v>4.7570440677965999</c:v>
                </c:pt>
                <c:pt idx="206">
                  <c:v>4.7627745762711751</c:v>
                </c:pt>
                <c:pt idx="207">
                  <c:v>4.7683864406779657</c:v>
                </c:pt>
                <c:pt idx="208">
                  <c:v>4.7732644067796697</c:v>
                </c:pt>
                <c:pt idx="209">
                  <c:v>4.7783593220339</c:v>
                </c:pt>
                <c:pt idx="210">
                  <c:v>4.7841966101694817</c:v>
                </c:pt>
                <c:pt idx="211">
                  <c:v>4.7901864406779646</c:v>
                </c:pt>
                <c:pt idx="212">
                  <c:v>4.7964796610169467</c:v>
                </c:pt>
                <c:pt idx="213">
                  <c:v>4.802818644067786</c:v>
                </c:pt>
                <c:pt idx="214">
                  <c:v>4.8086491525423796</c:v>
                </c:pt>
                <c:pt idx="215">
                  <c:v>4.8140576271186326</c:v>
                </c:pt>
                <c:pt idx="216">
                  <c:v>4.8191898305084626</c:v>
                </c:pt>
                <c:pt idx="217">
                  <c:v>4.8255305084745652</c:v>
                </c:pt>
                <c:pt idx="218">
                  <c:v>4.8315694915254301</c:v>
                </c:pt>
                <c:pt idx="219">
                  <c:v>4.8377440677966046</c:v>
                </c:pt>
                <c:pt idx="220">
                  <c:v>4.8440101694915256</c:v>
                </c:pt>
                <c:pt idx="221">
                  <c:v>4.8497762711864336</c:v>
                </c:pt>
                <c:pt idx="222">
                  <c:v>4.855842372881356</c:v>
                </c:pt>
                <c:pt idx="223">
                  <c:v>4.8610661016949148</c:v>
                </c:pt>
                <c:pt idx="224">
                  <c:v>4.866208474576271</c:v>
                </c:pt>
                <c:pt idx="225">
                  <c:v>4.8722813559322038</c:v>
                </c:pt>
                <c:pt idx="226">
                  <c:v>4.8779559322033856</c:v>
                </c:pt>
                <c:pt idx="227">
                  <c:v>4.8836847457627117</c:v>
                </c:pt>
                <c:pt idx="228">
                  <c:v>4.8892135593220338</c:v>
                </c:pt>
                <c:pt idx="229">
                  <c:v>4.8938542372881253</c:v>
                </c:pt>
                <c:pt idx="230">
                  <c:v>4.8989559322033847</c:v>
                </c:pt>
                <c:pt idx="231">
                  <c:v>4.9044457627118661</c:v>
                </c:pt>
                <c:pt idx="232">
                  <c:v>4.9098067796610172</c:v>
                </c:pt>
                <c:pt idx="233">
                  <c:v>4.9155067796610146</c:v>
                </c:pt>
                <c:pt idx="234">
                  <c:v>4.9211322033898304</c:v>
                </c:pt>
                <c:pt idx="235">
                  <c:v>4.926535593220339</c:v>
                </c:pt>
                <c:pt idx="236">
                  <c:v>4.9311525423728817</c:v>
                </c:pt>
                <c:pt idx="237">
                  <c:v>4.9363694915254301</c:v>
                </c:pt>
                <c:pt idx="238">
                  <c:v>4.9425525423728818</c:v>
                </c:pt>
                <c:pt idx="239">
                  <c:v>4.947998305084746</c:v>
                </c:pt>
                <c:pt idx="240">
                  <c:v>4.9534101694915256</c:v>
                </c:pt>
                <c:pt idx="241">
                  <c:v>4.9580610169491521</c:v>
                </c:pt>
                <c:pt idx="242">
                  <c:v>4.9625406779660874</c:v>
                </c:pt>
                <c:pt idx="243">
                  <c:v>4.9669135593220286</c:v>
                </c:pt>
                <c:pt idx="244">
                  <c:v>4.9711220338983102</c:v>
                </c:pt>
                <c:pt idx="245">
                  <c:v>4.9757288135593303</c:v>
                </c:pt>
                <c:pt idx="246">
                  <c:v>4.9799898305084742</c:v>
                </c:pt>
                <c:pt idx="247">
                  <c:v>4.9841779661016936</c:v>
                </c:pt>
                <c:pt idx="248">
                  <c:v>4.9880525423728814</c:v>
                </c:pt>
                <c:pt idx="249">
                  <c:v>4.9914559322033902</c:v>
                </c:pt>
                <c:pt idx="250">
                  <c:v>4.9944118644067679</c:v>
                </c:pt>
                <c:pt idx="251">
                  <c:v>4.9968677966101698</c:v>
                </c:pt>
                <c:pt idx="252">
                  <c:v>4.9990881355932304</c:v>
                </c:pt>
                <c:pt idx="253">
                  <c:v>5.000910169491525</c:v>
                </c:pt>
                <c:pt idx="254">
                  <c:v>5.0023186440677936</c:v>
                </c:pt>
                <c:pt idx="255">
                  <c:v>5.0032135593220337</c:v>
                </c:pt>
                <c:pt idx="256">
                  <c:v>5.0038237288135603</c:v>
                </c:pt>
                <c:pt idx="257">
                  <c:v>5.0049135593220244</c:v>
                </c:pt>
                <c:pt idx="258">
                  <c:v>5.0056084745762712</c:v>
                </c:pt>
                <c:pt idx="259">
                  <c:v>5.0057966101694884</c:v>
                </c:pt>
                <c:pt idx="260">
                  <c:v>5.0044983050847458</c:v>
                </c:pt>
                <c:pt idx="261">
                  <c:v>4.9930711864406803</c:v>
                </c:pt>
                <c:pt idx="262">
                  <c:v>4.9640491525423727</c:v>
                </c:pt>
                <c:pt idx="263">
                  <c:v>4.916028813559322</c:v>
                </c:pt>
                <c:pt idx="264">
                  <c:v>4.8666915254237297</c:v>
                </c:pt>
                <c:pt idx="265">
                  <c:v>4.8216000000000001</c:v>
                </c:pt>
                <c:pt idx="266">
                  <c:v>4.7788457627118701</c:v>
                </c:pt>
                <c:pt idx="267">
                  <c:v>4.7391898305084741</c:v>
                </c:pt>
                <c:pt idx="268">
                  <c:v>4.7014271186440704</c:v>
                </c:pt>
                <c:pt idx="269">
                  <c:v>4.6660627118644067</c:v>
                </c:pt>
                <c:pt idx="270">
                  <c:v>4.6336644067796611</c:v>
                </c:pt>
                <c:pt idx="271">
                  <c:v>4.6026627118644061</c:v>
                </c:pt>
                <c:pt idx="272">
                  <c:v>4.5745813559321986</c:v>
                </c:pt>
                <c:pt idx="273">
                  <c:v>4.5471322033898307</c:v>
                </c:pt>
                <c:pt idx="274">
                  <c:v>4.520383050847447</c:v>
                </c:pt>
                <c:pt idx="275">
                  <c:v>4.4939406779660898</c:v>
                </c:pt>
                <c:pt idx="276">
                  <c:v>4.4699084745762709</c:v>
                </c:pt>
                <c:pt idx="277">
                  <c:v>4.4462542372881364</c:v>
                </c:pt>
                <c:pt idx="278">
                  <c:v>4.427252542372881</c:v>
                </c:pt>
                <c:pt idx="279">
                  <c:v>4.4079389830508484</c:v>
                </c:pt>
                <c:pt idx="280">
                  <c:v>4.3881966101694836</c:v>
                </c:pt>
                <c:pt idx="281">
                  <c:v>4.370171186440678</c:v>
                </c:pt>
                <c:pt idx="282">
                  <c:v>4.3536796610169466</c:v>
                </c:pt>
                <c:pt idx="283">
                  <c:v>4.3370389830508476</c:v>
                </c:pt>
                <c:pt idx="284">
                  <c:v>4.3214457627118641</c:v>
                </c:pt>
                <c:pt idx="285">
                  <c:v>4.3080322033898302</c:v>
                </c:pt>
                <c:pt idx="286">
                  <c:v>4.2958661016949149</c:v>
                </c:pt>
                <c:pt idx="287">
                  <c:v>4.2830338983050851</c:v>
                </c:pt>
                <c:pt idx="288">
                  <c:v>4.2687915254237296</c:v>
                </c:pt>
                <c:pt idx="289">
                  <c:v>4.2580152542372769</c:v>
                </c:pt>
                <c:pt idx="290">
                  <c:v>4.247345762711868</c:v>
                </c:pt>
                <c:pt idx="291">
                  <c:v>4.2372305084745756</c:v>
                </c:pt>
                <c:pt idx="292">
                  <c:v>4.2283355932203399</c:v>
                </c:pt>
                <c:pt idx="293">
                  <c:v>4.2199423728813557</c:v>
                </c:pt>
                <c:pt idx="294">
                  <c:v>4.212528813559322</c:v>
                </c:pt>
                <c:pt idx="295">
                  <c:v>4.204542372881356</c:v>
                </c:pt>
                <c:pt idx="296">
                  <c:v>4.1971915254237286</c:v>
                </c:pt>
                <c:pt idx="297">
                  <c:v>4.1902966101694856</c:v>
                </c:pt>
                <c:pt idx="298">
                  <c:v>4.1828491525423734</c:v>
                </c:pt>
                <c:pt idx="299">
                  <c:v>4.1762474576271202</c:v>
                </c:pt>
                <c:pt idx="300">
                  <c:v>4.1714525423728812</c:v>
                </c:pt>
                <c:pt idx="301">
                  <c:v>4.1661983050847464</c:v>
                </c:pt>
                <c:pt idx="302">
                  <c:v>4.1615745762711711</c:v>
                </c:pt>
                <c:pt idx="303">
                  <c:v>4.1569813559321984</c:v>
                </c:pt>
                <c:pt idx="304">
                  <c:v>4.1523406779660874</c:v>
                </c:pt>
                <c:pt idx="305">
                  <c:v>4.148305084745763</c:v>
                </c:pt>
                <c:pt idx="306">
                  <c:v>4.1447932203389746</c:v>
                </c:pt>
                <c:pt idx="307">
                  <c:v>4.1415830508474469</c:v>
                </c:pt>
                <c:pt idx="308">
                  <c:v>4.13808813559322</c:v>
                </c:pt>
                <c:pt idx="309">
                  <c:v>4.1350661016949148</c:v>
                </c:pt>
                <c:pt idx="310">
                  <c:v>4.1317457627118701</c:v>
                </c:pt>
                <c:pt idx="311">
                  <c:v>4.1288559322033844</c:v>
                </c:pt>
                <c:pt idx="312">
                  <c:v>4.1265288135593217</c:v>
                </c:pt>
                <c:pt idx="313">
                  <c:v>4.1245237288135499</c:v>
                </c:pt>
                <c:pt idx="314">
                  <c:v>4.1227610169491484</c:v>
                </c:pt>
                <c:pt idx="315">
                  <c:v>4.1208491525423723</c:v>
                </c:pt>
                <c:pt idx="316">
                  <c:v>4.1189237288135576</c:v>
                </c:pt>
                <c:pt idx="317">
                  <c:v>4.1171305084745651</c:v>
                </c:pt>
                <c:pt idx="318">
                  <c:v>4.1155728813559236</c:v>
                </c:pt>
                <c:pt idx="319">
                  <c:v>4.1141966101694747</c:v>
                </c:pt>
                <c:pt idx="320">
                  <c:v>4.1131067796610061</c:v>
                </c:pt>
                <c:pt idx="321">
                  <c:v>4.1119983050847457</c:v>
                </c:pt>
                <c:pt idx="322">
                  <c:v>4.110869491525424</c:v>
                </c:pt>
                <c:pt idx="323">
                  <c:v>4.1098389830508477</c:v>
                </c:pt>
                <c:pt idx="324">
                  <c:v>4.1088152542372729</c:v>
                </c:pt>
                <c:pt idx="325">
                  <c:v>4.1077627118644067</c:v>
                </c:pt>
                <c:pt idx="326">
                  <c:v>4.1067050847457631</c:v>
                </c:pt>
                <c:pt idx="327">
                  <c:v>4.1058542372881242</c:v>
                </c:pt>
                <c:pt idx="328">
                  <c:v>4.1050966101694817</c:v>
                </c:pt>
                <c:pt idx="329">
                  <c:v>4.1043525423728786</c:v>
                </c:pt>
                <c:pt idx="330">
                  <c:v>4.103622033898306</c:v>
                </c:pt>
                <c:pt idx="331">
                  <c:v>4.1028406779660873</c:v>
                </c:pt>
                <c:pt idx="332">
                  <c:v>4.1021084745762666</c:v>
                </c:pt>
                <c:pt idx="333">
                  <c:v>4.1013898305084746</c:v>
                </c:pt>
                <c:pt idx="334">
                  <c:v>4.1007118644067688</c:v>
                </c:pt>
                <c:pt idx="335">
                  <c:v>4.1000186440677862</c:v>
                </c:pt>
                <c:pt idx="336">
                  <c:v>4.0992610169491526</c:v>
                </c:pt>
                <c:pt idx="337">
                  <c:v>4.0984983050847461</c:v>
                </c:pt>
                <c:pt idx="338">
                  <c:v>4.0977203389830494</c:v>
                </c:pt>
                <c:pt idx="339">
                  <c:v>4.0969338983050836</c:v>
                </c:pt>
                <c:pt idx="340">
                  <c:v>4.0961525423728808</c:v>
                </c:pt>
                <c:pt idx="341">
                  <c:v>4.0954355932203388</c:v>
                </c:pt>
                <c:pt idx="342">
                  <c:v>4.0947186440677861</c:v>
                </c:pt>
                <c:pt idx="343">
                  <c:v>4.09393220338983</c:v>
                </c:pt>
                <c:pt idx="344">
                  <c:v>4.093145762711865</c:v>
                </c:pt>
                <c:pt idx="345">
                  <c:v>4.0923559322033896</c:v>
                </c:pt>
                <c:pt idx="346">
                  <c:v>4.0915694915254299</c:v>
                </c:pt>
                <c:pt idx="347">
                  <c:v>4.0907796610169456</c:v>
                </c:pt>
                <c:pt idx="348">
                  <c:v>4.090049152542373</c:v>
                </c:pt>
                <c:pt idx="349">
                  <c:v>4.0893186440677969</c:v>
                </c:pt>
                <c:pt idx="350">
                  <c:v>4.0885220338983048</c:v>
                </c:pt>
                <c:pt idx="351">
                  <c:v>4.0877237288135602</c:v>
                </c:pt>
                <c:pt idx="352">
                  <c:v>4.0869169491525366</c:v>
                </c:pt>
                <c:pt idx="353">
                  <c:v>4.0861067796610167</c:v>
                </c:pt>
                <c:pt idx="354">
                  <c:v>4.0853016949152554</c:v>
                </c:pt>
                <c:pt idx="355">
                  <c:v>4.0845644067796609</c:v>
                </c:pt>
                <c:pt idx="356">
                  <c:v>4.0838305084745761</c:v>
                </c:pt>
                <c:pt idx="357">
                  <c:v>4.0830237288135596</c:v>
                </c:pt>
                <c:pt idx="358">
                  <c:v>4.0822067796610169</c:v>
                </c:pt>
                <c:pt idx="359">
                  <c:v>4.0813779661016953</c:v>
                </c:pt>
                <c:pt idx="360">
                  <c:v>4.0805338983050836</c:v>
                </c:pt>
                <c:pt idx="361">
                  <c:v>4.0796813559322027</c:v>
                </c:pt>
                <c:pt idx="362">
                  <c:v>4.0789050847457631</c:v>
                </c:pt>
                <c:pt idx="363">
                  <c:v>4.0781338983050848</c:v>
                </c:pt>
                <c:pt idx="364">
                  <c:v>4.0772915254237301</c:v>
                </c:pt>
                <c:pt idx="365">
                  <c:v>4.0764508474576271</c:v>
                </c:pt>
                <c:pt idx="366">
                  <c:v>4.075610169491525</c:v>
                </c:pt>
                <c:pt idx="367">
                  <c:v>4.0747745762711762</c:v>
                </c:pt>
                <c:pt idx="368">
                  <c:v>4.0739491525423803</c:v>
                </c:pt>
                <c:pt idx="369">
                  <c:v>4.0732016949152561</c:v>
                </c:pt>
                <c:pt idx="370">
                  <c:v>4.0724576271186441</c:v>
                </c:pt>
                <c:pt idx="371">
                  <c:v>4.0716559322033898</c:v>
                </c:pt>
                <c:pt idx="372">
                  <c:v>4.0708644067796609</c:v>
                </c:pt>
                <c:pt idx="373">
                  <c:v>4.0700847457627116</c:v>
                </c:pt>
                <c:pt idx="374">
                  <c:v>4.0693118644067736</c:v>
                </c:pt>
                <c:pt idx="375">
                  <c:v>4.0685457627118637</c:v>
                </c:pt>
                <c:pt idx="376">
                  <c:v>4.0678508474576134</c:v>
                </c:pt>
                <c:pt idx="377">
                  <c:v>4.0671627118644063</c:v>
                </c:pt>
                <c:pt idx="378">
                  <c:v>4.0664254237288144</c:v>
                </c:pt>
                <c:pt idx="379">
                  <c:v>4.0656983050847471</c:v>
                </c:pt>
                <c:pt idx="380">
                  <c:v>4.0649796610169338</c:v>
                </c:pt>
                <c:pt idx="381">
                  <c:v>4.0642728813559286</c:v>
                </c:pt>
                <c:pt idx="382">
                  <c:v>4.0635762711864247</c:v>
                </c:pt>
                <c:pt idx="383">
                  <c:v>4.0629423728813556</c:v>
                </c:pt>
                <c:pt idx="384">
                  <c:v>4.0623203389830476</c:v>
                </c:pt>
                <c:pt idx="385">
                  <c:v>4.0616491525423797</c:v>
                </c:pt>
                <c:pt idx="386">
                  <c:v>4.0609864406779508</c:v>
                </c:pt>
                <c:pt idx="387">
                  <c:v>4.0603355932203389</c:v>
                </c:pt>
                <c:pt idx="388">
                  <c:v>4.0596898305084741</c:v>
                </c:pt>
                <c:pt idx="389">
                  <c:v>4.0590559322033899</c:v>
                </c:pt>
                <c:pt idx="390">
                  <c:v>4.0584813559322006</c:v>
                </c:pt>
                <c:pt idx="391">
                  <c:v>4.0579169491525287</c:v>
                </c:pt>
                <c:pt idx="392">
                  <c:v>4.0573084745762724</c:v>
                </c:pt>
                <c:pt idx="393">
                  <c:v>4.0567084745762712</c:v>
                </c:pt>
                <c:pt idx="394">
                  <c:v>4.0561186440677872</c:v>
                </c:pt>
                <c:pt idx="395">
                  <c:v>4.0555355932203394</c:v>
                </c:pt>
                <c:pt idx="396">
                  <c:v>4.0549593220338984</c:v>
                </c:pt>
                <c:pt idx="397">
                  <c:v>4.0544372881355777</c:v>
                </c:pt>
                <c:pt idx="398">
                  <c:v>4.0539220338983064</c:v>
                </c:pt>
                <c:pt idx="399">
                  <c:v>4.0533677966101704</c:v>
                </c:pt>
                <c:pt idx="400">
                  <c:v>4.0528203389830466</c:v>
                </c:pt>
                <c:pt idx="401">
                  <c:v>4.0522813559322044</c:v>
                </c:pt>
                <c:pt idx="402">
                  <c:v>4.0517491525423797</c:v>
                </c:pt>
                <c:pt idx="403">
                  <c:v>4.0512254237288126</c:v>
                </c:pt>
                <c:pt idx="404">
                  <c:v>4.0507508474576266</c:v>
                </c:pt>
                <c:pt idx="405">
                  <c:v>4.0502813559322037</c:v>
                </c:pt>
                <c:pt idx="406">
                  <c:v>4.0497779661016953</c:v>
                </c:pt>
                <c:pt idx="407">
                  <c:v>4.0492813559322034</c:v>
                </c:pt>
                <c:pt idx="408">
                  <c:v>4.0487932203389816</c:v>
                </c:pt>
                <c:pt idx="409">
                  <c:v>4.0483101694915256</c:v>
                </c:pt>
                <c:pt idx="410">
                  <c:v>4.0478355932203387</c:v>
                </c:pt>
                <c:pt idx="411">
                  <c:v>4.0474050847457628</c:v>
                </c:pt>
                <c:pt idx="412">
                  <c:v>4.0469796610169446</c:v>
                </c:pt>
                <c:pt idx="413">
                  <c:v>4.046522033898305</c:v>
                </c:pt>
                <c:pt idx="414">
                  <c:v>4.0460711864406802</c:v>
                </c:pt>
                <c:pt idx="415">
                  <c:v>4.0456254237288132</c:v>
                </c:pt>
                <c:pt idx="416">
                  <c:v>4.0451847457627066</c:v>
                </c:pt>
                <c:pt idx="417">
                  <c:v>4.0447491525423729</c:v>
                </c:pt>
                <c:pt idx="418">
                  <c:v>4.0443559322033904</c:v>
                </c:pt>
                <c:pt idx="419">
                  <c:v>4.0439661016949149</c:v>
                </c:pt>
                <c:pt idx="420">
                  <c:v>4.0435474576271186</c:v>
                </c:pt>
                <c:pt idx="421">
                  <c:v>4.0431338983050846</c:v>
                </c:pt>
                <c:pt idx="422">
                  <c:v>4.0427237288135602</c:v>
                </c:pt>
                <c:pt idx="423">
                  <c:v>4.0423186440677954</c:v>
                </c:pt>
                <c:pt idx="424">
                  <c:v>4.0419186440677954</c:v>
                </c:pt>
                <c:pt idx="425">
                  <c:v>4.0415559322033898</c:v>
                </c:pt>
                <c:pt idx="426">
                  <c:v>4.04119830508475</c:v>
                </c:pt>
                <c:pt idx="427">
                  <c:v>4.040813559322034</c:v>
                </c:pt>
                <c:pt idx="428">
                  <c:v>4.040430508474576</c:v>
                </c:pt>
                <c:pt idx="429">
                  <c:v>4.0400542372881354</c:v>
                </c:pt>
                <c:pt idx="430">
                  <c:v>4.0396813559322071</c:v>
                </c:pt>
                <c:pt idx="431">
                  <c:v>4.039313559322034</c:v>
                </c:pt>
                <c:pt idx="432">
                  <c:v>4.0389796610169446</c:v>
                </c:pt>
                <c:pt idx="433">
                  <c:v>4.03864915254238</c:v>
                </c:pt>
                <c:pt idx="434">
                  <c:v>4.038293220338983</c:v>
                </c:pt>
                <c:pt idx="435">
                  <c:v>4.0379423728813562</c:v>
                </c:pt>
                <c:pt idx="436">
                  <c:v>4.0375949152542372</c:v>
                </c:pt>
                <c:pt idx="437">
                  <c:v>4.037250847457627</c:v>
                </c:pt>
                <c:pt idx="438">
                  <c:v>4.0369118644067754</c:v>
                </c:pt>
                <c:pt idx="439">
                  <c:v>4.0366033898305096</c:v>
                </c:pt>
                <c:pt idx="440">
                  <c:v>4.0362983050847498</c:v>
                </c:pt>
                <c:pt idx="441">
                  <c:v>4.0359694915254281</c:v>
                </c:pt>
                <c:pt idx="442">
                  <c:v>4.0356457627118703</c:v>
                </c:pt>
                <c:pt idx="443">
                  <c:v>4.0353254237288132</c:v>
                </c:pt>
                <c:pt idx="444">
                  <c:v>4.0350101694915264</c:v>
                </c:pt>
                <c:pt idx="445">
                  <c:v>4.0347</c:v>
                </c:pt>
                <c:pt idx="446">
                  <c:v>4.0344169491525346</c:v>
                </c:pt>
                <c:pt idx="447">
                  <c:v>4.0341389830508474</c:v>
                </c:pt>
                <c:pt idx="448">
                  <c:v>4.0338389830508481</c:v>
                </c:pt>
                <c:pt idx="449">
                  <c:v>4.0335440677966066</c:v>
                </c:pt>
                <c:pt idx="450">
                  <c:v>4.0332508474576274</c:v>
                </c:pt>
                <c:pt idx="451">
                  <c:v>4.0329627118644069</c:v>
                </c:pt>
                <c:pt idx="452">
                  <c:v>4.0326779661016952</c:v>
                </c:pt>
                <c:pt idx="453">
                  <c:v>4.032422033898305</c:v>
                </c:pt>
                <c:pt idx="454">
                  <c:v>4.032169491525428</c:v>
                </c:pt>
                <c:pt idx="455">
                  <c:v>4.0318966101694924</c:v>
                </c:pt>
                <c:pt idx="456">
                  <c:v>4.0316288135593297</c:v>
                </c:pt>
                <c:pt idx="457">
                  <c:v>4.0313627118644098</c:v>
                </c:pt>
                <c:pt idx="458">
                  <c:v>4.03110338983051</c:v>
                </c:pt>
                <c:pt idx="459">
                  <c:v>4.0308457627118699</c:v>
                </c:pt>
                <c:pt idx="460">
                  <c:v>4.0306135593220338</c:v>
                </c:pt>
                <c:pt idx="461">
                  <c:v>4.0303830508474574</c:v>
                </c:pt>
                <c:pt idx="462">
                  <c:v>4.03013559322034</c:v>
                </c:pt>
                <c:pt idx="463">
                  <c:v>4.0298932203389786</c:v>
                </c:pt>
                <c:pt idx="464">
                  <c:v>4.0296542372881357</c:v>
                </c:pt>
                <c:pt idx="465">
                  <c:v>4.0294186440677864</c:v>
                </c:pt>
                <c:pt idx="466">
                  <c:v>4.0291898305084626</c:v>
                </c:pt>
                <c:pt idx="467">
                  <c:v>4.0289813559321974</c:v>
                </c:pt>
                <c:pt idx="468">
                  <c:v>4.0287762711864268</c:v>
                </c:pt>
                <c:pt idx="469">
                  <c:v>4.0285576271186354</c:v>
                </c:pt>
                <c:pt idx="470">
                  <c:v>4.0283440677966036</c:v>
                </c:pt>
                <c:pt idx="471">
                  <c:v>4.0281338983050734</c:v>
                </c:pt>
                <c:pt idx="472">
                  <c:v>4.0279288135593214</c:v>
                </c:pt>
                <c:pt idx="473">
                  <c:v>4.0277305084745736</c:v>
                </c:pt>
                <c:pt idx="474">
                  <c:v>4.0275525423728764</c:v>
                </c:pt>
                <c:pt idx="475">
                  <c:v>4.0273779661016853</c:v>
                </c:pt>
                <c:pt idx="476">
                  <c:v>4.0271915254237287</c:v>
                </c:pt>
                <c:pt idx="477">
                  <c:v>4.0270084745762684</c:v>
                </c:pt>
                <c:pt idx="478">
                  <c:v>4.0268305084745766</c:v>
                </c:pt>
                <c:pt idx="479">
                  <c:v>4.0266542372881364</c:v>
                </c:pt>
                <c:pt idx="480">
                  <c:v>4.0264847457627084</c:v>
                </c:pt>
                <c:pt idx="481">
                  <c:v>4.026330508474576</c:v>
                </c:pt>
                <c:pt idx="482">
                  <c:v>4.0261796610169389</c:v>
                </c:pt>
                <c:pt idx="483">
                  <c:v>4.0260203389830496</c:v>
                </c:pt>
                <c:pt idx="484">
                  <c:v>4.0258627118644066</c:v>
                </c:pt>
                <c:pt idx="485">
                  <c:v>4.0257101694915258</c:v>
                </c:pt>
                <c:pt idx="486">
                  <c:v>4.0255610169491476</c:v>
                </c:pt>
                <c:pt idx="487">
                  <c:v>4.0254169491525307</c:v>
                </c:pt>
                <c:pt idx="488">
                  <c:v>4.0252864406779656</c:v>
                </c:pt>
                <c:pt idx="489">
                  <c:v>4.0251593220338977</c:v>
                </c:pt>
                <c:pt idx="490">
                  <c:v>4.0250254237288106</c:v>
                </c:pt>
                <c:pt idx="491">
                  <c:v>4.0248949152542366</c:v>
                </c:pt>
                <c:pt idx="492">
                  <c:v>4.024769491525424</c:v>
                </c:pt>
                <c:pt idx="493">
                  <c:v>4.0246457627118639</c:v>
                </c:pt>
                <c:pt idx="494">
                  <c:v>4.0245271186440679</c:v>
                </c:pt>
                <c:pt idx="495">
                  <c:v>4.0244203389830444</c:v>
                </c:pt>
                <c:pt idx="496">
                  <c:v>4.0243152542372691</c:v>
                </c:pt>
                <c:pt idx="497">
                  <c:v>4.0242033898305083</c:v>
                </c:pt>
                <c:pt idx="498">
                  <c:v>4.0240949152542376</c:v>
                </c:pt>
                <c:pt idx="499">
                  <c:v>4.0239898305084632</c:v>
                </c:pt>
                <c:pt idx="500">
                  <c:v>4.0238864406779644</c:v>
                </c:pt>
                <c:pt idx="501">
                  <c:v>4.0237864406779664</c:v>
                </c:pt>
                <c:pt idx="502">
                  <c:v>4.0236966101694884</c:v>
                </c:pt>
                <c:pt idx="503">
                  <c:v>4.0236101694915254</c:v>
                </c:pt>
                <c:pt idx="504">
                  <c:v>4.023518644067785</c:v>
                </c:pt>
                <c:pt idx="505">
                  <c:v>4.0234288135593221</c:v>
                </c:pt>
                <c:pt idx="506">
                  <c:v>4.0233423728813564</c:v>
                </c:pt>
                <c:pt idx="507">
                  <c:v>4.0232593220339004</c:v>
                </c:pt>
                <c:pt idx="508">
                  <c:v>4.0231813559321976</c:v>
                </c:pt>
                <c:pt idx="509">
                  <c:v>4.023115254237271</c:v>
                </c:pt>
                <c:pt idx="510">
                  <c:v>4.0230491525423728</c:v>
                </c:pt>
                <c:pt idx="511">
                  <c:v>4.0229830508474391</c:v>
                </c:pt>
                <c:pt idx="512">
                  <c:v>4.0229186440677811</c:v>
                </c:pt>
                <c:pt idx="513">
                  <c:v>4.0228576271186336</c:v>
                </c:pt>
                <c:pt idx="514">
                  <c:v>4.022803389830508</c:v>
                </c:pt>
                <c:pt idx="515">
                  <c:v>4.0227508474576146</c:v>
                </c:pt>
                <c:pt idx="516">
                  <c:v>4.0227050847457626</c:v>
                </c:pt>
                <c:pt idx="517">
                  <c:v>4.0226627118644069</c:v>
                </c:pt>
                <c:pt idx="518">
                  <c:v>4.0226203389830486</c:v>
                </c:pt>
                <c:pt idx="519">
                  <c:v>4.0225796610169358</c:v>
                </c:pt>
                <c:pt idx="520">
                  <c:v>4.0225423728813556</c:v>
                </c:pt>
                <c:pt idx="521">
                  <c:v>4.0225084745762656</c:v>
                </c:pt>
                <c:pt idx="522">
                  <c:v>4.0224762711864228</c:v>
                </c:pt>
                <c:pt idx="523">
                  <c:v>4.0224491525423733</c:v>
                </c:pt>
                <c:pt idx="524">
                  <c:v>4.0224237288135587</c:v>
                </c:pt>
                <c:pt idx="525">
                  <c:v>4.0223983050847458</c:v>
                </c:pt>
                <c:pt idx="526">
                  <c:v>4.022374576271174</c:v>
                </c:pt>
                <c:pt idx="527">
                  <c:v>4.0223542372881251</c:v>
                </c:pt>
                <c:pt idx="528">
                  <c:v>4.0223355932203386</c:v>
                </c:pt>
                <c:pt idx="529">
                  <c:v>4.0223203389830484</c:v>
                </c:pt>
                <c:pt idx="530">
                  <c:v>4.0223084745762696</c:v>
                </c:pt>
                <c:pt idx="531">
                  <c:v>4.0223000000000004</c:v>
                </c:pt>
                <c:pt idx="532">
                  <c:v>4.0222915254237304</c:v>
                </c:pt>
                <c:pt idx="533">
                  <c:v>4.0222864406779646</c:v>
                </c:pt>
                <c:pt idx="534">
                  <c:v>4.022283050847447</c:v>
                </c:pt>
                <c:pt idx="535">
                  <c:v>4.0222813559322006</c:v>
                </c:pt>
                <c:pt idx="536">
                  <c:v>4.0222813559322006</c:v>
                </c:pt>
                <c:pt idx="537">
                  <c:v>4.022283050847447</c:v>
                </c:pt>
                <c:pt idx="538">
                  <c:v>4.0222847457627076</c:v>
                </c:pt>
                <c:pt idx="539">
                  <c:v>4.0222898305084636</c:v>
                </c:pt>
                <c:pt idx="540">
                  <c:v>4.0222932203389794</c:v>
                </c:pt>
                <c:pt idx="541">
                  <c:v>4.0222983050847461</c:v>
                </c:pt>
                <c:pt idx="542">
                  <c:v>4.0223016949152486</c:v>
                </c:pt>
                <c:pt idx="543">
                  <c:v>4.0223067796610072</c:v>
                </c:pt>
                <c:pt idx="544">
                  <c:v>4.0223101694915249</c:v>
                </c:pt>
                <c:pt idx="545">
                  <c:v>4.0223118644067659</c:v>
                </c:pt>
                <c:pt idx="546">
                  <c:v>4.0223118644067659</c:v>
                </c:pt>
                <c:pt idx="547">
                  <c:v>4.0223084745762696</c:v>
                </c:pt>
                <c:pt idx="548">
                  <c:v>4.0223016949152486</c:v>
                </c:pt>
                <c:pt idx="549">
                  <c:v>4.0222847457627076</c:v>
                </c:pt>
                <c:pt idx="550">
                  <c:v>4.0222525423728817</c:v>
                </c:pt>
                <c:pt idx="551">
                  <c:v>4.0222135593220294</c:v>
                </c:pt>
                <c:pt idx="552">
                  <c:v>4.0221542372881212</c:v>
                </c:pt>
                <c:pt idx="553">
                  <c:v>4.0220711864406784</c:v>
                </c:pt>
                <c:pt idx="554">
                  <c:v>4.0219694915254234</c:v>
                </c:pt>
                <c:pt idx="555">
                  <c:v>4.021849152542373</c:v>
                </c:pt>
                <c:pt idx="556">
                  <c:v>4.0217118644067744</c:v>
                </c:pt>
                <c:pt idx="557">
                  <c:v>4.0215627118644068</c:v>
                </c:pt>
                <c:pt idx="558">
                  <c:v>4.0214152542372759</c:v>
                </c:pt>
                <c:pt idx="559">
                  <c:v>4.0212559322033901</c:v>
                </c:pt>
                <c:pt idx="560">
                  <c:v>4.0210711864406781</c:v>
                </c:pt>
                <c:pt idx="561">
                  <c:v>4.0208711864406776</c:v>
                </c:pt>
                <c:pt idx="562">
                  <c:v>4.0206610169491528</c:v>
                </c:pt>
                <c:pt idx="563">
                  <c:v>4.0204355932203386</c:v>
                </c:pt>
                <c:pt idx="564">
                  <c:v>4.0201966101694788</c:v>
                </c:pt>
                <c:pt idx="565">
                  <c:v>4.0199677966101701</c:v>
                </c:pt>
                <c:pt idx="566">
                  <c:v>4.0197355932203402</c:v>
                </c:pt>
                <c:pt idx="567">
                  <c:v>4.0194779661016948</c:v>
                </c:pt>
                <c:pt idx="568">
                  <c:v>4.0192186440677968</c:v>
                </c:pt>
                <c:pt idx="569">
                  <c:v>4.0189559322033874</c:v>
                </c:pt>
                <c:pt idx="570">
                  <c:v>4.0186881355932202</c:v>
                </c:pt>
                <c:pt idx="571">
                  <c:v>4.0184101694915251</c:v>
                </c:pt>
                <c:pt idx="572">
                  <c:v>4.0181525423728814</c:v>
                </c:pt>
                <c:pt idx="573">
                  <c:v>4.01789152542373</c:v>
                </c:pt>
                <c:pt idx="574">
                  <c:v>4.0176084745762708</c:v>
                </c:pt>
                <c:pt idx="575">
                  <c:v>4.0173186440677853</c:v>
                </c:pt>
                <c:pt idx="576">
                  <c:v>4.0170271186440676</c:v>
                </c:pt>
                <c:pt idx="577">
                  <c:v>4.0167271186440701</c:v>
                </c:pt>
                <c:pt idx="578">
                  <c:v>4.0164254237288137</c:v>
                </c:pt>
                <c:pt idx="579">
                  <c:v>4.0161457627118651</c:v>
                </c:pt>
                <c:pt idx="580">
                  <c:v>4.0158644067796603</c:v>
                </c:pt>
                <c:pt idx="581">
                  <c:v>4.0155559322033856</c:v>
                </c:pt>
                <c:pt idx="582">
                  <c:v>4.0152474576271189</c:v>
                </c:pt>
                <c:pt idx="583">
                  <c:v>4.0149389830508468</c:v>
                </c:pt>
                <c:pt idx="584">
                  <c:v>4.0146271186440678</c:v>
                </c:pt>
                <c:pt idx="585">
                  <c:v>4.0143152542372729</c:v>
                </c:pt>
                <c:pt idx="586">
                  <c:v>4.0140271186440684</c:v>
                </c:pt>
                <c:pt idx="587">
                  <c:v>4.013738983050847</c:v>
                </c:pt>
                <c:pt idx="588">
                  <c:v>4.0134237288135601</c:v>
                </c:pt>
                <c:pt idx="589">
                  <c:v>4.0131067796610136</c:v>
                </c:pt>
                <c:pt idx="590">
                  <c:v>4.0127881355932198</c:v>
                </c:pt>
                <c:pt idx="591">
                  <c:v>4.0124711864406777</c:v>
                </c:pt>
                <c:pt idx="592">
                  <c:v>4.0121559322033864</c:v>
                </c:pt>
                <c:pt idx="593">
                  <c:v>4.0118677966101703</c:v>
                </c:pt>
                <c:pt idx="594">
                  <c:v>4.0115813559322024</c:v>
                </c:pt>
                <c:pt idx="595">
                  <c:v>4.0112694915254297</c:v>
                </c:pt>
                <c:pt idx="596">
                  <c:v>4.0109610169491514</c:v>
                </c:pt>
                <c:pt idx="597">
                  <c:v>4.0106525423728812</c:v>
                </c:pt>
                <c:pt idx="598">
                  <c:v>4.010345762711867</c:v>
                </c:pt>
                <c:pt idx="599">
                  <c:v>4.0100423728813563</c:v>
                </c:pt>
                <c:pt idx="600">
                  <c:v>4.0097644067796621</c:v>
                </c:pt>
                <c:pt idx="601">
                  <c:v>4.0094881355932204</c:v>
                </c:pt>
                <c:pt idx="602">
                  <c:v>4.0091898305084754</c:v>
                </c:pt>
                <c:pt idx="603">
                  <c:v>4.0088932203389804</c:v>
                </c:pt>
                <c:pt idx="604">
                  <c:v>4.008598305084746</c:v>
                </c:pt>
                <c:pt idx="605">
                  <c:v>4.0083050847457624</c:v>
                </c:pt>
                <c:pt idx="606">
                  <c:v>4.0080152542372769</c:v>
                </c:pt>
                <c:pt idx="607">
                  <c:v>4.007749152542373</c:v>
                </c:pt>
                <c:pt idx="608">
                  <c:v>4.0074864406779636</c:v>
                </c:pt>
                <c:pt idx="609">
                  <c:v>4.0072000000000001</c:v>
                </c:pt>
                <c:pt idx="610">
                  <c:v>4.0069169491525356</c:v>
                </c:pt>
                <c:pt idx="611">
                  <c:v>4.0066355932203397</c:v>
                </c:pt>
                <c:pt idx="612">
                  <c:v>4.0063576271186436</c:v>
                </c:pt>
                <c:pt idx="613">
                  <c:v>4.0060813559322028</c:v>
                </c:pt>
                <c:pt idx="614">
                  <c:v>4.0058288135593223</c:v>
                </c:pt>
                <c:pt idx="615">
                  <c:v>4.0055779661016846</c:v>
                </c:pt>
                <c:pt idx="616">
                  <c:v>4.0053067796610167</c:v>
                </c:pt>
                <c:pt idx="617">
                  <c:v>4.0050389830508477</c:v>
                </c:pt>
                <c:pt idx="618">
                  <c:v>4.0047728813559296</c:v>
                </c:pt>
                <c:pt idx="619">
                  <c:v>4.0045118644067648</c:v>
                </c:pt>
                <c:pt idx="620">
                  <c:v>4.004252542372881</c:v>
                </c:pt>
                <c:pt idx="621">
                  <c:v>4.0040169491525317</c:v>
                </c:pt>
                <c:pt idx="622">
                  <c:v>4.0037830508474546</c:v>
                </c:pt>
                <c:pt idx="623">
                  <c:v>4.0035305084745758</c:v>
                </c:pt>
                <c:pt idx="624">
                  <c:v>4.0032813559322031</c:v>
                </c:pt>
                <c:pt idx="625">
                  <c:v>4.0030355932203401</c:v>
                </c:pt>
                <c:pt idx="626">
                  <c:v>4.0027915254237296</c:v>
                </c:pt>
                <c:pt idx="627">
                  <c:v>4.0025508474576146</c:v>
                </c:pt>
                <c:pt idx="628">
                  <c:v>4.0023322033898303</c:v>
                </c:pt>
                <c:pt idx="629">
                  <c:v>4.0021152542372729</c:v>
                </c:pt>
                <c:pt idx="630">
                  <c:v>4.0018813559322037</c:v>
                </c:pt>
                <c:pt idx="631">
                  <c:v>4.0016508474576256</c:v>
                </c:pt>
                <c:pt idx="632">
                  <c:v>4.0014237288135597</c:v>
                </c:pt>
                <c:pt idx="633">
                  <c:v>4.0011983050847499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4E1-49FB-8AAA-368ECCD6AB5C}"/>
            </c:ext>
          </c:extLst>
        </c:ser>
        <c:ser>
          <c:idx val="5"/>
          <c:order val="4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[4]Sheet1!$B$1:$B$655</c:f>
              <c:numCache>
                <c:formatCode>General</c:formatCode>
                <c:ptCount val="655"/>
                <c:pt idx="0">
                  <c:v>262.17439999999999</c:v>
                </c:pt>
                <c:pt idx="1">
                  <c:v>262.22408999999999</c:v>
                </c:pt>
                <c:pt idx="2">
                  <c:v>262.27439999999962</c:v>
                </c:pt>
                <c:pt idx="3">
                  <c:v>262.32369</c:v>
                </c:pt>
                <c:pt idx="4">
                  <c:v>262.37419999999992</c:v>
                </c:pt>
                <c:pt idx="5">
                  <c:v>262.41909999999962</c:v>
                </c:pt>
                <c:pt idx="6">
                  <c:v>262.46610999999888</c:v>
                </c:pt>
                <c:pt idx="7">
                  <c:v>262.51533999999901</c:v>
                </c:pt>
                <c:pt idx="8">
                  <c:v>262.56506999999999</c:v>
                </c:pt>
                <c:pt idx="9">
                  <c:v>262.61556999999999</c:v>
                </c:pt>
                <c:pt idx="10">
                  <c:v>262.66551999999962</c:v>
                </c:pt>
                <c:pt idx="11">
                  <c:v>262.71572999999961</c:v>
                </c:pt>
                <c:pt idx="12">
                  <c:v>262.76156999999961</c:v>
                </c:pt>
                <c:pt idx="13">
                  <c:v>262.80743999999999</c:v>
                </c:pt>
                <c:pt idx="14">
                  <c:v>262.85805999999991</c:v>
                </c:pt>
                <c:pt idx="15">
                  <c:v>262.90797999999961</c:v>
                </c:pt>
                <c:pt idx="16">
                  <c:v>262.95706999999999</c:v>
                </c:pt>
                <c:pt idx="17">
                  <c:v>263.00743999999992</c:v>
                </c:pt>
                <c:pt idx="18">
                  <c:v>263.05696</c:v>
                </c:pt>
                <c:pt idx="19">
                  <c:v>263.10377999999992</c:v>
                </c:pt>
                <c:pt idx="20">
                  <c:v>263.14952</c:v>
                </c:pt>
                <c:pt idx="21">
                  <c:v>263.19948799999997</c:v>
                </c:pt>
                <c:pt idx="22">
                  <c:v>263.24848400000002</c:v>
                </c:pt>
                <c:pt idx="23">
                  <c:v>263.29920299999992</c:v>
                </c:pt>
                <c:pt idx="24">
                  <c:v>263.34923400000002</c:v>
                </c:pt>
                <c:pt idx="25">
                  <c:v>263.39970399999999</c:v>
                </c:pt>
                <c:pt idx="26">
                  <c:v>263.445402</c:v>
                </c:pt>
                <c:pt idx="27">
                  <c:v>263.49084499999992</c:v>
                </c:pt>
                <c:pt idx="28">
                  <c:v>263.54111799999902</c:v>
                </c:pt>
                <c:pt idx="29">
                  <c:v>263.590824</c:v>
                </c:pt>
                <c:pt idx="30">
                  <c:v>263.64119199999999</c:v>
                </c:pt>
                <c:pt idx="31">
                  <c:v>263.69169399999993</c:v>
                </c:pt>
                <c:pt idx="32">
                  <c:v>263.741265</c:v>
                </c:pt>
                <c:pt idx="33">
                  <c:v>263.78719899999902</c:v>
                </c:pt>
                <c:pt idx="34">
                  <c:v>263.83314699999897</c:v>
                </c:pt>
                <c:pt idx="35">
                  <c:v>263.882293</c:v>
                </c:pt>
                <c:pt idx="36">
                  <c:v>263.93258899999961</c:v>
                </c:pt>
                <c:pt idx="37">
                  <c:v>263.98301099999901</c:v>
                </c:pt>
                <c:pt idx="38">
                  <c:v>264.03305599999902</c:v>
                </c:pt>
                <c:pt idx="39">
                  <c:v>264.08273199999991</c:v>
                </c:pt>
                <c:pt idx="40">
                  <c:v>264.12976800000001</c:v>
                </c:pt>
                <c:pt idx="41">
                  <c:v>264.175363</c:v>
                </c:pt>
                <c:pt idx="42">
                  <c:v>264.2244</c:v>
                </c:pt>
                <c:pt idx="43">
                  <c:v>264.27406100000002</c:v>
                </c:pt>
                <c:pt idx="44">
                  <c:v>264.32444400000003</c:v>
                </c:pt>
                <c:pt idx="45">
                  <c:v>264.37436600000001</c:v>
                </c:pt>
                <c:pt idx="46">
                  <c:v>264.42495699999961</c:v>
                </c:pt>
                <c:pt idx="47">
                  <c:v>264.469966</c:v>
                </c:pt>
                <c:pt idx="48">
                  <c:v>264.51604499999962</c:v>
                </c:pt>
                <c:pt idx="49">
                  <c:v>264.56600099999991</c:v>
                </c:pt>
                <c:pt idx="50">
                  <c:v>264.61642499999999</c:v>
                </c:pt>
                <c:pt idx="51">
                  <c:v>264.66659399999992</c:v>
                </c:pt>
                <c:pt idx="52">
                  <c:v>264.71623799999901</c:v>
                </c:pt>
                <c:pt idx="53">
                  <c:v>264.76623399999897</c:v>
                </c:pt>
                <c:pt idx="54">
                  <c:v>264.81278099999997</c:v>
                </c:pt>
                <c:pt idx="55">
                  <c:v>264.85882199999998</c:v>
                </c:pt>
                <c:pt idx="56">
                  <c:v>264.90798799999999</c:v>
                </c:pt>
                <c:pt idx="57">
                  <c:v>264.95803499999897</c:v>
                </c:pt>
                <c:pt idx="58">
                  <c:v>265.00815599999902</c:v>
                </c:pt>
                <c:pt idx="59">
                  <c:v>265.05861799999991</c:v>
                </c:pt>
                <c:pt idx="60">
                  <c:v>265.10765700000002</c:v>
                </c:pt>
                <c:pt idx="61">
                  <c:v>265.154156</c:v>
                </c:pt>
                <c:pt idx="62">
                  <c:v>265.20071199999961</c:v>
                </c:pt>
                <c:pt idx="63">
                  <c:v>265.250092</c:v>
                </c:pt>
                <c:pt idx="64">
                  <c:v>265.30022200000002</c:v>
                </c:pt>
                <c:pt idx="65">
                  <c:v>265.35031999999961</c:v>
                </c:pt>
                <c:pt idx="66">
                  <c:v>265.40038499999991</c:v>
                </c:pt>
                <c:pt idx="67">
                  <c:v>265.45040999999992</c:v>
                </c:pt>
                <c:pt idx="68">
                  <c:v>265.49663399999901</c:v>
                </c:pt>
                <c:pt idx="69">
                  <c:v>265.54271199999999</c:v>
                </c:pt>
                <c:pt idx="70">
                  <c:v>265.59312599999902</c:v>
                </c:pt>
                <c:pt idx="71">
                  <c:v>265.64286800000002</c:v>
                </c:pt>
                <c:pt idx="72">
                  <c:v>265.69214099999999</c:v>
                </c:pt>
                <c:pt idx="73">
                  <c:v>265.742818</c:v>
                </c:pt>
                <c:pt idx="74">
                  <c:v>265.79201599999902</c:v>
                </c:pt>
                <c:pt idx="75">
                  <c:v>265.838887</c:v>
                </c:pt>
                <c:pt idx="76">
                  <c:v>265.88378399999999</c:v>
                </c:pt>
                <c:pt idx="77">
                  <c:v>265.93419699999902</c:v>
                </c:pt>
                <c:pt idx="78">
                  <c:v>265.98365299999921</c:v>
                </c:pt>
                <c:pt idx="79">
                  <c:v>266.03378799999962</c:v>
                </c:pt>
                <c:pt idx="80">
                  <c:v>266.08437399999991</c:v>
                </c:pt>
                <c:pt idx="81">
                  <c:v>266.13476500000002</c:v>
                </c:pt>
                <c:pt idx="82">
                  <c:v>266.17956500000003</c:v>
                </c:pt>
                <c:pt idx="83">
                  <c:v>266.22563199999962</c:v>
                </c:pt>
                <c:pt idx="84">
                  <c:v>266.27613499999887</c:v>
                </c:pt>
                <c:pt idx="85">
                  <c:v>266.32498099999998</c:v>
                </c:pt>
                <c:pt idx="86">
                  <c:v>266.37573999999961</c:v>
                </c:pt>
                <c:pt idx="87">
                  <c:v>266.42607899999888</c:v>
                </c:pt>
                <c:pt idx="88">
                  <c:v>266.47560999999962</c:v>
                </c:pt>
                <c:pt idx="89">
                  <c:v>266.52198399999992</c:v>
                </c:pt>
                <c:pt idx="90">
                  <c:v>266.56698399999999</c:v>
                </c:pt>
                <c:pt idx="91">
                  <c:v>266.61727400000001</c:v>
                </c:pt>
                <c:pt idx="92">
                  <c:v>266.667035</c:v>
                </c:pt>
                <c:pt idx="93">
                  <c:v>266.71780999999999</c:v>
                </c:pt>
                <c:pt idx="94">
                  <c:v>266.76741199999992</c:v>
                </c:pt>
                <c:pt idx="95">
                  <c:v>266.81760600000001</c:v>
                </c:pt>
                <c:pt idx="96">
                  <c:v>266.86366400000003</c:v>
                </c:pt>
                <c:pt idx="97">
                  <c:v>266.90923099999992</c:v>
                </c:pt>
                <c:pt idx="98">
                  <c:v>266.959698</c:v>
                </c:pt>
                <c:pt idx="99">
                  <c:v>267.00971099999992</c:v>
                </c:pt>
                <c:pt idx="100">
                  <c:v>267.06012199999992</c:v>
                </c:pt>
                <c:pt idx="101">
                  <c:v>267.10969</c:v>
                </c:pt>
                <c:pt idx="102">
                  <c:v>267.15999099999999</c:v>
                </c:pt>
                <c:pt idx="103">
                  <c:v>267.205828</c:v>
                </c:pt>
                <c:pt idx="104">
                  <c:v>267.25164799999999</c:v>
                </c:pt>
                <c:pt idx="105">
                  <c:v>267.30143699999991</c:v>
                </c:pt>
                <c:pt idx="106">
                  <c:v>267.35106999999999</c:v>
                </c:pt>
                <c:pt idx="107">
                  <c:v>267.40128699999991</c:v>
                </c:pt>
                <c:pt idx="108">
                  <c:v>267.45142799999991</c:v>
                </c:pt>
                <c:pt idx="109">
                  <c:v>267.50180699999999</c:v>
                </c:pt>
                <c:pt idx="110">
                  <c:v>267.54816399999999</c:v>
                </c:pt>
                <c:pt idx="111">
                  <c:v>267.59328899999991</c:v>
                </c:pt>
                <c:pt idx="112">
                  <c:v>267.643732</c:v>
                </c:pt>
                <c:pt idx="113">
                  <c:v>267.69389000000001</c:v>
                </c:pt>
                <c:pt idx="114">
                  <c:v>267.74334699999991</c:v>
                </c:pt>
                <c:pt idx="115">
                  <c:v>267.79430599999961</c:v>
                </c:pt>
                <c:pt idx="116">
                  <c:v>267.84359599999999</c:v>
                </c:pt>
                <c:pt idx="117">
                  <c:v>267.88966199999999</c:v>
                </c:pt>
                <c:pt idx="118">
                  <c:v>267.93546699999962</c:v>
                </c:pt>
                <c:pt idx="119">
                  <c:v>267.98493399999961</c:v>
                </c:pt>
                <c:pt idx="120">
                  <c:v>268.03521599999902</c:v>
                </c:pt>
                <c:pt idx="121">
                  <c:v>268.08567399999993</c:v>
                </c:pt>
                <c:pt idx="122">
                  <c:v>268.13575199999991</c:v>
                </c:pt>
                <c:pt idx="123">
                  <c:v>268.18537599999962</c:v>
                </c:pt>
                <c:pt idx="124">
                  <c:v>268.23153199999888</c:v>
                </c:pt>
                <c:pt idx="125">
                  <c:v>268.27770899999962</c:v>
                </c:pt>
                <c:pt idx="126">
                  <c:v>268.32751899999897</c:v>
                </c:pt>
                <c:pt idx="127">
                  <c:v>268.37775799999991</c:v>
                </c:pt>
                <c:pt idx="128">
                  <c:v>268.42804599999897</c:v>
                </c:pt>
                <c:pt idx="129">
                  <c:v>268.47760999999991</c:v>
                </c:pt>
                <c:pt idx="130">
                  <c:v>268.52765699999992</c:v>
                </c:pt>
                <c:pt idx="131">
                  <c:v>268.57376899999991</c:v>
                </c:pt>
                <c:pt idx="132">
                  <c:v>268.61864100000003</c:v>
                </c:pt>
                <c:pt idx="133">
                  <c:v>268.66891499999991</c:v>
                </c:pt>
                <c:pt idx="134">
                  <c:v>268.71948500000002</c:v>
                </c:pt>
                <c:pt idx="135">
                  <c:v>268.76966099999999</c:v>
                </c:pt>
                <c:pt idx="136">
                  <c:v>268.81930699999992</c:v>
                </c:pt>
                <c:pt idx="137">
                  <c:v>268.86913599999991</c:v>
                </c:pt>
                <c:pt idx="138">
                  <c:v>268.91538399999962</c:v>
                </c:pt>
                <c:pt idx="139">
                  <c:v>268.96076999999991</c:v>
                </c:pt>
                <c:pt idx="140">
                  <c:v>269.01123299999921</c:v>
                </c:pt>
                <c:pt idx="141">
                  <c:v>269.06100699999962</c:v>
                </c:pt>
                <c:pt idx="142">
                  <c:v>269.11078099999997</c:v>
                </c:pt>
                <c:pt idx="143">
                  <c:v>269.16160400000001</c:v>
                </c:pt>
                <c:pt idx="144">
                  <c:v>269.21215899999902</c:v>
                </c:pt>
                <c:pt idx="145">
                  <c:v>269.25711599999897</c:v>
                </c:pt>
                <c:pt idx="146">
                  <c:v>269.30360999999999</c:v>
                </c:pt>
                <c:pt idx="147">
                  <c:v>269.35300599999999</c:v>
                </c:pt>
                <c:pt idx="148">
                  <c:v>269.40359599999903</c:v>
                </c:pt>
                <c:pt idx="149">
                  <c:v>269.45296100000002</c:v>
                </c:pt>
                <c:pt idx="150">
                  <c:v>269.50325599999991</c:v>
                </c:pt>
                <c:pt idx="151">
                  <c:v>269.55302699999999</c:v>
                </c:pt>
                <c:pt idx="152">
                  <c:v>269.59900699999992</c:v>
                </c:pt>
                <c:pt idx="153">
                  <c:v>269.64528200000001</c:v>
                </c:pt>
                <c:pt idx="154">
                  <c:v>269.69605599999898</c:v>
                </c:pt>
                <c:pt idx="155">
                  <c:v>269.74487299999998</c:v>
                </c:pt>
                <c:pt idx="156">
                  <c:v>269.79527799999897</c:v>
                </c:pt>
                <c:pt idx="157">
                  <c:v>269.844424</c:v>
                </c:pt>
                <c:pt idx="158">
                  <c:v>269.894701</c:v>
                </c:pt>
                <c:pt idx="159">
                  <c:v>269.94106999999991</c:v>
                </c:pt>
                <c:pt idx="160">
                  <c:v>269.98674599999902</c:v>
                </c:pt>
                <c:pt idx="161">
                  <c:v>270.03698199999991</c:v>
                </c:pt>
                <c:pt idx="162">
                  <c:v>270.08733499999897</c:v>
                </c:pt>
                <c:pt idx="163">
                  <c:v>270.13717399999962</c:v>
                </c:pt>
                <c:pt idx="164">
                  <c:v>270.18740700000001</c:v>
                </c:pt>
                <c:pt idx="165">
                  <c:v>270.23706499999992</c:v>
                </c:pt>
                <c:pt idx="166">
                  <c:v>270.28354699999898</c:v>
                </c:pt>
                <c:pt idx="167">
                  <c:v>270.32890199999991</c:v>
                </c:pt>
                <c:pt idx="168">
                  <c:v>270.37886099999997</c:v>
                </c:pt>
                <c:pt idx="169">
                  <c:v>270.42958799999991</c:v>
                </c:pt>
                <c:pt idx="170">
                  <c:v>270.47932799999961</c:v>
                </c:pt>
                <c:pt idx="171">
                  <c:v>270.52919799999961</c:v>
                </c:pt>
                <c:pt idx="172">
                  <c:v>270.579047</c:v>
                </c:pt>
                <c:pt idx="173">
                  <c:v>270.62519199999991</c:v>
                </c:pt>
                <c:pt idx="174">
                  <c:v>270.67033899999961</c:v>
                </c:pt>
                <c:pt idx="175">
                  <c:v>270.72086200000001</c:v>
                </c:pt>
                <c:pt idx="176">
                  <c:v>270.77222</c:v>
                </c:pt>
                <c:pt idx="177">
                  <c:v>270.82177299999961</c:v>
                </c:pt>
                <c:pt idx="178">
                  <c:v>270.87232999999992</c:v>
                </c:pt>
                <c:pt idx="179">
                  <c:v>270.92190299999902</c:v>
                </c:pt>
                <c:pt idx="180">
                  <c:v>270.96716999999961</c:v>
                </c:pt>
                <c:pt idx="181">
                  <c:v>271.01277699999991</c:v>
                </c:pt>
                <c:pt idx="182">
                  <c:v>271.06333799999902</c:v>
                </c:pt>
                <c:pt idx="183">
                  <c:v>271.113406</c:v>
                </c:pt>
                <c:pt idx="184">
                  <c:v>271.16332999999992</c:v>
                </c:pt>
                <c:pt idx="185">
                  <c:v>271.21352399999961</c:v>
                </c:pt>
                <c:pt idx="186">
                  <c:v>271.26372699999962</c:v>
                </c:pt>
                <c:pt idx="187">
                  <c:v>271.30955899999992</c:v>
                </c:pt>
                <c:pt idx="188">
                  <c:v>271.35573299999999</c:v>
                </c:pt>
                <c:pt idx="189">
                  <c:v>271.40534299999962</c:v>
                </c:pt>
                <c:pt idx="190">
                  <c:v>271.45554799999991</c:v>
                </c:pt>
                <c:pt idx="191">
                  <c:v>271.50489900000002</c:v>
                </c:pt>
                <c:pt idx="192">
                  <c:v>271.555744</c:v>
                </c:pt>
                <c:pt idx="193">
                  <c:v>271.60482000000002</c:v>
                </c:pt>
                <c:pt idx="194">
                  <c:v>271.65114399999999</c:v>
                </c:pt>
                <c:pt idx="195">
                  <c:v>271.69704899999999</c:v>
                </c:pt>
                <c:pt idx="196">
                  <c:v>271.74673799999903</c:v>
                </c:pt>
                <c:pt idx="197">
                  <c:v>271.7961579999988</c:v>
                </c:pt>
                <c:pt idx="198">
                  <c:v>271.84651899999898</c:v>
                </c:pt>
                <c:pt idx="199">
                  <c:v>271.897223</c:v>
                </c:pt>
                <c:pt idx="200">
                  <c:v>271.94689399999999</c:v>
                </c:pt>
                <c:pt idx="201">
                  <c:v>271.99256599999961</c:v>
                </c:pt>
                <c:pt idx="202">
                  <c:v>272.03897599999902</c:v>
                </c:pt>
                <c:pt idx="203">
                  <c:v>272.08855199999903</c:v>
                </c:pt>
                <c:pt idx="204">
                  <c:v>272.13901699999991</c:v>
                </c:pt>
                <c:pt idx="205">
                  <c:v>272.18912310000002</c:v>
                </c:pt>
                <c:pt idx="206">
                  <c:v>272.23888749999992</c:v>
                </c:pt>
                <c:pt idx="207">
                  <c:v>272.28916359999999</c:v>
                </c:pt>
                <c:pt idx="208">
                  <c:v>272.33455389999989</c:v>
                </c:pt>
                <c:pt idx="209">
                  <c:v>272.38093079999999</c:v>
                </c:pt>
                <c:pt idx="210">
                  <c:v>272.43083159999992</c:v>
                </c:pt>
                <c:pt idx="211">
                  <c:v>272.48132049999901</c:v>
                </c:pt>
                <c:pt idx="212">
                  <c:v>272.53075599999897</c:v>
                </c:pt>
                <c:pt idx="213">
                  <c:v>272.58066400000001</c:v>
                </c:pt>
                <c:pt idx="214">
                  <c:v>272.63136559999992</c:v>
                </c:pt>
                <c:pt idx="215">
                  <c:v>272.67729759999997</c:v>
                </c:pt>
                <c:pt idx="216">
                  <c:v>272.7225876</c:v>
                </c:pt>
                <c:pt idx="217">
                  <c:v>272.77324989999988</c:v>
                </c:pt>
                <c:pt idx="218">
                  <c:v>272.82328660000002</c:v>
                </c:pt>
                <c:pt idx="219">
                  <c:v>272.87318240000002</c:v>
                </c:pt>
                <c:pt idx="220">
                  <c:v>272.92361119999993</c:v>
                </c:pt>
                <c:pt idx="221">
                  <c:v>272.97320109999993</c:v>
                </c:pt>
                <c:pt idx="222">
                  <c:v>273.01904919999998</c:v>
                </c:pt>
                <c:pt idx="223">
                  <c:v>273.06520940999991</c:v>
                </c:pt>
                <c:pt idx="224">
                  <c:v>273.11526730999998</c:v>
                </c:pt>
                <c:pt idx="225">
                  <c:v>273.16528106999999</c:v>
                </c:pt>
                <c:pt idx="226">
                  <c:v>273.21545695999902</c:v>
                </c:pt>
                <c:pt idx="227">
                  <c:v>273.26509479999999</c:v>
                </c:pt>
                <c:pt idx="228">
                  <c:v>273.31502660000001</c:v>
                </c:pt>
                <c:pt idx="229">
                  <c:v>273.36121959999991</c:v>
                </c:pt>
                <c:pt idx="230">
                  <c:v>273.40736229999999</c:v>
                </c:pt>
                <c:pt idx="231">
                  <c:v>273.45698849999991</c:v>
                </c:pt>
                <c:pt idx="232">
                  <c:v>273.50751279999992</c:v>
                </c:pt>
                <c:pt idx="233">
                  <c:v>273.55710399999992</c:v>
                </c:pt>
                <c:pt idx="234">
                  <c:v>273.60756129999999</c:v>
                </c:pt>
                <c:pt idx="235">
                  <c:v>273.65746439999998</c:v>
                </c:pt>
                <c:pt idx="236">
                  <c:v>273.70329079999999</c:v>
                </c:pt>
                <c:pt idx="237">
                  <c:v>273.7492355</c:v>
                </c:pt>
                <c:pt idx="238">
                  <c:v>273.79887239999988</c:v>
                </c:pt>
                <c:pt idx="239">
                  <c:v>273.84961520000002</c:v>
                </c:pt>
                <c:pt idx="240">
                  <c:v>273.89917659999992</c:v>
                </c:pt>
                <c:pt idx="241">
                  <c:v>273.94922320000001</c:v>
                </c:pt>
                <c:pt idx="242">
                  <c:v>273.99915189999962</c:v>
                </c:pt>
                <c:pt idx="243">
                  <c:v>274.04504259999999</c:v>
                </c:pt>
                <c:pt idx="244">
                  <c:v>274.09119989999903</c:v>
                </c:pt>
                <c:pt idx="245">
                  <c:v>274.14140709999998</c:v>
                </c:pt>
                <c:pt idx="246">
                  <c:v>274.19139199999961</c:v>
                </c:pt>
                <c:pt idx="247">
                  <c:v>274.24177899999961</c:v>
                </c:pt>
                <c:pt idx="248">
                  <c:v>274.29110999999892</c:v>
                </c:pt>
                <c:pt idx="249">
                  <c:v>274.34127699999999</c:v>
                </c:pt>
                <c:pt idx="250">
                  <c:v>274.387653</c:v>
                </c:pt>
                <c:pt idx="251">
                  <c:v>274.43355299999888</c:v>
                </c:pt>
                <c:pt idx="252">
                  <c:v>274.48375999999888</c:v>
                </c:pt>
                <c:pt idx="253">
                  <c:v>274.53368899999992</c:v>
                </c:pt>
                <c:pt idx="254">
                  <c:v>274.58313199999901</c:v>
                </c:pt>
                <c:pt idx="255">
                  <c:v>274.63326799999999</c:v>
                </c:pt>
                <c:pt idx="256">
                  <c:v>274.68276400000002</c:v>
                </c:pt>
                <c:pt idx="257">
                  <c:v>274.72843999999901</c:v>
                </c:pt>
                <c:pt idx="258">
                  <c:v>274.77401199999991</c:v>
                </c:pt>
                <c:pt idx="259">
                  <c:v>274.82410399999992</c:v>
                </c:pt>
                <c:pt idx="260">
                  <c:v>274.87478499999997</c:v>
                </c:pt>
                <c:pt idx="261">
                  <c:v>274.92396399999961</c:v>
                </c:pt>
                <c:pt idx="262">
                  <c:v>274.973333999999</c:v>
                </c:pt>
                <c:pt idx="263">
                  <c:v>275.023484</c:v>
                </c:pt>
                <c:pt idx="264">
                  <c:v>275.069164</c:v>
                </c:pt>
                <c:pt idx="265">
                  <c:v>275.11559999999992</c:v>
                </c:pt>
                <c:pt idx="266">
                  <c:v>275.16539599999999</c:v>
                </c:pt>
                <c:pt idx="267">
                  <c:v>275.214808</c:v>
                </c:pt>
                <c:pt idx="268">
                  <c:v>275.264792</c:v>
                </c:pt>
                <c:pt idx="269">
                  <c:v>275.31534399999993</c:v>
                </c:pt>
                <c:pt idx="270">
                  <c:v>275.36507399999999</c:v>
                </c:pt>
                <c:pt idx="271">
                  <c:v>275.41148199999992</c:v>
                </c:pt>
                <c:pt idx="272">
                  <c:v>275.45738799999992</c:v>
                </c:pt>
                <c:pt idx="273">
                  <c:v>275.50696799999992</c:v>
                </c:pt>
                <c:pt idx="274">
                  <c:v>275.557706</c:v>
                </c:pt>
                <c:pt idx="275">
                  <c:v>275.607463</c:v>
                </c:pt>
                <c:pt idx="276">
                  <c:v>275.65840500000002</c:v>
                </c:pt>
                <c:pt idx="277">
                  <c:v>275.70777699999991</c:v>
                </c:pt>
                <c:pt idx="278">
                  <c:v>275.75436999999999</c:v>
                </c:pt>
                <c:pt idx="279">
                  <c:v>275.79956599999991</c:v>
                </c:pt>
                <c:pt idx="280">
                  <c:v>275.84971000000002</c:v>
                </c:pt>
                <c:pt idx="281">
                  <c:v>275.90090199999992</c:v>
                </c:pt>
                <c:pt idx="282">
                  <c:v>275.950625</c:v>
                </c:pt>
                <c:pt idx="283">
                  <c:v>276.000924</c:v>
                </c:pt>
                <c:pt idx="284">
                  <c:v>276.05100599999992</c:v>
                </c:pt>
                <c:pt idx="285">
                  <c:v>276.09662799999961</c:v>
                </c:pt>
                <c:pt idx="286">
                  <c:v>276.14269200000001</c:v>
                </c:pt>
                <c:pt idx="287">
                  <c:v>276.19292899999999</c:v>
                </c:pt>
                <c:pt idx="288">
                  <c:v>276.24294700000002</c:v>
                </c:pt>
                <c:pt idx="289">
                  <c:v>276.29326499999962</c:v>
                </c:pt>
                <c:pt idx="290">
                  <c:v>276.34321</c:v>
                </c:pt>
                <c:pt idx="291">
                  <c:v>276.39359999999903</c:v>
                </c:pt>
                <c:pt idx="292">
                  <c:v>276.43922699999962</c:v>
                </c:pt>
                <c:pt idx="293">
                  <c:v>276.48546999999991</c:v>
                </c:pt>
                <c:pt idx="294">
                  <c:v>276.53532799999903</c:v>
                </c:pt>
                <c:pt idx="295">
                  <c:v>276.58493399999992</c:v>
                </c:pt>
                <c:pt idx="296">
                  <c:v>276.63515799999902</c:v>
                </c:pt>
                <c:pt idx="297">
                  <c:v>276.68485600000002</c:v>
                </c:pt>
                <c:pt idx="298">
                  <c:v>276.73544899999962</c:v>
                </c:pt>
                <c:pt idx="299">
                  <c:v>276.78170199999897</c:v>
                </c:pt>
                <c:pt idx="300">
                  <c:v>276.82654599999961</c:v>
                </c:pt>
                <c:pt idx="301">
                  <c:v>276.87752999999992</c:v>
                </c:pt>
                <c:pt idx="302">
                  <c:v>276.92778299999992</c:v>
                </c:pt>
                <c:pt idx="303">
                  <c:v>276.97737199999898</c:v>
                </c:pt>
                <c:pt idx="304">
                  <c:v>277.02694599999961</c:v>
                </c:pt>
                <c:pt idx="305">
                  <c:v>277.07745699999992</c:v>
                </c:pt>
                <c:pt idx="306">
                  <c:v>277.12335899999903</c:v>
                </c:pt>
                <c:pt idx="307">
                  <c:v>277.168924</c:v>
                </c:pt>
                <c:pt idx="308">
                  <c:v>277.21894699999962</c:v>
                </c:pt>
                <c:pt idx="309">
                  <c:v>277.26935399999991</c:v>
                </c:pt>
                <c:pt idx="310">
                  <c:v>277.31937099999999</c:v>
                </c:pt>
                <c:pt idx="311">
                  <c:v>277.36950200000001</c:v>
                </c:pt>
                <c:pt idx="312">
                  <c:v>277.41935199999921</c:v>
                </c:pt>
                <c:pt idx="313">
                  <c:v>277.46492599999999</c:v>
                </c:pt>
                <c:pt idx="314">
                  <c:v>277.51045299999993</c:v>
                </c:pt>
                <c:pt idx="315">
                  <c:v>277.56075599999991</c:v>
                </c:pt>
                <c:pt idx="316">
                  <c:v>277.61054999999999</c:v>
                </c:pt>
                <c:pt idx="317">
                  <c:v>277.66103399999992</c:v>
                </c:pt>
                <c:pt idx="318">
                  <c:v>277.71138899999897</c:v>
                </c:pt>
                <c:pt idx="319">
                  <c:v>277.76133999999888</c:v>
                </c:pt>
                <c:pt idx="320">
                  <c:v>277.80715999999961</c:v>
                </c:pt>
                <c:pt idx="321">
                  <c:v>277.85279700000001</c:v>
                </c:pt>
                <c:pt idx="322">
                  <c:v>277.90271999999902</c:v>
                </c:pt>
                <c:pt idx="323">
                  <c:v>277.952741</c:v>
                </c:pt>
                <c:pt idx="324">
                  <c:v>278.00304399999999</c:v>
                </c:pt>
                <c:pt idx="325">
                  <c:v>278.05298499999998</c:v>
                </c:pt>
                <c:pt idx="326">
                  <c:v>278.10235599999999</c:v>
                </c:pt>
                <c:pt idx="327">
                  <c:v>278.14892200000003</c:v>
                </c:pt>
                <c:pt idx="328">
                  <c:v>278.19444700000003</c:v>
                </c:pt>
                <c:pt idx="329">
                  <c:v>278.24442599999998</c:v>
                </c:pt>
                <c:pt idx="330">
                  <c:v>278.29381699999902</c:v>
                </c:pt>
                <c:pt idx="331">
                  <c:v>278.34505000000001</c:v>
                </c:pt>
                <c:pt idx="332">
                  <c:v>278.39470699999993</c:v>
                </c:pt>
                <c:pt idx="333">
                  <c:v>278.44503899999961</c:v>
                </c:pt>
                <c:pt idx="334">
                  <c:v>278.49073499999901</c:v>
                </c:pt>
                <c:pt idx="335">
                  <c:v>278.53618199999897</c:v>
                </c:pt>
                <c:pt idx="336">
                  <c:v>278.58687499999962</c:v>
                </c:pt>
                <c:pt idx="337">
                  <c:v>278.63667399999991</c:v>
                </c:pt>
                <c:pt idx="338">
                  <c:v>278.68633099999897</c:v>
                </c:pt>
                <c:pt idx="339">
                  <c:v>278.73606199999921</c:v>
                </c:pt>
                <c:pt idx="340">
                  <c:v>278.78681699999902</c:v>
                </c:pt>
                <c:pt idx="341">
                  <c:v>278.83268600000002</c:v>
                </c:pt>
                <c:pt idx="342">
                  <c:v>278.87817799999902</c:v>
                </c:pt>
                <c:pt idx="343">
                  <c:v>278.92838899999902</c:v>
                </c:pt>
                <c:pt idx="344">
                  <c:v>278.978104999999</c:v>
                </c:pt>
                <c:pt idx="345">
                  <c:v>279.02777299999991</c:v>
                </c:pt>
                <c:pt idx="346">
                  <c:v>279.07780200000002</c:v>
                </c:pt>
                <c:pt idx="347">
                  <c:v>279.12750399999999</c:v>
                </c:pt>
                <c:pt idx="348">
                  <c:v>279.173608</c:v>
                </c:pt>
                <c:pt idx="349">
                  <c:v>279.21941799999962</c:v>
                </c:pt>
                <c:pt idx="350">
                  <c:v>279.26932399999993</c:v>
                </c:pt>
                <c:pt idx="351">
                  <c:v>279.31933199999992</c:v>
                </c:pt>
                <c:pt idx="352">
                  <c:v>279.36925000000002</c:v>
                </c:pt>
                <c:pt idx="353">
                  <c:v>279.41915199999897</c:v>
                </c:pt>
                <c:pt idx="354">
                  <c:v>279.46934999999962</c:v>
                </c:pt>
                <c:pt idx="355">
                  <c:v>279.515691</c:v>
                </c:pt>
                <c:pt idx="356">
                  <c:v>279.56122399999992</c:v>
                </c:pt>
                <c:pt idx="357">
                  <c:v>279.61112999999921</c:v>
                </c:pt>
                <c:pt idx="358">
                  <c:v>279.66086100000001</c:v>
                </c:pt>
                <c:pt idx="359">
                  <c:v>279.71153999999888</c:v>
                </c:pt>
                <c:pt idx="360">
                  <c:v>279.76125199999962</c:v>
                </c:pt>
                <c:pt idx="361">
                  <c:v>279.81114399999962</c:v>
                </c:pt>
                <c:pt idx="362">
                  <c:v>279.85736800000001</c:v>
                </c:pt>
                <c:pt idx="363">
                  <c:v>279.90292599999992</c:v>
                </c:pt>
                <c:pt idx="364">
                  <c:v>279.95302799999962</c:v>
                </c:pt>
                <c:pt idx="365">
                  <c:v>280.00320199999999</c:v>
                </c:pt>
                <c:pt idx="366">
                  <c:v>280.05301499999962</c:v>
                </c:pt>
                <c:pt idx="367">
                  <c:v>280.102799</c:v>
                </c:pt>
                <c:pt idx="368">
                  <c:v>280.15332799999999</c:v>
                </c:pt>
                <c:pt idx="369">
                  <c:v>280.19816299999991</c:v>
                </c:pt>
                <c:pt idx="370">
                  <c:v>280.244595</c:v>
                </c:pt>
                <c:pt idx="371">
                  <c:v>280.29502999999897</c:v>
                </c:pt>
                <c:pt idx="372">
                  <c:v>280.344945</c:v>
                </c:pt>
                <c:pt idx="373">
                  <c:v>280.39370999999898</c:v>
                </c:pt>
                <c:pt idx="374">
                  <c:v>280.44480600000003</c:v>
                </c:pt>
                <c:pt idx="375">
                  <c:v>280.49426399999999</c:v>
                </c:pt>
                <c:pt idx="376">
                  <c:v>280.54036200000002</c:v>
                </c:pt>
                <c:pt idx="377">
                  <c:v>280.58620999999903</c:v>
                </c:pt>
                <c:pt idx="378">
                  <c:v>280.63647199999991</c:v>
                </c:pt>
                <c:pt idx="379">
                  <c:v>280.68626599999999</c:v>
                </c:pt>
                <c:pt idx="380">
                  <c:v>280.73688199999992</c:v>
                </c:pt>
                <c:pt idx="381">
                  <c:v>280.7861599999988</c:v>
                </c:pt>
                <c:pt idx="382">
                  <c:v>280.83640799999961</c:v>
                </c:pt>
                <c:pt idx="383">
                  <c:v>280.882182</c:v>
                </c:pt>
                <c:pt idx="384">
                  <c:v>280.92803999999887</c:v>
                </c:pt>
                <c:pt idx="385">
                  <c:v>280.97815599999888</c:v>
                </c:pt>
                <c:pt idx="386">
                  <c:v>281.02795999999961</c:v>
                </c:pt>
                <c:pt idx="387">
                  <c:v>281.07829199999992</c:v>
                </c:pt>
                <c:pt idx="388">
                  <c:v>281.12825899999962</c:v>
                </c:pt>
                <c:pt idx="389">
                  <c:v>281.17839399999991</c:v>
                </c:pt>
                <c:pt idx="390">
                  <c:v>281.22386399999999</c:v>
                </c:pt>
                <c:pt idx="391">
                  <c:v>281.26989200000003</c:v>
                </c:pt>
                <c:pt idx="392">
                  <c:v>281.32010199999962</c:v>
                </c:pt>
                <c:pt idx="393">
                  <c:v>281.37005299999993</c:v>
                </c:pt>
                <c:pt idx="394">
                  <c:v>281.42066</c:v>
                </c:pt>
                <c:pt idx="395">
                  <c:v>281.46987100000001</c:v>
                </c:pt>
                <c:pt idx="396">
                  <c:v>281.52063699999991</c:v>
                </c:pt>
                <c:pt idx="397">
                  <c:v>281.56683499999991</c:v>
                </c:pt>
                <c:pt idx="398">
                  <c:v>281.61258900000001</c:v>
                </c:pt>
                <c:pt idx="399">
                  <c:v>281.66263400000003</c:v>
                </c:pt>
                <c:pt idx="400">
                  <c:v>281.71259799999962</c:v>
                </c:pt>
                <c:pt idx="401">
                  <c:v>281.762449</c:v>
                </c:pt>
                <c:pt idx="402">
                  <c:v>281.81212499999992</c:v>
                </c:pt>
                <c:pt idx="403">
                  <c:v>281.86201499999999</c:v>
                </c:pt>
                <c:pt idx="404">
                  <c:v>281.90777199999991</c:v>
                </c:pt>
                <c:pt idx="405">
                  <c:v>281.95399899999961</c:v>
                </c:pt>
                <c:pt idx="406">
                  <c:v>282.00444900000002</c:v>
                </c:pt>
                <c:pt idx="407">
                  <c:v>282.054371</c:v>
                </c:pt>
                <c:pt idx="408">
                  <c:v>282.10347200000001</c:v>
                </c:pt>
                <c:pt idx="409">
                  <c:v>282.15382899999997</c:v>
                </c:pt>
                <c:pt idx="410">
                  <c:v>282.20412499999992</c:v>
                </c:pt>
                <c:pt idx="411">
                  <c:v>282.24950100000001</c:v>
                </c:pt>
                <c:pt idx="412">
                  <c:v>282.29529799999898</c:v>
                </c:pt>
                <c:pt idx="413">
                  <c:v>282.34558800000002</c:v>
                </c:pt>
                <c:pt idx="414">
                  <c:v>282.39602199999962</c:v>
                </c:pt>
                <c:pt idx="415">
                  <c:v>282.44528400000002</c:v>
                </c:pt>
                <c:pt idx="416">
                  <c:v>282.49580099999991</c:v>
                </c:pt>
                <c:pt idx="417">
                  <c:v>282.54566799999998</c:v>
                </c:pt>
                <c:pt idx="418">
                  <c:v>282.59181199999921</c:v>
                </c:pt>
                <c:pt idx="419">
                  <c:v>282.63759099999999</c:v>
                </c:pt>
                <c:pt idx="420">
                  <c:v>282.68764700000003</c:v>
                </c:pt>
                <c:pt idx="421">
                  <c:v>282.73823099999902</c:v>
                </c:pt>
                <c:pt idx="422">
                  <c:v>282.78800899999902</c:v>
                </c:pt>
                <c:pt idx="423">
                  <c:v>282.83849899999962</c:v>
                </c:pt>
                <c:pt idx="424">
                  <c:v>282.88767999999999</c:v>
                </c:pt>
                <c:pt idx="425">
                  <c:v>282.93410799999901</c:v>
                </c:pt>
                <c:pt idx="426">
                  <c:v>282.97999899999991</c:v>
                </c:pt>
                <c:pt idx="427">
                  <c:v>283.03008599999993</c:v>
                </c:pt>
                <c:pt idx="428">
                  <c:v>283.07924600000001</c:v>
                </c:pt>
                <c:pt idx="429">
                  <c:v>283.12980900000002</c:v>
                </c:pt>
                <c:pt idx="430">
                  <c:v>283.17972999999989</c:v>
                </c:pt>
                <c:pt idx="431">
                  <c:v>283.22943999999961</c:v>
                </c:pt>
                <c:pt idx="432">
                  <c:v>283.27596</c:v>
                </c:pt>
                <c:pt idx="433">
                  <c:v>283.32065</c:v>
                </c:pt>
                <c:pt idx="434">
                  <c:v>283.37129999999962</c:v>
                </c:pt>
                <c:pt idx="435">
                  <c:v>283.42159999999888</c:v>
                </c:pt>
                <c:pt idx="436">
                  <c:v>283.47082999999992</c:v>
                </c:pt>
                <c:pt idx="437">
                  <c:v>283.52188999999993</c:v>
                </c:pt>
                <c:pt idx="438">
                  <c:v>283.57129999999961</c:v>
                </c:pt>
                <c:pt idx="439">
                  <c:v>283.61721999999992</c:v>
                </c:pt>
                <c:pt idx="440">
                  <c:v>283.66298</c:v>
                </c:pt>
                <c:pt idx="441">
                  <c:v>283.71285999999992</c:v>
                </c:pt>
                <c:pt idx="442">
                  <c:v>283.76345999999961</c:v>
                </c:pt>
                <c:pt idx="443">
                  <c:v>283.81356</c:v>
                </c:pt>
                <c:pt idx="444">
                  <c:v>283.86346999999989</c:v>
                </c:pt>
                <c:pt idx="445">
                  <c:v>283.91285999999991</c:v>
                </c:pt>
                <c:pt idx="446">
                  <c:v>283.95957999999962</c:v>
                </c:pt>
                <c:pt idx="447">
                  <c:v>284.00527999999991</c:v>
                </c:pt>
                <c:pt idx="448">
                  <c:v>284.05480999999997</c:v>
                </c:pt>
                <c:pt idx="449">
                  <c:v>284.10496999999998</c:v>
                </c:pt>
                <c:pt idx="450">
                  <c:v>284.15570000000002</c:v>
                </c:pt>
                <c:pt idx="451">
                  <c:v>284.20537999999902</c:v>
                </c:pt>
                <c:pt idx="452">
                  <c:v>284.25473</c:v>
                </c:pt>
                <c:pt idx="453">
                  <c:v>284.30092999999999</c:v>
                </c:pt>
                <c:pt idx="454">
                  <c:v>284.34672</c:v>
                </c:pt>
                <c:pt idx="455">
                  <c:v>284.39653999999888</c:v>
                </c:pt>
                <c:pt idx="456">
                  <c:v>284.44736999999992</c:v>
                </c:pt>
                <c:pt idx="457">
                  <c:v>284.49684999999897</c:v>
                </c:pt>
                <c:pt idx="458">
                  <c:v>284.54705999999999</c:v>
                </c:pt>
                <c:pt idx="459">
                  <c:v>284.59694999999903</c:v>
                </c:pt>
                <c:pt idx="460">
                  <c:v>284.64314999999999</c:v>
                </c:pt>
                <c:pt idx="461">
                  <c:v>284.68907999999999</c:v>
                </c:pt>
                <c:pt idx="462">
                  <c:v>284.73912999999902</c:v>
                </c:pt>
                <c:pt idx="463">
                  <c:v>284.78922999999992</c:v>
                </c:pt>
                <c:pt idx="464">
                  <c:v>284.83905999999962</c:v>
                </c:pt>
                <c:pt idx="465">
                  <c:v>284.88909000000001</c:v>
                </c:pt>
                <c:pt idx="466">
                  <c:v>284.93843999999888</c:v>
                </c:pt>
                <c:pt idx="467">
                  <c:v>284.98478999999992</c:v>
                </c:pt>
                <c:pt idx="468">
                  <c:v>285.03115999999881</c:v>
                </c:pt>
                <c:pt idx="469">
                  <c:v>285.08099999999962</c:v>
                </c:pt>
                <c:pt idx="470">
                  <c:v>285.13092999999992</c:v>
                </c:pt>
                <c:pt idx="471">
                  <c:v>285.18031999999903</c:v>
                </c:pt>
                <c:pt idx="472">
                  <c:v>285.23084</c:v>
                </c:pt>
                <c:pt idx="473">
                  <c:v>285.28095999999903</c:v>
                </c:pt>
                <c:pt idx="474">
                  <c:v>285.32648999999992</c:v>
                </c:pt>
                <c:pt idx="475">
                  <c:v>285.37263999999999</c:v>
                </c:pt>
                <c:pt idx="476">
                  <c:v>285.42284999999993</c:v>
                </c:pt>
                <c:pt idx="477">
                  <c:v>285.473039999999</c:v>
                </c:pt>
                <c:pt idx="478">
                  <c:v>285.52298999999999</c:v>
                </c:pt>
                <c:pt idx="479">
                  <c:v>285.57370999999961</c:v>
                </c:pt>
                <c:pt idx="480">
                  <c:v>285.62356</c:v>
                </c:pt>
                <c:pt idx="481">
                  <c:v>285.66890000000001</c:v>
                </c:pt>
                <c:pt idx="482">
                  <c:v>285.71497999999991</c:v>
                </c:pt>
                <c:pt idx="483">
                  <c:v>285.76495999999992</c:v>
                </c:pt>
                <c:pt idx="484">
                  <c:v>285.81461000000002</c:v>
                </c:pt>
                <c:pt idx="485">
                  <c:v>285.86475000000002</c:v>
                </c:pt>
                <c:pt idx="486">
                  <c:v>285.91463999999962</c:v>
                </c:pt>
                <c:pt idx="487">
                  <c:v>285.96420999999992</c:v>
                </c:pt>
                <c:pt idx="488">
                  <c:v>286.01013999999901</c:v>
                </c:pt>
                <c:pt idx="489">
                  <c:v>286.05606</c:v>
                </c:pt>
                <c:pt idx="490">
                  <c:v>286.10659999999962</c:v>
                </c:pt>
                <c:pt idx="491">
                  <c:v>286.1558</c:v>
                </c:pt>
                <c:pt idx="492">
                  <c:v>286.20640999999961</c:v>
                </c:pt>
                <c:pt idx="493">
                  <c:v>286.25658999999962</c:v>
                </c:pt>
                <c:pt idx="494">
                  <c:v>286.30655999999902</c:v>
                </c:pt>
                <c:pt idx="495">
                  <c:v>286.35232999999999</c:v>
                </c:pt>
                <c:pt idx="496">
                  <c:v>286.39841999999902</c:v>
                </c:pt>
                <c:pt idx="497">
                  <c:v>286.44840999999991</c:v>
                </c:pt>
                <c:pt idx="498">
                  <c:v>286.49860999999902</c:v>
                </c:pt>
                <c:pt idx="499">
                  <c:v>286.54847000000001</c:v>
                </c:pt>
                <c:pt idx="500">
                  <c:v>286.59842999999961</c:v>
                </c:pt>
                <c:pt idx="501">
                  <c:v>286.64873999999992</c:v>
                </c:pt>
                <c:pt idx="502">
                  <c:v>286.69447000000002</c:v>
                </c:pt>
                <c:pt idx="503">
                  <c:v>286.74032</c:v>
                </c:pt>
                <c:pt idx="504">
                  <c:v>286.79066999999992</c:v>
                </c:pt>
                <c:pt idx="505">
                  <c:v>286.84046999999998</c:v>
                </c:pt>
                <c:pt idx="506">
                  <c:v>286.89061999999961</c:v>
                </c:pt>
                <c:pt idx="507">
                  <c:v>286.94097999999991</c:v>
                </c:pt>
                <c:pt idx="508">
                  <c:v>286.99045999999902</c:v>
                </c:pt>
                <c:pt idx="509">
                  <c:v>287.03715999999901</c:v>
                </c:pt>
                <c:pt idx="510">
                  <c:v>287.08202</c:v>
                </c:pt>
                <c:pt idx="511">
                  <c:v>287.13180999999992</c:v>
                </c:pt>
                <c:pt idx="512">
                  <c:v>287.18239</c:v>
                </c:pt>
                <c:pt idx="513">
                  <c:v>287.23239999999902</c:v>
                </c:pt>
                <c:pt idx="514">
                  <c:v>287.28237999999902</c:v>
                </c:pt>
                <c:pt idx="515">
                  <c:v>287.33287000000001</c:v>
                </c:pt>
                <c:pt idx="516">
                  <c:v>287.37791999999962</c:v>
                </c:pt>
                <c:pt idx="517">
                  <c:v>287.4246</c:v>
                </c:pt>
                <c:pt idx="518">
                  <c:v>287.47416999999962</c:v>
                </c:pt>
                <c:pt idx="519">
                  <c:v>287.52425999999991</c:v>
                </c:pt>
                <c:pt idx="520">
                  <c:v>287.57393999999903</c:v>
                </c:pt>
                <c:pt idx="521">
                  <c:v>287.62432999999999</c:v>
                </c:pt>
                <c:pt idx="522">
                  <c:v>287.67413999999991</c:v>
                </c:pt>
                <c:pt idx="523">
                  <c:v>287.71983999999992</c:v>
                </c:pt>
                <c:pt idx="524">
                  <c:v>287.76565999999991</c:v>
                </c:pt>
                <c:pt idx="525">
                  <c:v>287.81547</c:v>
                </c:pt>
                <c:pt idx="526">
                  <c:v>287.86622</c:v>
                </c:pt>
                <c:pt idx="527">
                  <c:v>287.91585999999961</c:v>
                </c:pt>
                <c:pt idx="528">
                  <c:v>287.96563999999961</c:v>
                </c:pt>
                <c:pt idx="529">
                  <c:v>288.01612999999901</c:v>
                </c:pt>
                <c:pt idx="530">
                  <c:v>288.06175999999903</c:v>
                </c:pt>
                <c:pt idx="531">
                  <c:v>288.10751999999991</c:v>
                </c:pt>
                <c:pt idx="532">
                  <c:v>288.15746999999999</c:v>
                </c:pt>
                <c:pt idx="533">
                  <c:v>288.20741999999962</c:v>
                </c:pt>
                <c:pt idx="534">
                  <c:v>288.25743</c:v>
                </c:pt>
                <c:pt idx="535">
                  <c:v>288.30773999999991</c:v>
                </c:pt>
                <c:pt idx="536">
                  <c:v>288.35735999999991</c:v>
                </c:pt>
                <c:pt idx="537">
                  <c:v>288.40350999999902</c:v>
                </c:pt>
                <c:pt idx="538">
                  <c:v>288.44973999999962</c:v>
                </c:pt>
                <c:pt idx="539">
                  <c:v>288.49928999999992</c:v>
                </c:pt>
                <c:pt idx="540">
                  <c:v>288.54991000000001</c:v>
                </c:pt>
                <c:pt idx="541">
                  <c:v>288.59956</c:v>
                </c:pt>
                <c:pt idx="542">
                  <c:v>288.64936</c:v>
                </c:pt>
                <c:pt idx="543">
                  <c:v>288.69896</c:v>
                </c:pt>
                <c:pt idx="544">
                  <c:v>288.74531999999903</c:v>
                </c:pt>
                <c:pt idx="545">
                  <c:v>288.79162999999897</c:v>
                </c:pt>
                <c:pt idx="546">
                  <c:v>288.84109999999993</c:v>
                </c:pt>
                <c:pt idx="547">
                  <c:v>288.89079999999962</c:v>
                </c:pt>
                <c:pt idx="548">
                  <c:v>288.94173999999902</c:v>
                </c:pt>
                <c:pt idx="549">
                  <c:v>288.991749999999</c:v>
                </c:pt>
                <c:pt idx="550">
                  <c:v>289.04219999999992</c:v>
                </c:pt>
                <c:pt idx="551">
                  <c:v>289.08722</c:v>
                </c:pt>
                <c:pt idx="552">
                  <c:v>289.13373999999902</c:v>
                </c:pt>
                <c:pt idx="553">
                  <c:v>289.18324999999999</c:v>
                </c:pt>
                <c:pt idx="554">
                  <c:v>289.233239999999</c:v>
                </c:pt>
                <c:pt idx="555">
                  <c:v>289.283199999999</c:v>
                </c:pt>
                <c:pt idx="556">
                  <c:v>289.33355999999901</c:v>
                </c:pt>
                <c:pt idx="557">
                  <c:v>289.38423999999992</c:v>
                </c:pt>
                <c:pt idx="558">
                  <c:v>289.42920999999961</c:v>
                </c:pt>
                <c:pt idx="559">
                  <c:v>289.47561999999903</c:v>
                </c:pt>
                <c:pt idx="560">
                  <c:v>289.52576999999991</c:v>
                </c:pt>
                <c:pt idx="561">
                  <c:v>289.57508999999999</c:v>
                </c:pt>
                <c:pt idx="562">
                  <c:v>289.62527</c:v>
                </c:pt>
                <c:pt idx="563">
                  <c:v>289.67478999999997</c:v>
                </c:pt>
                <c:pt idx="564">
                  <c:v>289.72472999999991</c:v>
                </c:pt>
                <c:pt idx="565">
                  <c:v>289.771379999999</c:v>
                </c:pt>
                <c:pt idx="566">
                  <c:v>289.81723</c:v>
                </c:pt>
                <c:pt idx="567">
                  <c:v>289.86712</c:v>
                </c:pt>
                <c:pt idx="568">
                  <c:v>289.91746999999992</c:v>
                </c:pt>
                <c:pt idx="569">
                  <c:v>289.96783999999991</c:v>
                </c:pt>
                <c:pt idx="570">
                  <c:v>290.01772</c:v>
                </c:pt>
                <c:pt idx="571">
                  <c:v>290.06678999999991</c:v>
                </c:pt>
                <c:pt idx="572">
                  <c:v>290.11361999999991</c:v>
                </c:pt>
                <c:pt idx="573">
                  <c:v>290.15913</c:v>
                </c:pt>
                <c:pt idx="574">
                  <c:v>290.20882999999992</c:v>
                </c:pt>
                <c:pt idx="575">
                  <c:v>290.25955999999991</c:v>
                </c:pt>
                <c:pt idx="576">
                  <c:v>290.30890999999991</c:v>
                </c:pt>
                <c:pt idx="577">
                  <c:v>290.35966999999999</c:v>
                </c:pt>
                <c:pt idx="578">
                  <c:v>290.40916999999962</c:v>
                </c:pt>
                <c:pt idx="579">
                  <c:v>290.45506</c:v>
                </c:pt>
                <c:pt idx="580">
                  <c:v>290.50072</c:v>
                </c:pt>
                <c:pt idx="581">
                  <c:v>290.55073999999962</c:v>
                </c:pt>
                <c:pt idx="582">
                  <c:v>290.60095000000001</c:v>
                </c:pt>
                <c:pt idx="583">
                  <c:v>290.65117999999961</c:v>
                </c:pt>
                <c:pt idx="584">
                  <c:v>290.70089000000002</c:v>
                </c:pt>
                <c:pt idx="585">
                  <c:v>290.75124</c:v>
                </c:pt>
                <c:pt idx="586">
                  <c:v>290.79733999999888</c:v>
                </c:pt>
                <c:pt idx="587">
                  <c:v>290.84305999999992</c:v>
                </c:pt>
                <c:pt idx="588">
                  <c:v>290.89353999999901</c:v>
                </c:pt>
                <c:pt idx="589">
                  <c:v>290.94346999999999</c:v>
                </c:pt>
                <c:pt idx="590">
                  <c:v>290.99347999999901</c:v>
                </c:pt>
                <c:pt idx="591">
                  <c:v>291.04358999999999</c:v>
                </c:pt>
                <c:pt idx="592">
                  <c:v>291.09286999999989</c:v>
                </c:pt>
                <c:pt idx="593">
                  <c:v>291.13915999999921</c:v>
                </c:pt>
                <c:pt idx="594">
                  <c:v>291.18500999999992</c:v>
                </c:pt>
                <c:pt idx="595">
                  <c:v>291.234139999999</c:v>
                </c:pt>
                <c:pt idx="596">
                  <c:v>291.28552999999903</c:v>
                </c:pt>
                <c:pt idx="597">
                  <c:v>291.33434999999992</c:v>
                </c:pt>
                <c:pt idx="598">
                  <c:v>291.38574999999992</c:v>
                </c:pt>
                <c:pt idx="599">
                  <c:v>291.43503999999888</c:v>
                </c:pt>
                <c:pt idx="600">
                  <c:v>291.48041999999901</c:v>
                </c:pt>
                <c:pt idx="601">
                  <c:v>291.52600999999902</c:v>
                </c:pt>
                <c:pt idx="602">
                  <c:v>291.57683999999921</c:v>
                </c:pt>
                <c:pt idx="603">
                  <c:v>291.62678999999991</c:v>
                </c:pt>
                <c:pt idx="604">
                  <c:v>291.67683999999991</c:v>
                </c:pt>
                <c:pt idx="605">
                  <c:v>291.72712999999902</c:v>
                </c:pt>
                <c:pt idx="606">
                  <c:v>291.77690999999902</c:v>
                </c:pt>
                <c:pt idx="607">
                  <c:v>291.82283000000001</c:v>
                </c:pt>
                <c:pt idx="608">
                  <c:v>291.86912999999993</c:v>
                </c:pt>
                <c:pt idx="609">
                  <c:v>291.91811999999879</c:v>
                </c:pt>
                <c:pt idx="610">
                  <c:v>291.968739999999</c:v>
                </c:pt>
                <c:pt idx="611">
                  <c:v>292.018519999999</c:v>
                </c:pt>
                <c:pt idx="612">
                  <c:v>292.06878999999992</c:v>
                </c:pt>
                <c:pt idx="613">
                  <c:v>292.1182</c:v>
                </c:pt>
                <c:pt idx="614">
                  <c:v>292.16458</c:v>
                </c:pt>
                <c:pt idx="615">
                  <c:v>292.21078</c:v>
                </c:pt>
                <c:pt idx="616">
                  <c:v>292.26015999999902</c:v>
                </c:pt>
                <c:pt idx="617">
                  <c:v>292.31083999999993</c:v>
                </c:pt>
                <c:pt idx="618">
                  <c:v>292.36037999999962</c:v>
                </c:pt>
                <c:pt idx="619">
                  <c:v>292.41061999999903</c:v>
                </c:pt>
                <c:pt idx="620">
                  <c:v>292.46134999999902</c:v>
                </c:pt>
                <c:pt idx="621">
                  <c:v>292.50734</c:v>
                </c:pt>
                <c:pt idx="622">
                  <c:v>292.55297000000002</c:v>
                </c:pt>
                <c:pt idx="623">
                  <c:v>292.60291000000001</c:v>
                </c:pt>
                <c:pt idx="624">
                  <c:v>292.65315999999962</c:v>
                </c:pt>
                <c:pt idx="625">
                  <c:v>292.70285000000001</c:v>
                </c:pt>
                <c:pt idx="626">
                  <c:v>292.75286</c:v>
                </c:pt>
                <c:pt idx="627">
                  <c:v>292.80295999999993</c:v>
                </c:pt>
                <c:pt idx="628">
                  <c:v>292.84871999999962</c:v>
                </c:pt>
                <c:pt idx="629">
                  <c:v>292.89400000000001</c:v>
                </c:pt>
                <c:pt idx="630">
                  <c:v>292.94391999999903</c:v>
                </c:pt>
                <c:pt idx="631">
                  <c:v>292.99424999999991</c:v>
                </c:pt>
                <c:pt idx="632">
                  <c:v>293.04446000000002</c:v>
                </c:pt>
                <c:pt idx="633">
                  <c:v>293.09458999999993</c:v>
                </c:pt>
                <c:pt idx="634">
                  <c:v>293.14391999999992</c:v>
                </c:pt>
                <c:pt idx="635">
                  <c:v>293.18966</c:v>
                </c:pt>
                <c:pt idx="636">
                  <c:v>293.23590999999902</c:v>
                </c:pt>
                <c:pt idx="637">
                  <c:v>293.28566999999993</c:v>
                </c:pt>
                <c:pt idx="638">
                  <c:v>293.33686999999992</c:v>
                </c:pt>
                <c:pt idx="639">
                  <c:v>293.38615999999888</c:v>
                </c:pt>
                <c:pt idx="640">
                  <c:v>293.43631999999837</c:v>
                </c:pt>
                <c:pt idx="641">
                  <c:v>293.486459999999</c:v>
                </c:pt>
                <c:pt idx="642">
                  <c:v>293.53272999999962</c:v>
                </c:pt>
                <c:pt idx="643">
                  <c:v>293.57864999999993</c:v>
                </c:pt>
                <c:pt idx="644">
                  <c:v>293.62781000000001</c:v>
                </c:pt>
                <c:pt idx="645">
                  <c:v>293.67878999999999</c:v>
                </c:pt>
                <c:pt idx="646">
                  <c:v>293.72866999999991</c:v>
                </c:pt>
                <c:pt idx="647">
                  <c:v>293.77861999999902</c:v>
                </c:pt>
                <c:pt idx="648">
                  <c:v>293.82837999999902</c:v>
                </c:pt>
                <c:pt idx="649">
                  <c:v>293.87455999999992</c:v>
                </c:pt>
                <c:pt idx="650">
                  <c:v>293.920559999999</c:v>
                </c:pt>
                <c:pt idx="651">
                  <c:v>293.97057999999902</c:v>
                </c:pt>
                <c:pt idx="652">
                  <c:v>294.02019999999902</c:v>
                </c:pt>
                <c:pt idx="653">
                  <c:v>294.07041999999961</c:v>
                </c:pt>
                <c:pt idx="654">
                  <c:v>294.12027999999992</c:v>
                </c:pt>
              </c:numCache>
            </c:numRef>
          </c:xVal>
          <c:yVal>
            <c:numRef>
              <c:f>[4]Sheet1!$D$1:$D$655</c:f>
              <c:numCache>
                <c:formatCode>General</c:formatCode>
                <c:ptCount val="655"/>
                <c:pt idx="0">
                  <c:v>3.0506850068775799</c:v>
                </c:pt>
                <c:pt idx="1">
                  <c:v>3.0514592847317741</c:v>
                </c:pt>
                <c:pt idx="2">
                  <c:v>3.0522741403026141</c:v>
                </c:pt>
                <c:pt idx="3">
                  <c:v>3.0530264099037141</c:v>
                </c:pt>
                <c:pt idx="4">
                  <c:v>3.0537529573590092</c:v>
                </c:pt>
                <c:pt idx="5">
                  <c:v>3.054424209078404</c:v>
                </c:pt>
                <c:pt idx="6">
                  <c:v>3.055089133425033</c:v>
                </c:pt>
                <c:pt idx="7">
                  <c:v>3.05588968363136</c:v>
                </c:pt>
                <c:pt idx="8">
                  <c:v>3.0566962861072899</c:v>
                </c:pt>
                <c:pt idx="9">
                  <c:v>3.0574976616231089</c:v>
                </c:pt>
                <c:pt idx="10">
                  <c:v>3.0583028885832189</c:v>
                </c:pt>
                <c:pt idx="11">
                  <c:v>3.0591265474552962</c:v>
                </c:pt>
                <c:pt idx="12">
                  <c:v>3.059936726272352</c:v>
                </c:pt>
                <c:pt idx="13">
                  <c:v>3.060677441540578</c:v>
                </c:pt>
                <c:pt idx="14">
                  <c:v>3.0614420907840421</c:v>
                </c:pt>
                <c:pt idx="15">
                  <c:v>3.0622748280605232</c:v>
                </c:pt>
                <c:pt idx="16">
                  <c:v>3.06309766162311</c:v>
                </c:pt>
                <c:pt idx="17">
                  <c:v>3.0639262723521341</c:v>
                </c:pt>
                <c:pt idx="18">
                  <c:v>3.064796973865199</c:v>
                </c:pt>
                <c:pt idx="19">
                  <c:v>3.0656126547455291</c:v>
                </c:pt>
                <c:pt idx="20">
                  <c:v>3.0663997248968369</c:v>
                </c:pt>
                <c:pt idx="21">
                  <c:v>3.0672242090784052</c:v>
                </c:pt>
                <c:pt idx="22">
                  <c:v>3.068142503438787</c:v>
                </c:pt>
                <c:pt idx="23">
                  <c:v>3.0690470426409902</c:v>
                </c:pt>
                <c:pt idx="24">
                  <c:v>3.0698658872077029</c:v>
                </c:pt>
                <c:pt idx="25">
                  <c:v>3.070656396148554</c:v>
                </c:pt>
                <c:pt idx="26">
                  <c:v>3.0714640990371391</c:v>
                </c:pt>
                <c:pt idx="27">
                  <c:v>3.0723034387895458</c:v>
                </c:pt>
                <c:pt idx="28">
                  <c:v>3.0731700137551581</c:v>
                </c:pt>
                <c:pt idx="29">
                  <c:v>3.0740712517193951</c:v>
                </c:pt>
                <c:pt idx="30">
                  <c:v>3.0750357634112788</c:v>
                </c:pt>
                <c:pt idx="31">
                  <c:v>3.075964649243466</c:v>
                </c:pt>
                <c:pt idx="32">
                  <c:v>3.0769323246217328</c:v>
                </c:pt>
                <c:pt idx="33">
                  <c:v>3.07773810178817</c:v>
                </c:pt>
                <c:pt idx="34">
                  <c:v>3.0786027510316369</c:v>
                </c:pt>
                <c:pt idx="35">
                  <c:v>3.079567675378267</c:v>
                </c:pt>
                <c:pt idx="36">
                  <c:v>3.0805198074277862</c:v>
                </c:pt>
                <c:pt idx="37">
                  <c:v>3.081448418156806</c:v>
                </c:pt>
                <c:pt idx="38">
                  <c:v>3.0824016506189822</c:v>
                </c:pt>
                <c:pt idx="39">
                  <c:v>3.0833764786795048</c:v>
                </c:pt>
                <c:pt idx="40">
                  <c:v>3.0842946354883081</c:v>
                </c:pt>
                <c:pt idx="41">
                  <c:v>3.0851757909215962</c:v>
                </c:pt>
                <c:pt idx="42">
                  <c:v>3.0860745529573599</c:v>
                </c:pt>
                <c:pt idx="43">
                  <c:v>3.0870817056396151</c:v>
                </c:pt>
                <c:pt idx="44">
                  <c:v>3.0881766162310869</c:v>
                </c:pt>
                <c:pt idx="45">
                  <c:v>3.0891745529573602</c:v>
                </c:pt>
                <c:pt idx="46">
                  <c:v>3.090195873452545</c:v>
                </c:pt>
                <c:pt idx="47">
                  <c:v>3.0910562585969741</c:v>
                </c:pt>
                <c:pt idx="48">
                  <c:v>3.0919716643741402</c:v>
                </c:pt>
                <c:pt idx="49">
                  <c:v>3.092948830811554</c:v>
                </c:pt>
                <c:pt idx="50">
                  <c:v>3.0941116918844571</c:v>
                </c:pt>
                <c:pt idx="51">
                  <c:v>3.0951584594222821</c:v>
                </c:pt>
                <c:pt idx="52">
                  <c:v>3.0961510316368641</c:v>
                </c:pt>
                <c:pt idx="53">
                  <c:v>3.0972235213204962</c:v>
                </c:pt>
                <c:pt idx="54">
                  <c:v>3.0982829436038419</c:v>
                </c:pt>
                <c:pt idx="55">
                  <c:v>3.0992840440165068</c:v>
                </c:pt>
                <c:pt idx="56">
                  <c:v>3.1002927097661628</c:v>
                </c:pt>
                <c:pt idx="57">
                  <c:v>3.1013730398899599</c:v>
                </c:pt>
                <c:pt idx="58">
                  <c:v>3.1024279229711138</c:v>
                </c:pt>
                <c:pt idx="59">
                  <c:v>3.1035848693259971</c:v>
                </c:pt>
                <c:pt idx="60">
                  <c:v>3.1046171939477301</c:v>
                </c:pt>
                <c:pt idx="61">
                  <c:v>3.1056235213204948</c:v>
                </c:pt>
                <c:pt idx="62">
                  <c:v>3.1066262723521332</c:v>
                </c:pt>
                <c:pt idx="63">
                  <c:v>3.1077782668500702</c:v>
                </c:pt>
                <c:pt idx="64">
                  <c:v>3.108951856946355</c:v>
                </c:pt>
                <c:pt idx="65">
                  <c:v>3.1101658872077032</c:v>
                </c:pt>
                <c:pt idx="66">
                  <c:v>3.111336176066025</c:v>
                </c:pt>
                <c:pt idx="67">
                  <c:v>3.1125037138927092</c:v>
                </c:pt>
                <c:pt idx="68">
                  <c:v>3.1135792297111422</c:v>
                </c:pt>
                <c:pt idx="69">
                  <c:v>3.114635900962861</c:v>
                </c:pt>
                <c:pt idx="70">
                  <c:v>3.115859147180192</c:v>
                </c:pt>
                <c:pt idx="71">
                  <c:v>3.117051581843191</c:v>
                </c:pt>
                <c:pt idx="72">
                  <c:v>3.1181954607978</c:v>
                </c:pt>
                <c:pt idx="73">
                  <c:v>3.1194016506189821</c:v>
                </c:pt>
                <c:pt idx="74">
                  <c:v>3.1206480055020629</c:v>
                </c:pt>
                <c:pt idx="75">
                  <c:v>3.1218046767537828</c:v>
                </c:pt>
                <c:pt idx="76">
                  <c:v>3.122873314993122</c:v>
                </c:pt>
                <c:pt idx="77">
                  <c:v>3.1239467675378272</c:v>
                </c:pt>
                <c:pt idx="78">
                  <c:v>3.1251869325997248</c:v>
                </c:pt>
                <c:pt idx="79">
                  <c:v>3.126397248968364</c:v>
                </c:pt>
                <c:pt idx="80">
                  <c:v>3.1275892709766171</c:v>
                </c:pt>
                <c:pt idx="81">
                  <c:v>3.1288735900962861</c:v>
                </c:pt>
                <c:pt idx="82">
                  <c:v>3.1300433287482781</c:v>
                </c:pt>
                <c:pt idx="83">
                  <c:v>3.1311773039889959</c:v>
                </c:pt>
                <c:pt idx="84">
                  <c:v>3.1325669876203581</c:v>
                </c:pt>
                <c:pt idx="85">
                  <c:v>3.133904676753783</c:v>
                </c:pt>
                <c:pt idx="86">
                  <c:v>3.1351973865199452</c:v>
                </c:pt>
                <c:pt idx="87">
                  <c:v>3.136442090784036</c:v>
                </c:pt>
                <c:pt idx="88">
                  <c:v>3.13774030261348</c:v>
                </c:pt>
                <c:pt idx="89">
                  <c:v>3.1388649243466298</c:v>
                </c:pt>
                <c:pt idx="90">
                  <c:v>3.1400977991746908</c:v>
                </c:pt>
                <c:pt idx="91">
                  <c:v>3.1415317744154061</c:v>
                </c:pt>
                <c:pt idx="92">
                  <c:v>3.1429532324621738</c:v>
                </c:pt>
                <c:pt idx="93">
                  <c:v>3.144267400275103</c:v>
                </c:pt>
                <c:pt idx="94">
                  <c:v>3.1456605226960122</c:v>
                </c:pt>
                <c:pt idx="95">
                  <c:v>3.1469867950481429</c:v>
                </c:pt>
                <c:pt idx="96">
                  <c:v>3.14823273727648</c:v>
                </c:pt>
                <c:pt idx="97">
                  <c:v>3.149490371389271</c:v>
                </c:pt>
                <c:pt idx="98">
                  <c:v>3.1509239339752391</c:v>
                </c:pt>
                <c:pt idx="99">
                  <c:v>3.1524651994497841</c:v>
                </c:pt>
                <c:pt idx="100">
                  <c:v>3.1539469050894091</c:v>
                </c:pt>
                <c:pt idx="101">
                  <c:v>3.1553028885832188</c:v>
                </c:pt>
                <c:pt idx="102">
                  <c:v>3.1567317744154062</c:v>
                </c:pt>
                <c:pt idx="103">
                  <c:v>3.1580068775790928</c:v>
                </c:pt>
                <c:pt idx="104">
                  <c:v>3.1593906464924348</c:v>
                </c:pt>
                <c:pt idx="105">
                  <c:v>3.160865749656121</c:v>
                </c:pt>
                <c:pt idx="106">
                  <c:v>3.162281843191197</c:v>
                </c:pt>
                <c:pt idx="107">
                  <c:v>3.1637306740027511</c:v>
                </c:pt>
                <c:pt idx="108">
                  <c:v>3.165311416781293</c:v>
                </c:pt>
                <c:pt idx="109">
                  <c:v>3.166843328748278</c:v>
                </c:pt>
                <c:pt idx="110">
                  <c:v>3.1680819807427798</c:v>
                </c:pt>
                <c:pt idx="111">
                  <c:v>3.1695753782668499</c:v>
                </c:pt>
                <c:pt idx="112">
                  <c:v>3.1711132049518569</c:v>
                </c:pt>
                <c:pt idx="113">
                  <c:v>3.172649793672627</c:v>
                </c:pt>
                <c:pt idx="114">
                  <c:v>3.174151031636864</c:v>
                </c:pt>
                <c:pt idx="115">
                  <c:v>3.1756987620357631</c:v>
                </c:pt>
                <c:pt idx="116">
                  <c:v>3.1774599724896841</c:v>
                </c:pt>
                <c:pt idx="117">
                  <c:v>3.1788012379642372</c:v>
                </c:pt>
                <c:pt idx="118">
                  <c:v>3.1802302613480058</c:v>
                </c:pt>
                <c:pt idx="119">
                  <c:v>3.1818876203576352</c:v>
                </c:pt>
                <c:pt idx="120">
                  <c:v>3.1834727647867949</c:v>
                </c:pt>
                <c:pt idx="121">
                  <c:v>3.1850306740027512</c:v>
                </c:pt>
                <c:pt idx="122">
                  <c:v>3.186685281980743</c:v>
                </c:pt>
                <c:pt idx="123">
                  <c:v>3.188406327372765</c:v>
                </c:pt>
                <c:pt idx="124">
                  <c:v>3.189790646492435</c:v>
                </c:pt>
                <c:pt idx="125">
                  <c:v>3.1912800550206328</c:v>
                </c:pt>
                <c:pt idx="126">
                  <c:v>3.192909078404401</c:v>
                </c:pt>
                <c:pt idx="127">
                  <c:v>3.1946316368638241</c:v>
                </c:pt>
                <c:pt idx="128">
                  <c:v>3.1962305364511692</c:v>
                </c:pt>
                <c:pt idx="129">
                  <c:v>3.1979887207702888</c:v>
                </c:pt>
                <c:pt idx="130">
                  <c:v>3.199488720770288</c:v>
                </c:pt>
                <c:pt idx="131">
                  <c:v>3.2011833562585972</c:v>
                </c:pt>
                <c:pt idx="132">
                  <c:v>3.202921870701513</c:v>
                </c:pt>
                <c:pt idx="133">
                  <c:v>3.2046374140302611</c:v>
                </c:pt>
                <c:pt idx="134">
                  <c:v>3.2062313617606608</c:v>
                </c:pt>
                <c:pt idx="135">
                  <c:v>3.2079964236588721</c:v>
                </c:pt>
                <c:pt idx="136">
                  <c:v>3.209842640990372</c:v>
                </c:pt>
                <c:pt idx="137">
                  <c:v>3.211560660247593</c:v>
                </c:pt>
                <c:pt idx="138">
                  <c:v>3.213154607977994</c:v>
                </c:pt>
                <c:pt idx="139">
                  <c:v>3.214905089408528</c:v>
                </c:pt>
                <c:pt idx="140">
                  <c:v>3.2167657496561208</c:v>
                </c:pt>
                <c:pt idx="141">
                  <c:v>3.2187517193947728</c:v>
                </c:pt>
                <c:pt idx="142">
                  <c:v>3.2204264099037139</c:v>
                </c:pt>
                <c:pt idx="143">
                  <c:v>3.2221854195323241</c:v>
                </c:pt>
                <c:pt idx="144">
                  <c:v>3.2240301237964242</c:v>
                </c:pt>
                <c:pt idx="145">
                  <c:v>3.2257482806052269</c:v>
                </c:pt>
                <c:pt idx="146">
                  <c:v>3.2274301237964238</c:v>
                </c:pt>
                <c:pt idx="147">
                  <c:v>3.2293603851444299</c:v>
                </c:pt>
                <c:pt idx="148">
                  <c:v>3.2312916093535078</c:v>
                </c:pt>
                <c:pt idx="149">
                  <c:v>3.2332767537826701</c:v>
                </c:pt>
                <c:pt idx="150">
                  <c:v>3.2351070151306738</c:v>
                </c:pt>
                <c:pt idx="151">
                  <c:v>3.2368917469050902</c:v>
                </c:pt>
                <c:pt idx="152">
                  <c:v>3.238729023383768</c:v>
                </c:pt>
                <c:pt idx="153">
                  <c:v>3.2404806052269608</c:v>
                </c:pt>
                <c:pt idx="154">
                  <c:v>3.2424112792297111</c:v>
                </c:pt>
                <c:pt idx="155">
                  <c:v>3.244391196698762</c:v>
                </c:pt>
                <c:pt idx="156">
                  <c:v>3.246304539202201</c:v>
                </c:pt>
                <c:pt idx="157">
                  <c:v>3.2482447042641001</c:v>
                </c:pt>
                <c:pt idx="158">
                  <c:v>3.2503602475928481</c:v>
                </c:pt>
                <c:pt idx="159">
                  <c:v>3.252017056396149</c:v>
                </c:pt>
                <c:pt idx="160">
                  <c:v>3.2538625859697392</c:v>
                </c:pt>
                <c:pt idx="161">
                  <c:v>3.2559394773039889</c:v>
                </c:pt>
                <c:pt idx="162">
                  <c:v>3.2579507565337011</c:v>
                </c:pt>
                <c:pt idx="163">
                  <c:v>3.2599955983493811</c:v>
                </c:pt>
                <c:pt idx="164">
                  <c:v>3.2620599724896842</c:v>
                </c:pt>
                <c:pt idx="165">
                  <c:v>3.26408500687758</c:v>
                </c:pt>
                <c:pt idx="166">
                  <c:v>3.26600220082531</c:v>
                </c:pt>
                <c:pt idx="167">
                  <c:v>3.2679136176066028</c:v>
                </c:pt>
                <c:pt idx="168">
                  <c:v>3.2698961485557101</c:v>
                </c:pt>
                <c:pt idx="169">
                  <c:v>3.27198211829436</c:v>
                </c:pt>
                <c:pt idx="170">
                  <c:v>3.2740966987620359</c:v>
                </c:pt>
                <c:pt idx="171">
                  <c:v>3.2762548830811551</c:v>
                </c:pt>
                <c:pt idx="172">
                  <c:v>3.2783301237964242</c:v>
                </c:pt>
                <c:pt idx="173">
                  <c:v>3.2802962861072902</c:v>
                </c:pt>
                <c:pt idx="174">
                  <c:v>3.28233947730399</c:v>
                </c:pt>
                <c:pt idx="175">
                  <c:v>3.2844844566712519</c:v>
                </c:pt>
                <c:pt idx="176">
                  <c:v>3.2865661623108671</c:v>
                </c:pt>
                <c:pt idx="177">
                  <c:v>3.2887554332874829</c:v>
                </c:pt>
                <c:pt idx="178">
                  <c:v>3.2909339752407152</c:v>
                </c:pt>
                <c:pt idx="179">
                  <c:v>3.2931899587345259</c:v>
                </c:pt>
                <c:pt idx="180">
                  <c:v>3.2950740027510319</c:v>
                </c:pt>
                <c:pt idx="181">
                  <c:v>3.297248143053642</c:v>
                </c:pt>
                <c:pt idx="182">
                  <c:v>3.2995779917469048</c:v>
                </c:pt>
                <c:pt idx="183">
                  <c:v>3.3017393397524071</c:v>
                </c:pt>
                <c:pt idx="184">
                  <c:v>3.3040464924346571</c:v>
                </c:pt>
                <c:pt idx="185">
                  <c:v>3.3063634112792202</c:v>
                </c:pt>
                <c:pt idx="186">
                  <c:v>3.3084946354883078</c:v>
                </c:pt>
                <c:pt idx="187">
                  <c:v>3.310652682255836</c:v>
                </c:pt>
                <c:pt idx="188">
                  <c:v>3.3128004126547359</c:v>
                </c:pt>
                <c:pt idx="189">
                  <c:v>3.315219807427785</c:v>
                </c:pt>
                <c:pt idx="190">
                  <c:v>3.3173873452544709</c:v>
                </c:pt>
                <c:pt idx="191">
                  <c:v>3.3198832187070151</c:v>
                </c:pt>
                <c:pt idx="192">
                  <c:v>3.322195185694635</c:v>
                </c:pt>
                <c:pt idx="193">
                  <c:v>3.3246762035763409</c:v>
                </c:pt>
                <c:pt idx="194">
                  <c:v>3.3267305364511688</c:v>
                </c:pt>
                <c:pt idx="195">
                  <c:v>3.3289790921595599</c:v>
                </c:pt>
                <c:pt idx="196">
                  <c:v>3.3315734525447041</c:v>
                </c:pt>
                <c:pt idx="197">
                  <c:v>3.334054470426409</c:v>
                </c:pt>
                <c:pt idx="198">
                  <c:v>3.3365716643741381</c:v>
                </c:pt>
                <c:pt idx="199">
                  <c:v>3.3389778541953228</c:v>
                </c:pt>
                <c:pt idx="200">
                  <c:v>3.3413810178817061</c:v>
                </c:pt>
                <c:pt idx="201">
                  <c:v>3.3437843191196701</c:v>
                </c:pt>
                <c:pt idx="202">
                  <c:v>3.346122971114168</c:v>
                </c:pt>
                <c:pt idx="203">
                  <c:v>3.3486158184319121</c:v>
                </c:pt>
                <c:pt idx="204">
                  <c:v>3.3512470426409902</c:v>
                </c:pt>
                <c:pt idx="205">
                  <c:v>3.3536148555708389</c:v>
                </c:pt>
                <c:pt idx="206">
                  <c:v>3.3563270976616231</c:v>
                </c:pt>
                <c:pt idx="207">
                  <c:v>3.359025309491058</c:v>
                </c:pt>
                <c:pt idx="208">
                  <c:v>3.3613961485557078</c:v>
                </c:pt>
                <c:pt idx="209">
                  <c:v>3.363808665749656</c:v>
                </c:pt>
                <c:pt idx="210">
                  <c:v>3.3664888583218708</c:v>
                </c:pt>
                <c:pt idx="211">
                  <c:v>3.3692484181567992</c:v>
                </c:pt>
                <c:pt idx="212">
                  <c:v>3.3720110041265472</c:v>
                </c:pt>
                <c:pt idx="213">
                  <c:v>3.374540577716644</c:v>
                </c:pt>
                <c:pt idx="214">
                  <c:v>3.3772288858321868</c:v>
                </c:pt>
                <c:pt idx="215">
                  <c:v>3.3796913342503441</c:v>
                </c:pt>
                <c:pt idx="216">
                  <c:v>3.3822066024759279</c:v>
                </c:pt>
                <c:pt idx="217">
                  <c:v>3.3851045392022008</c:v>
                </c:pt>
                <c:pt idx="218">
                  <c:v>3.3879436038514439</c:v>
                </c:pt>
                <c:pt idx="219">
                  <c:v>3.3906473177441541</c:v>
                </c:pt>
                <c:pt idx="220">
                  <c:v>3.3935900962861072</c:v>
                </c:pt>
                <c:pt idx="221">
                  <c:v>3.3963279229711141</c:v>
                </c:pt>
                <c:pt idx="222">
                  <c:v>3.3989962861072902</c:v>
                </c:pt>
                <c:pt idx="223">
                  <c:v>3.4016697386519952</c:v>
                </c:pt>
                <c:pt idx="224">
                  <c:v>3.4043986244841791</c:v>
                </c:pt>
                <c:pt idx="225">
                  <c:v>3.407270976616231</c:v>
                </c:pt>
                <c:pt idx="226">
                  <c:v>3.4103480055020632</c:v>
                </c:pt>
                <c:pt idx="227">
                  <c:v>3.413231636863824</c:v>
                </c:pt>
                <c:pt idx="228">
                  <c:v>3.416205777166438</c:v>
                </c:pt>
                <c:pt idx="229">
                  <c:v>3.4190698762035758</c:v>
                </c:pt>
                <c:pt idx="230">
                  <c:v>3.421899174690509</c:v>
                </c:pt>
                <c:pt idx="231">
                  <c:v>3.4248265474552961</c:v>
                </c:pt>
                <c:pt idx="232">
                  <c:v>3.4278508940852821</c:v>
                </c:pt>
                <c:pt idx="233">
                  <c:v>3.431023933975236</c:v>
                </c:pt>
                <c:pt idx="234">
                  <c:v>3.4340425034387789</c:v>
                </c:pt>
                <c:pt idx="235">
                  <c:v>3.4370795048143048</c:v>
                </c:pt>
                <c:pt idx="236">
                  <c:v>3.4399664374140211</c:v>
                </c:pt>
                <c:pt idx="237">
                  <c:v>3.4429295735900962</c:v>
                </c:pt>
                <c:pt idx="238">
                  <c:v>3.4461292984869329</c:v>
                </c:pt>
                <c:pt idx="239">
                  <c:v>3.4493645116918841</c:v>
                </c:pt>
                <c:pt idx="240">
                  <c:v>3.4525320495185681</c:v>
                </c:pt>
                <c:pt idx="241">
                  <c:v>3.4557028885832182</c:v>
                </c:pt>
                <c:pt idx="242">
                  <c:v>3.458996836313617</c:v>
                </c:pt>
                <c:pt idx="243">
                  <c:v>3.461851856946355</c:v>
                </c:pt>
                <c:pt idx="244">
                  <c:v>3.4649662998624482</c:v>
                </c:pt>
                <c:pt idx="245">
                  <c:v>3.4682337001375521</c:v>
                </c:pt>
                <c:pt idx="246">
                  <c:v>3.4715301237964238</c:v>
                </c:pt>
                <c:pt idx="247">
                  <c:v>3.4749196698762042</c:v>
                </c:pt>
                <c:pt idx="248">
                  <c:v>3.4782517193947728</c:v>
                </c:pt>
                <c:pt idx="249">
                  <c:v>3.4817251719394782</c:v>
                </c:pt>
                <c:pt idx="250">
                  <c:v>3.48481705639615</c:v>
                </c:pt>
                <c:pt idx="251">
                  <c:v>3.4879977991746909</c:v>
                </c:pt>
                <c:pt idx="252">
                  <c:v>3.4914258596973871</c:v>
                </c:pt>
                <c:pt idx="253">
                  <c:v>3.4947453920220082</c:v>
                </c:pt>
                <c:pt idx="254">
                  <c:v>3.4980821182943611</c:v>
                </c:pt>
                <c:pt idx="255">
                  <c:v>3.5013144429160938</c:v>
                </c:pt>
                <c:pt idx="256">
                  <c:v>3.5046588720770289</c:v>
                </c:pt>
                <c:pt idx="257">
                  <c:v>3.5076513067400281</c:v>
                </c:pt>
                <c:pt idx="258">
                  <c:v>3.5107075653370008</c:v>
                </c:pt>
                <c:pt idx="259">
                  <c:v>3.5141657496561209</c:v>
                </c:pt>
                <c:pt idx="260">
                  <c:v>3.5175082530949111</c:v>
                </c:pt>
                <c:pt idx="261">
                  <c:v>3.5211039889958742</c:v>
                </c:pt>
                <c:pt idx="262">
                  <c:v>3.5245158184319121</c:v>
                </c:pt>
                <c:pt idx="263">
                  <c:v>3.5280547455295741</c:v>
                </c:pt>
                <c:pt idx="264">
                  <c:v>3.5313097661623112</c:v>
                </c:pt>
                <c:pt idx="265">
                  <c:v>3.5346484181567992</c:v>
                </c:pt>
                <c:pt idx="266">
                  <c:v>3.5383156808803302</c:v>
                </c:pt>
                <c:pt idx="267">
                  <c:v>3.542041540577717</c:v>
                </c:pt>
                <c:pt idx="268">
                  <c:v>3.545665474552957</c:v>
                </c:pt>
                <c:pt idx="269">
                  <c:v>3.5494090784044019</c:v>
                </c:pt>
                <c:pt idx="270">
                  <c:v>3.553237551581844</c:v>
                </c:pt>
                <c:pt idx="271">
                  <c:v>3.5568148555708392</c:v>
                </c:pt>
                <c:pt idx="272">
                  <c:v>3.5602862448418162</c:v>
                </c:pt>
                <c:pt idx="273">
                  <c:v>3.564307565337002</c:v>
                </c:pt>
                <c:pt idx="274">
                  <c:v>3.5682147180192572</c:v>
                </c:pt>
                <c:pt idx="275">
                  <c:v>3.5721319119669879</c:v>
                </c:pt>
                <c:pt idx="276">
                  <c:v>3.576071801925722</c:v>
                </c:pt>
                <c:pt idx="277">
                  <c:v>3.58006272352132</c:v>
                </c:pt>
                <c:pt idx="278">
                  <c:v>3.5837066024759299</c:v>
                </c:pt>
                <c:pt idx="279">
                  <c:v>3.587312104539202</c:v>
                </c:pt>
                <c:pt idx="280">
                  <c:v>3.591328885832187</c:v>
                </c:pt>
                <c:pt idx="281">
                  <c:v>3.595449243466299</c:v>
                </c:pt>
                <c:pt idx="282">
                  <c:v>3.5995638239339751</c:v>
                </c:pt>
                <c:pt idx="283">
                  <c:v>3.6035686382393401</c:v>
                </c:pt>
                <c:pt idx="284">
                  <c:v>3.607732874828061</c:v>
                </c:pt>
                <c:pt idx="285">
                  <c:v>3.6113515818431909</c:v>
                </c:pt>
                <c:pt idx="286">
                  <c:v>3.615225171939477</c:v>
                </c:pt>
                <c:pt idx="287">
                  <c:v>3.6195248968363138</c:v>
                </c:pt>
                <c:pt idx="288">
                  <c:v>3.623677303988996</c:v>
                </c:pt>
                <c:pt idx="289">
                  <c:v>3.6278591471801929</c:v>
                </c:pt>
                <c:pt idx="290">
                  <c:v>3.6320481430536349</c:v>
                </c:pt>
                <c:pt idx="291">
                  <c:v>3.6362422283356231</c:v>
                </c:pt>
                <c:pt idx="292">
                  <c:v>3.6402171939477301</c:v>
                </c:pt>
                <c:pt idx="293">
                  <c:v>3.6442350756533699</c:v>
                </c:pt>
                <c:pt idx="294">
                  <c:v>3.6484225584594232</c:v>
                </c:pt>
                <c:pt idx="295">
                  <c:v>3.652704814305364</c:v>
                </c:pt>
                <c:pt idx="296">
                  <c:v>3.6569961485557081</c:v>
                </c:pt>
                <c:pt idx="297">
                  <c:v>3.6612913342503441</c:v>
                </c:pt>
                <c:pt idx="298">
                  <c:v>3.6655711141678129</c:v>
                </c:pt>
                <c:pt idx="299">
                  <c:v>3.6696013755158181</c:v>
                </c:pt>
                <c:pt idx="300">
                  <c:v>3.6735986244841801</c:v>
                </c:pt>
                <c:pt idx="301">
                  <c:v>3.6780679504814309</c:v>
                </c:pt>
                <c:pt idx="302">
                  <c:v>3.682471114167813</c:v>
                </c:pt>
                <c:pt idx="303">
                  <c:v>3.6869381017881699</c:v>
                </c:pt>
                <c:pt idx="304">
                  <c:v>3.6914149931224212</c:v>
                </c:pt>
                <c:pt idx="305">
                  <c:v>3.6958437414030261</c:v>
                </c:pt>
                <c:pt idx="306">
                  <c:v>3.6999372764786802</c:v>
                </c:pt>
                <c:pt idx="307">
                  <c:v>3.7040964236588718</c:v>
                </c:pt>
                <c:pt idx="308">
                  <c:v>3.7087045392022011</c:v>
                </c:pt>
                <c:pt idx="309">
                  <c:v>3.7132110041265478</c:v>
                </c:pt>
                <c:pt idx="310">
                  <c:v>3.7179107290233842</c:v>
                </c:pt>
                <c:pt idx="311">
                  <c:v>3.7224960110041261</c:v>
                </c:pt>
                <c:pt idx="312">
                  <c:v>3.7270614855570838</c:v>
                </c:pt>
                <c:pt idx="313">
                  <c:v>3.7313426409903721</c:v>
                </c:pt>
                <c:pt idx="314">
                  <c:v>3.7355455295735802</c:v>
                </c:pt>
                <c:pt idx="315">
                  <c:v>3.7403265474552971</c:v>
                </c:pt>
                <c:pt idx="316">
                  <c:v>3.7450550206327371</c:v>
                </c:pt>
                <c:pt idx="317">
                  <c:v>3.7498707015130681</c:v>
                </c:pt>
                <c:pt idx="318">
                  <c:v>3.7545361760660252</c:v>
                </c:pt>
                <c:pt idx="319">
                  <c:v>3.7593053645116918</c:v>
                </c:pt>
                <c:pt idx="320">
                  <c:v>3.7638334250343881</c:v>
                </c:pt>
                <c:pt idx="321">
                  <c:v>3.7682704264099041</c:v>
                </c:pt>
                <c:pt idx="322">
                  <c:v>3.7731204951856951</c:v>
                </c:pt>
                <c:pt idx="323">
                  <c:v>3.778072489683622</c:v>
                </c:pt>
                <c:pt idx="324">
                  <c:v>3.7829939477304002</c:v>
                </c:pt>
                <c:pt idx="325">
                  <c:v>3.787946354883081</c:v>
                </c:pt>
                <c:pt idx="326">
                  <c:v>3.7929067400275112</c:v>
                </c:pt>
                <c:pt idx="327">
                  <c:v>3.7974060522696012</c:v>
                </c:pt>
                <c:pt idx="328">
                  <c:v>3.802048005502062</c:v>
                </c:pt>
                <c:pt idx="329">
                  <c:v>3.8071072902338381</c:v>
                </c:pt>
                <c:pt idx="330">
                  <c:v>3.8122082530949011</c:v>
                </c:pt>
                <c:pt idx="331">
                  <c:v>3.8171552957359012</c:v>
                </c:pt>
                <c:pt idx="332">
                  <c:v>3.822441678129298</c:v>
                </c:pt>
                <c:pt idx="333">
                  <c:v>3.8274599724896832</c:v>
                </c:pt>
                <c:pt idx="334">
                  <c:v>3.8322041265474551</c:v>
                </c:pt>
                <c:pt idx="335">
                  <c:v>3.8369986244841709</c:v>
                </c:pt>
                <c:pt idx="336">
                  <c:v>3.842217606602476</c:v>
                </c:pt>
                <c:pt idx="337">
                  <c:v>3.8475009628610728</c:v>
                </c:pt>
                <c:pt idx="338">
                  <c:v>3.8526609353507468</c:v>
                </c:pt>
                <c:pt idx="339">
                  <c:v>3.857923796423659</c:v>
                </c:pt>
                <c:pt idx="340">
                  <c:v>3.863149931224207</c:v>
                </c:pt>
                <c:pt idx="341">
                  <c:v>3.868055158184319</c:v>
                </c:pt>
                <c:pt idx="342">
                  <c:v>3.8728499312241969</c:v>
                </c:pt>
                <c:pt idx="343">
                  <c:v>3.878300137551582</c:v>
                </c:pt>
                <c:pt idx="344">
                  <c:v>3.8837099037138931</c:v>
                </c:pt>
                <c:pt idx="345">
                  <c:v>3.8891243466299872</c:v>
                </c:pt>
                <c:pt idx="346">
                  <c:v>3.894390508940853</c:v>
                </c:pt>
                <c:pt idx="347">
                  <c:v>3.8998013755158181</c:v>
                </c:pt>
                <c:pt idx="348">
                  <c:v>3.9046768913342502</c:v>
                </c:pt>
                <c:pt idx="349">
                  <c:v>3.9096757909215958</c:v>
                </c:pt>
                <c:pt idx="350">
                  <c:v>3.915114442916094</c:v>
                </c:pt>
                <c:pt idx="351">
                  <c:v>3.9204764786795052</c:v>
                </c:pt>
                <c:pt idx="352">
                  <c:v>3.925818294360385</c:v>
                </c:pt>
                <c:pt idx="353">
                  <c:v>3.9312261348005411</c:v>
                </c:pt>
                <c:pt idx="354">
                  <c:v>3.936608940852818</c:v>
                </c:pt>
                <c:pt idx="355">
                  <c:v>3.9415203576341131</c:v>
                </c:pt>
                <c:pt idx="356">
                  <c:v>3.9464011004126549</c:v>
                </c:pt>
                <c:pt idx="357">
                  <c:v>3.9516883081155432</c:v>
                </c:pt>
                <c:pt idx="358">
                  <c:v>3.9568352132049518</c:v>
                </c:pt>
                <c:pt idx="359">
                  <c:v>3.9620968363136182</c:v>
                </c:pt>
                <c:pt idx="360">
                  <c:v>3.967229986244841</c:v>
                </c:pt>
                <c:pt idx="361">
                  <c:v>3.9723027510316369</c:v>
                </c:pt>
                <c:pt idx="362">
                  <c:v>3.9768327372764789</c:v>
                </c:pt>
                <c:pt idx="363">
                  <c:v>3.9812920220082528</c:v>
                </c:pt>
                <c:pt idx="364">
                  <c:v>3.986120770288859</c:v>
                </c:pt>
                <c:pt idx="365">
                  <c:v>3.9907277854195331</c:v>
                </c:pt>
                <c:pt idx="366">
                  <c:v>3.9952316368638221</c:v>
                </c:pt>
                <c:pt idx="367">
                  <c:v>3.9994557083906468</c:v>
                </c:pt>
                <c:pt idx="368">
                  <c:v>4.0032529573590097</c:v>
                </c:pt>
                <c:pt idx="369">
                  <c:v>4.0066485557083906</c:v>
                </c:pt>
                <c:pt idx="370">
                  <c:v>4.0093856946354887</c:v>
                </c:pt>
                <c:pt idx="371">
                  <c:v>4.0116094910591498</c:v>
                </c:pt>
                <c:pt idx="372">
                  <c:v>4.0128618982118303</c:v>
                </c:pt>
                <c:pt idx="373">
                  <c:v>4.0127806052269488</c:v>
                </c:pt>
                <c:pt idx="374">
                  <c:v>4.0107485557083908</c:v>
                </c:pt>
                <c:pt idx="375">
                  <c:v>4.0063000000000004</c:v>
                </c:pt>
                <c:pt idx="376">
                  <c:v>3.9993550206327368</c:v>
                </c:pt>
                <c:pt idx="377">
                  <c:v>3.989293535075654</c:v>
                </c:pt>
                <c:pt idx="378">
                  <c:v>3.9744325997248962</c:v>
                </c:pt>
                <c:pt idx="379">
                  <c:v>3.9553869325997231</c:v>
                </c:pt>
                <c:pt idx="380">
                  <c:v>3.9321392022008248</c:v>
                </c:pt>
                <c:pt idx="381">
                  <c:v>3.905237414030259</c:v>
                </c:pt>
                <c:pt idx="382">
                  <c:v>3.8750773039889941</c:v>
                </c:pt>
                <c:pt idx="383">
                  <c:v>3.8455204951856952</c:v>
                </c:pt>
                <c:pt idx="384">
                  <c:v>3.814208803301236</c:v>
                </c:pt>
                <c:pt idx="385">
                  <c:v>3.778413755158184</c:v>
                </c:pt>
                <c:pt idx="386">
                  <c:v>3.7419474552957359</c:v>
                </c:pt>
                <c:pt idx="387">
                  <c:v>3.7056045392022008</c:v>
                </c:pt>
                <c:pt idx="388">
                  <c:v>3.6701979367262729</c:v>
                </c:pt>
                <c:pt idx="389">
                  <c:v>3.6360867950481421</c:v>
                </c:pt>
                <c:pt idx="390">
                  <c:v>3.6060363136176061</c:v>
                </c:pt>
                <c:pt idx="391">
                  <c:v>3.5774914718019262</c:v>
                </c:pt>
                <c:pt idx="392">
                  <c:v>3.547566850068776</c:v>
                </c:pt>
                <c:pt idx="393">
                  <c:v>3.519360110041263</c:v>
                </c:pt>
                <c:pt idx="394">
                  <c:v>3.492442640990371</c:v>
                </c:pt>
                <c:pt idx="395">
                  <c:v>3.4670049518569468</c:v>
                </c:pt>
                <c:pt idx="396">
                  <c:v>3.4427777166437421</c:v>
                </c:pt>
                <c:pt idx="397">
                  <c:v>3.4217459422283358</c:v>
                </c:pt>
                <c:pt idx="398">
                  <c:v>3.401717744154058</c:v>
                </c:pt>
                <c:pt idx="399">
                  <c:v>3.3810325997248971</c:v>
                </c:pt>
                <c:pt idx="400">
                  <c:v>3.3614817056396151</c:v>
                </c:pt>
                <c:pt idx="401">
                  <c:v>3.3428009628610731</c:v>
                </c:pt>
                <c:pt idx="402">
                  <c:v>3.3249152682255851</c:v>
                </c:pt>
                <c:pt idx="403">
                  <c:v>3.3079367262723531</c:v>
                </c:pt>
                <c:pt idx="404">
                  <c:v>3.2934005502063282</c:v>
                </c:pt>
                <c:pt idx="405">
                  <c:v>3.2794376891334251</c:v>
                </c:pt>
                <c:pt idx="406">
                  <c:v>3.264935350756534</c:v>
                </c:pt>
                <c:pt idx="407">
                  <c:v>3.2512800550206329</c:v>
                </c:pt>
                <c:pt idx="408">
                  <c:v>3.2384729023383771</c:v>
                </c:pt>
                <c:pt idx="409">
                  <c:v>3.226171251719395</c:v>
                </c:pt>
                <c:pt idx="410">
                  <c:v>3.2144458046767541</c:v>
                </c:pt>
                <c:pt idx="411">
                  <c:v>3.204317744154058</c:v>
                </c:pt>
                <c:pt idx="412">
                  <c:v>3.1945372764786799</c:v>
                </c:pt>
                <c:pt idx="413">
                  <c:v>3.184440715268225</c:v>
                </c:pt>
                <c:pt idx="414">
                  <c:v>3.1750090784044018</c:v>
                </c:pt>
                <c:pt idx="415">
                  <c:v>3.1659771664374139</c:v>
                </c:pt>
                <c:pt idx="416">
                  <c:v>3.1574170563961501</c:v>
                </c:pt>
                <c:pt idx="417">
                  <c:v>3.149278266850069</c:v>
                </c:pt>
                <c:pt idx="418">
                  <c:v>3.1422524071526818</c:v>
                </c:pt>
                <c:pt idx="419">
                  <c:v>3.1354574965612101</c:v>
                </c:pt>
                <c:pt idx="420">
                  <c:v>3.1284808803301241</c:v>
                </c:pt>
                <c:pt idx="421">
                  <c:v>3.121842640990371</c:v>
                </c:pt>
                <c:pt idx="422">
                  <c:v>3.1155518569463552</c:v>
                </c:pt>
                <c:pt idx="423">
                  <c:v>3.1096817056396149</c:v>
                </c:pt>
                <c:pt idx="424">
                  <c:v>3.1041614855570838</c:v>
                </c:pt>
                <c:pt idx="425">
                  <c:v>3.099246767537827</c:v>
                </c:pt>
                <c:pt idx="426">
                  <c:v>3.0944682255845941</c:v>
                </c:pt>
                <c:pt idx="427">
                  <c:v>3.0894975240715268</c:v>
                </c:pt>
                <c:pt idx="428">
                  <c:v>3.0849826685006878</c:v>
                </c:pt>
                <c:pt idx="429">
                  <c:v>3.0806</c:v>
                </c:pt>
                <c:pt idx="430">
                  <c:v>3.0764143053645121</c:v>
                </c:pt>
                <c:pt idx="431">
                  <c:v>3.0725592847317742</c:v>
                </c:pt>
                <c:pt idx="432">
                  <c:v>3.0688965612104542</c:v>
                </c:pt>
                <c:pt idx="433">
                  <c:v>3.065630674002751</c:v>
                </c:pt>
                <c:pt idx="434">
                  <c:v>3.0622649243466298</c:v>
                </c:pt>
                <c:pt idx="435">
                  <c:v>3.059118569463549</c:v>
                </c:pt>
                <c:pt idx="436">
                  <c:v>3.0560793672627229</c:v>
                </c:pt>
                <c:pt idx="437">
                  <c:v>3.0530447042640989</c:v>
                </c:pt>
                <c:pt idx="438">
                  <c:v>3.0503138927097662</c:v>
                </c:pt>
                <c:pt idx="439">
                  <c:v>3.0480052269601101</c:v>
                </c:pt>
                <c:pt idx="440">
                  <c:v>3.0456817056396148</c:v>
                </c:pt>
                <c:pt idx="441">
                  <c:v>3.0433276478679598</c:v>
                </c:pt>
                <c:pt idx="442">
                  <c:v>3.041208115543327</c:v>
                </c:pt>
                <c:pt idx="443">
                  <c:v>3.0390470426409908</c:v>
                </c:pt>
                <c:pt idx="444">
                  <c:v>3.0371064649243471</c:v>
                </c:pt>
                <c:pt idx="445">
                  <c:v>3.0351235213204948</c:v>
                </c:pt>
                <c:pt idx="446">
                  <c:v>3.0334532324621728</c:v>
                </c:pt>
                <c:pt idx="447">
                  <c:v>3.0319009628610729</c:v>
                </c:pt>
                <c:pt idx="448">
                  <c:v>3.0302702888583219</c:v>
                </c:pt>
                <c:pt idx="449">
                  <c:v>3.0288522696011002</c:v>
                </c:pt>
                <c:pt idx="450">
                  <c:v>3.0272385144429159</c:v>
                </c:pt>
                <c:pt idx="451">
                  <c:v>3.0259510316368639</c:v>
                </c:pt>
                <c:pt idx="452">
                  <c:v>3.0246255845942231</c:v>
                </c:pt>
                <c:pt idx="453">
                  <c:v>3.0235592847317752</c:v>
                </c:pt>
                <c:pt idx="454">
                  <c:v>3.0224442916093541</c:v>
                </c:pt>
                <c:pt idx="455">
                  <c:v>3.0213675378266851</c:v>
                </c:pt>
                <c:pt idx="456">
                  <c:v>3.0203606602475932</c:v>
                </c:pt>
                <c:pt idx="457">
                  <c:v>3.019252957359007</c:v>
                </c:pt>
                <c:pt idx="458">
                  <c:v>3.0183605226960109</c:v>
                </c:pt>
                <c:pt idx="459">
                  <c:v>3.0175823933975239</c:v>
                </c:pt>
                <c:pt idx="460">
                  <c:v>3.0168259972489579</c:v>
                </c:pt>
                <c:pt idx="461">
                  <c:v>3.0160156808803298</c:v>
                </c:pt>
                <c:pt idx="462">
                  <c:v>3.0153381017881702</c:v>
                </c:pt>
                <c:pt idx="463">
                  <c:v>3.0147092159559841</c:v>
                </c:pt>
                <c:pt idx="464">
                  <c:v>3.014040990371389</c:v>
                </c:pt>
                <c:pt idx="465">
                  <c:v>3.0134167812929848</c:v>
                </c:pt>
                <c:pt idx="466">
                  <c:v>3.012837414030257</c:v>
                </c:pt>
                <c:pt idx="467">
                  <c:v>3.0123427785419539</c:v>
                </c:pt>
                <c:pt idx="468">
                  <c:v>3.0118789546079778</c:v>
                </c:pt>
                <c:pt idx="469">
                  <c:v>3.0113781292984769</c:v>
                </c:pt>
                <c:pt idx="470">
                  <c:v>3.011008390646492</c:v>
                </c:pt>
                <c:pt idx="471">
                  <c:v>3.0106176066024761</c:v>
                </c:pt>
                <c:pt idx="472">
                  <c:v>3.0101559834937999</c:v>
                </c:pt>
                <c:pt idx="473">
                  <c:v>3.0097097661623109</c:v>
                </c:pt>
                <c:pt idx="474">
                  <c:v>3.0093964236588722</c:v>
                </c:pt>
                <c:pt idx="475">
                  <c:v>3.0091169188445668</c:v>
                </c:pt>
                <c:pt idx="476">
                  <c:v>3.008808665749656</c:v>
                </c:pt>
                <c:pt idx="477">
                  <c:v>3.008504539202201</c:v>
                </c:pt>
                <c:pt idx="478">
                  <c:v>3.0082700137551579</c:v>
                </c:pt>
                <c:pt idx="479">
                  <c:v>3.0080629986244838</c:v>
                </c:pt>
                <c:pt idx="480">
                  <c:v>3.0078462173315001</c:v>
                </c:pt>
                <c:pt idx="481">
                  <c:v>3.0076507565337001</c:v>
                </c:pt>
                <c:pt idx="482">
                  <c:v>3.0074675378266851</c:v>
                </c:pt>
                <c:pt idx="483">
                  <c:v>3.0072837689133429</c:v>
                </c:pt>
                <c:pt idx="484">
                  <c:v>3.007116918844567</c:v>
                </c:pt>
                <c:pt idx="485">
                  <c:v>3.0069700137551578</c:v>
                </c:pt>
                <c:pt idx="486">
                  <c:v>3.0068302613480049</c:v>
                </c:pt>
                <c:pt idx="487">
                  <c:v>3.0067056396148462</c:v>
                </c:pt>
                <c:pt idx="488">
                  <c:v>3.006594635488308</c:v>
                </c:pt>
                <c:pt idx="489">
                  <c:v>3.0064965612104539</c:v>
                </c:pt>
                <c:pt idx="490">
                  <c:v>3.0064005502063278</c:v>
                </c:pt>
                <c:pt idx="491">
                  <c:v>3.0063133425034398</c:v>
                </c:pt>
                <c:pt idx="492">
                  <c:v>3.0062321870701512</c:v>
                </c:pt>
                <c:pt idx="493">
                  <c:v>3.0061548830811549</c:v>
                </c:pt>
                <c:pt idx="494">
                  <c:v>3.0060808803301242</c:v>
                </c:pt>
                <c:pt idx="495">
                  <c:v>3.00601788170564</c:v>
                </c:pt>
                <c:pt idx="496">
                  <c:v>3.0059639614855569</c:v>
                </c:pt>
                <c:pt idx="497">
                  <c:v>3.0059147180192571</c:v>
                </c:pt>
                <c:pt idx="498">
                  <c:v>3.0058674002751031</c:v>
                </c:pt>
                <c:pt idx="499">
                  <c:v>3.0058204951856942</c:v>
                </c:pt>
                <c:pt idx="500">
                  <c:v>3.0057735900962861</c:v>
                </c:pt>
                <c:pt idx="501">
                  <c:v>3.005727097661623</c:v>
                </c:pt>
                <c:pt idx="502">
                  <c:v>3.0056847317744162</c:v>
                </c:pt>
                <c:pt idx="503">
                  <c:v>3.0056426409903709</c:v>
                </c:pt>
                <c:pt idx="504">
                  <c:v>3.0055968363136181</c:v>
                </c:pt>
                <c:pt idx="505">
                  <c:v>3.0055506189821202</c:v>
                </c:pt>
                <c:pt idx="506">
                  <c:v>3.0055039889958741</c:v>
                </c:pt>
                <c:pt idx="507">
                  <c:v>3.0054573590096281</c:v>
                </c:pt>
                <c:pt idx="508">
                  <c:v>3.005410866574965</c:v>
                </c:pt>
                <c:pt idx="509">
                  <c:v>3.0053686382393399</c:v>
                </c:pt>
                <c:pt idx="510">
                  <c:v>3.0053265474552959</c:v>
                </c:pt>
                <c:pt idx="511">
                  <c:v>3.005281430536451</c:v>
                </c:pt>
                <c:pt idx="512">
                  <c:v>3.0052368638239342</c:v>
                </c:pt>
                <c:pt idx="513">
                  <c:v>3.0051929848693262</c:v>
                </c:pt>
                <c:pt idx="514">
                  <c:v>3.005149931224206</c:v>
                </c:pt>
                <c:pt idx="515">
                  <c:v>3.0051077028885831</c:v>
                </c:pt>
                <c:pt idx="516">
                  <c:v>3.0050694635488209</c:v>
                </c:pt>
                <c:pt idx="517">
                  <c:v>3.0050319119669879</c:v>
                </c:pt>
                <c:pt idx="518">
                  <c:v>3.00499105914718</c:v>
                </c:pt>
                <c:pt idx="519">
                  <c:v>3.0049507565337001</c:v>
                </c:pt>
                <c:pt idx="520">
                  <c:v>3.0049112792297108</c:v>
                </c:pt>
                <c:pt idx="521">
                  <c:v>3.004872489683621</c:v>
                </c:pt>
                <c:pt idx="522">
                  <c:v>3.0048343878954609</c:v>
                </c:pt>
                <c:pt idx="523">
                  <c:v>3.0047999999999999</c:v>
                </c:pt>
                <c:pt idx="524">
                  <c:v>3.0047664374140299</c:v>
                </c:pt>
                <c:pt idx="525">
                  <c:v>3.0047303988995879</c:v>
                </c:pt>
                <c:pt idx="526">
                  <c:v>3.0046951856946351</c:v>
                </c:pt>
                <c:pt idx="527">
                  <c:v>3.0046606602475929</c:v>
                </c:pt>
                <c:pt idx="528">
                  <c:v>3.0046269601100408</c:v>
                </c:pt>
                <c:pt idx="529">
                  <c:v>3.0045939477303998</c:v>
                </c:pt>
                <c:pt idx="530">
                  <c:v>3.0045645116918851</c:v>
                </c:pt>
                <c:pt idx="531">
                  <c:v>3.004535488308115</c:v>
                </c:pt>
                <c:pt idx="532">
                  <c:v>3.004504539202201</c:v>
                </c:pt>
                <c:pt idx="533">
                  <c:v>3.00447455295736</c:v>
                </c:pt>
                <c:pt idx="534">
                  <c:v>3.004445116918836</c:v>
                </c:pt>
                <c:pt idx="535">
                  <c:v>3.0044166437414042</c:v>
                </c:pt>
                <c:pt idx="536">
                  <c:v>3.0043889958734531</c:v>
                </c:pt>
                <c:pt idx="537">
                  <c:v>3.0043642365887209</c:v>
                </c:pt>
                <c:pt idx="538">
                  <c:v>3.0043403026134801</c:v>
                </c:pt>
                <c:pt idx="539">
                  <c:v>3.0043151306740028</c:v>
                </c:pt>
                <c:pt idx="540">
                  <c:v>3.0042907840440169</c:v>
                </c:pt>
                <c:pt idx="541">
                  <c:v>3.0042674002751029</c:v>
                </c:pt>
                <c:pt idx="542">
                  <c:v>3.0042449793672632</c:v>
                </c:pt>
                <c:pt idx="543">
                  <c:v>3.0042235213204962</c:v>
                </c:pt>
                <c:pt idx="544">
                  <c:v>3.0042045392022012</c:v>
                </c:pt>
                <c:pt idx="545">
                  <c:v>3.0041863823933981</c:v>
                </c:pt>
                <c:pt idx="546">
                  <c:v>3.0041674002751031</c:v>
                </c:pt>
                <c:pt idx="547">
                  <c:v>3.0041493810178812</c:v>
                </c:pt>
                <c:pt idx="548">
                  <c:v>3.0041323246217342</c:v>
                </c:pt>
                <c:pt idx="549">
                  <c:v>3.0041169188445669</c:v>
                </c:pt>
                <c:pt idx="550">
                  <c:v>3.0041031636863829</c:v>
                </c:pt>
                <c:pt idx="551">
                  <c:v>3.0040917469050901</c:v>
                </c:pt>
                <c:pt idx="552">
                  <c:v>3.0040814305364512</c:v>
                </c:pt>
                <c:pt idx="553">
                  <c:v>3.004070976616231</c:v>
                </c:pt>
                <c:pt idx="554">
                  <c:v>3.0040617606602482</c:v>
                </c:pt>
                <c:pt idx="555">
                  <c:v>3.004054607977992</c:v>
                </c:pt>
                <c:pt idx="556">
                  <c:v>3.0040492434663002</c:v>
                </c:pt>
                <c:pt idx="557">
                  <c:v>3.0040462173315001</c:v>
                </c:pt>
                <c:pt idx="558">
                  <c:v>3.0040449793672628</c:v>
                </c:pt>
                <c:pt idx="559">
                  <c:v>3.0040453920220078</c:v>
                </c:pt>
                <c:pt idx="560">
                  <c:v>3.004048143053637</c:v>
                </c:pt>
                <c:pt idx="561">
                  <c:v>3.0040525447042641</c:v>
                </c:pt>
                <c:pt idx="562">
                  <c:v>3.004058596973862</c:v>
                </c:pt>
                <c:pt idx="563">
                  <c:v>3.0040657496561209</c:v>
                </c:pt>
                <c:pt idx="564">
                  <c:v>3.004074415405777</c:v>
                </c:pt>
                <c:pt idx="565">
                  <c:v>3.004083493810179</c:v>
                </c:pt>
                <c:pt idx="566">
                  <c:v>3.0040932599724899</c:v>
                </c:pt>
                <c:pt idx="567">
                  <c:v>3.0041042640990372</c:v>
                </c:pt>
                <c:pt idx="568">
                  <c:v>3.0041158184319121</c:v>
                </c:pt>
                <c:pt idx="569">
                  <c:v>3.0041279229711142</c:v>
                </c:pt>
                <c:pt idx="570">
                  <c:v>3.0041407152682251</c:v>
                </c:pt>
                <c:pt idx="571">
                  <c:v>3.00415364511692</c:v>
                </c:pt>
                <c:pt idx="572">
                  <c:v>3.0041656121045399</c:v>
                </c:pt>
                <c:pt idx="573">
                  <c:v>3.0041775790921599</c:v>
                </c:pt>
                <c:pt idx="574">
                  <c:v>3.0041906464924351</c:v>
                </c:pt>
                <c:pt idx="575">
                  <c:v>3.0042035763411281</c:v>
                </c:pt>
                <c:pt idx="576">
                  <c:v>3.0042162310866578</c:v>
                </c:pt>
                <c:pt idx="577">
                  <c:v>3.0042269601100409</c:v>
                </c:pt>
                <c:pt idx="578">
                  <c:v>3.0042341127922971</c:v>
                </c:pt>
                <c:pt idx="579">
                  <c:v>3.004236176066025</c:v>
                </c:pt>
                <c:pt idx="580">
                  <c:v>3.0042330123796428</c:v>
                </c:pt>
                <c:pt idx="581">
                  <c:v>3.004224484181568</c:v>
                </c:pt>
                <c:pt idx="582">
                  <c:v>3.0042097661623108</c:v>
                </c:pt>
                <c:pt idx="583">
                  <c:v>3.00418803301238</c:v>
                </c:pt>
                <c:pt idx="584">
                  <c:v>3.004157359009628</c:v>
                </c:pt>
                <c:pt idx="585">
                  <c:v>3.0041215955983498</c:v>
                </c:pt>
                <c:pt idx="586">
                  <c:v>3.0040854195323252</c:v>
                </c:pt>
                <c:pt idx="587">
                  <c:v>3.00404635488308</c:v>
                </c:pt>
                <c:pt idx="588">
                  <c:v>3.0040013755158199</c:v>
                </c:pt>
                <c:pt idx="589">
                  <c:v>3.0039469050894092</c:v>
                </c:pt>
                <c:pt idx="590">
                  <c:v>3.003887757909216</c:v>
                </c:pt>
                <c:pt idx="591">
                  <c:v>3.00383576341128</c:v>
                </c:pt>
                <c:pt idx="592">
                  <c:v>3.0037858321870701</c:v>
                </c:pt>
                <c:pt idx="593">
                  <c:v>3.003738927097662</c:v>
                </c:pt>
                <c:pt idx="594">
                  <c:v>3.003688583218707</c:v>
                </c:pt>
                <c:pt idx="595">
                  <c:v>3.003633700137553</c:v>
                </c:pt>
                <c:pt idx="596">
                  <c:v>3.003577991746905</c:v>
                </c:pt>
                <c:pt idx="597">
                  <c:v>3.0035215955983499</c:v>
                </c:pt>
                <c:pt idx="598">
                  <c:v>3.003464511691885</c:v>
                </c:pt>
                <c:pt idx="599">
                  <c:v>3.0034070151306742</c:v>
                </c:pt>
                <c:pt idx="600">
                  <c:v>3.0033533700137549</c:v>
                </c:pt>
                <c:pt idx="601">
                  <c:v>3.0032987620357638</c:v>
                </c:pt>
                <c:pt idx="602">
                  <c:v>3.0032387895460801</c:v>
                </c:pt>
                <c:pt idx="603">
                  <c:v>3.0031782668500702</c:v>
                </c:pt>
                <c:pt idx="604">
                  <c:v>3.003118156808803</c:v>
                </c:pt>
                <c:pt idx="605">
                  <c:v>3.003058596973863</c:v>
                </c:pt>
                <c:pt idx="606">
                  <c:v>3.0029995873452551</c:v>
                </c:pt>
                <c:pt idx="607">
                  <c:v>3.002945529573581</c:v>
                </c:pt>
                <c:pt idx="608">
                  <c:v>3.002891884456671</c:v>
                </c:pt>
                <c:pt idx="609">
                  <c:v>3.0028343878954611</c:v>
                </c:pt>
                <c:pt idx="610">
                  <c:v>3.0027777166437408</c:v>
                </c:pt>
                <c:pt idx="611">
                  <c:v>3.0027215955983499</c:v>
                </c:pt>
                <c:pt idx="612">
                  <c:v>3.0026661623108661</c:v>
                </c:pt>
                <c:pt idx="613">
                  <c:v>3.0026112792297108</c:v>
                </c:pt>
                <c:pt idx="614">
                  <c:v>3.002561623108662</c:v>
                </c:pt>
                <c:pt idx="615">
                  <c:v>3.0025123796423658</c:v>
                </c:pt>
                <c:pt idx="616">
                  <c:v>3.002459147180192</c:v>
                </c:pt>
                <c:pt idx="617">
                  <c:v>3.0024064649243472</c:v>
                </c:pt>
                <c:pt idx="618">
                  <c:v>3.0023544704264098</c:v>
                </c:pt>
                <c:pt idx="619">
                  <c:v>3.0023031636863831</c:v>
                </c:pt>
                <c:pt idx="620">
                  <c:v>3.0022525447042629</c:v>
                </c:pt>
                <c:pt idx="621">
                  <c:v>3.0022068775790922</c:v>
                </c:pt>
                <c:pt idx="622">
                  <c:v>3.0021617606602482</c:v>
                </c:pt>
                <c:pt idx="623">
                  <c:v>3.0021133425034399</c:v>
                </c:pt>
                <c:pt idx="624">
                  <c:v>3.0020654745529569</c:v>
                </c:pt>
                <c:pt idx="625">
                  <c:v>3.0020185694635479</c:v>
                </c:pt>
                <c:pt idx="626">
                  <c:v>3.001972214580467</c:v>
                </c:pt>
                <c:pt idx="627">
                  <c:v>3.001926685006878</c:v>
                </c:pt>
                <c:pt idx="628">
                  <c:v>3.0018855570839071</c:v>
                </c:pt>
                <c:pt idx="629">
                  <c:v>3.0018451169188349</c:v>
                </c:pt>
                <c:pt idx="630">
                  <c:v>3.001801513067401</c:v>
                </c:pt>
                <c:pt idx="631">
                  <c:v>3.0017587345254468</c:v>
                </c:pt>
                <c:pt idx="632">
                  <c:v>3.0017166437414029</c:v>
                </c:pt>
                <c:pt idx="633">
                  <c:v>3.0016751031636768</c:v>
                </c:pt>
                <c:pt idx="634">
                  <c:v>3.00163425034388</c:v>
                </c:pt>
                <c:pt idx="635">
                  <c:v>3.0015975240715269</c:v>
                </c:pt>
                <c:pt idx="636">
                  <c:v>3.0015612104539202</c:v>
                </c:pt>
                <c:pt idx="637">
                  <c:v>3.0015224209078402</c:v>
                </c:pt>
                <c:pt idx="638">
                  <c:v>3.0014841815680882</c:v>
                </c:pt>
                <c:pt idx="639">
                  <c:v>3.001446629986237</c:v>
                </c:pt>
                <c:pt idx="640">
                  <c:v>3.0014097661623111</c:v>
                </c:pt>
                <c:pt idx="641">
                  <c:v>3.0013735900962861</c:v>
                </c:pt>
                <c:pt idx="642">
                  <c:v>3.0013409903713888</c:v>
                </c:pt>
                <c:pt idx="643">
                  <c:v>3.00130894085282</c:v>
                </c:pt>
                <c:pt idx="644">
                  <c:v>3.0012745529573599</c:v>
                </c:pt>
                <c:pt idx="645">
                  <c:v>3.001240715268223</c:v>
                </c:pt>
                <c:pt idx="646">
                  <c:v>3.0012075653370012</c:v>
                </c:pt>
                <c:pt idx="647">
                  <c:v>3.001174828060523</c:v>
                </c:pt>
                <c:pt idx="648">
                  <c:v>3.0011427785419542</c:v>
                </c:pt>
                <c:pt idx="649">
                  <c:v>3.001113755158185</c:v>
                </c:pt>
                <c:pt idx="650">
                  <c:v>3.001085281980743</c:v>
                </c:pt>
                <c:pt idx="651">
                  <c:v>3.0010548830811552</c:v>
                </c:pt>
                <c:pt idx="652">
                  <c:v>3.001025034387895</c:v>
                </c:pt>
                <c:pt idx="653">
                  <c:v>3.0009955983493808</c:v>
                </c:pt>
                <c:pt idx="654">
                  <c:v>3.0009667125171942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4E1-49FB-8AAA-368ECCD6AB5C}"/>
            </c:ext>
          </c:extLst>
        </c:ser>
        <c:ser>
          <c:idx val="6"/>
          <c:order val="5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[5]Sheet1!$B$1:$B$634</c:f>
              <c:numCache>
                <c:formatCode>General</c:formatCode>
                <c:ptCount val="634"/>
                <c:pt idx="0">
                  <c:v>272.19130679999961</c:v>
                </c:pt>
                <c:pt idx="1">
                  <c:v>272.24114569999989</c:v>
                </c:pt>
                <c:pt idx="2">
                  <c:v>272.29100219999992</c:v>
                </c:pt>
                <c:pt idx="3">
                  <c:v>272.34155320000002</c:v>
                </c:pt>
                <c:pt idx="4">
                  <c:v>272.3914418</c:v>
                </c:pt>
                <c:pt idx="5">
                  <c:v>272.43704739999993</c:v>
                </c:pt>
                <c:pt idx="6">
                  <c:v>272.48335399999888</c:v>
                </c:pt>
                <c:pt idx="7">
                  <c:v>272.53394769999989</c:v>
                </c:pt>
                <c:pt idx="8">
                  <c:v>272.5828209</c:v>
                </c:pt>
                <c:pt idx="9">
                  <c:v>272.63257010000001</c:v>
                </c:pt>
                <c:pt idx="10">
                  <c:v>272.68262529999998</c:v>
                </c:pt>
                <c:pt idx="11">
                  <c:v>272.73297599999961</c:v>
                </c:pt>
                <c:pt idx="12">
                  <c:v>272.77930959999992</c:v>
                </c:pt>
                <c:pt idx="13">
                  <c:v>272.82483999999999</c:v>
                </c:pt>
                <c:pt idx="14">
                  <c:v>272.87498360000001</c:v>
                </c:pt>
                <c:pt idx="15">
                  <c:v>272.92517819999961</c:v>
                </c:pt>
                <c:pt idx="16">
                  <c:v>272.9745456</c:v>
                </c:pt>
                <c:pt idx="17">
                  <c:v>273.02510299999898</c:v>
                </c:pt>
                <c:pt idx="18">
                  <c:v>273.07541956999961</c:v>
                </c:pt>
                <c:pt idx="19">
                  <c:v>273.12070083999998</c:v>
                </c:pt>
                <c:pt idx="20">
                  <c:v>273.16669918000002</c:v>
                </c:pt>
                <c:pt idx="21">
                  <c:v>273.21708181000002</c:v>
                </c:pt>
                <c:pt idx="22">
                  <c:v>273.26689699999991</c:v>
                </c:pt>
                <c:pt idx="23">
                  <c:v>273.31611609999902</c:v>
                </c:pt>
                <c:pt idx="24">
                  <c:v>273.36710729999999</c:v>
                </c:pt>
                <c:pt idx="25">
                  <c:v>273.41696609999991</c:v>
                </c:pt>
                <c:pt idx="26">
                  <c:v>273.46302959999991</c:v>
                </c:pt>
                <c:pt idx="27">
                  <c:v>273.508622</c:v>
                </c:pt>
                <c:pt idx="28">
                  <c:v>273.55861579999993</c:v>
                </c:pt>
                <c:pt idx="29">
                  <c:v>273.60838419999999</c:v>
                </c:pt>
                <c:pt idx="30">
                  <c:v>273.65910500000001</c:v>
                </c:pt>
                <c:pt idx="31">
                  <c:v>273.70852499999961</c:v>
                </c:pt>
                <c:pt idx="32">
                  <c:v>273.75851299999903</c:v>
                </c:pt>
                <c:pt idx="33">
                  <c:v>273.8047459</c:v>
                </c:pt>
                <c:pt idx="34">
                  <c:v>273.85025339999999</c:v>
                </c:pt>
                <c:pt idx="35">
                  <c:v>273.90020190000001</c:v>
                </c:pt>
                <c:pt idx="36">
                  <c:v>273.94991709999999</c:v>
                </c:pt>
                <c:pt idx="37">
                  <c:v>274.00017459999992</c:v>
                </c:pt>
                <c:pt idx="38">
                  <c:v>274.05043010000003</c:v>
                </c:pt>
                <c:pt idx="39">
                  <c:v>274.10048010000003</c:v>
                </c:pt>
                <c:pt idx="40">
                  <c:v>274.14561759999998</c:v>
                </c:pt>
                <c:pt idx="41">
                  <c:v>274.19205999999991</c:v>
                </c:pt>
                <c:pt idx="42">
                  <c:v>274.24213899999961</c:v>
                </c:pt>
                <c:pt idx="43">
                  <c:v>274.29161399999902</c:v>
                </c:pt>
                <c:pt idx="44">
                  <c:v>274.34195599999993</c:v>
                </c:pt>
                <c:pt idx="45">
                  <c:v>274.39186599999999</c:v>
                </c:pt>
                <c:pt idx="46">
                  <c:v>274.44118899999961</c:v>
                </c:pt>
                <c:pt idx="47">
                  <c:v>274.48712399999903</c:v>
                </c:pt>
                <c:pt idx="48">
                  <c:v>274.53380599999991</c:v>
                </c:pt>
                <c:pt idx="49">
                  <c:v>274.58428199999997</c:v>
                </c:pt>
                <c:pt idx="50">
                  <c:v>274.63383599999992</c:v>
                </c:pt>
                <c:pt idx="51">
                  <c:v>274.68392599999999</c:v>
                </c:pt>
                <c:pt idx="52">
                  <c:v>274.73351199999888</c:v>
                </c:pt>
                <c:pt idx="53">
                  <c:v>274.78366</c:v>
                </c:pt>
                <c:pt idx="54">
                  <c:v>274.82941899999992</c:v>
                </c:pt>
                <c:pt idx="55">
                  <c:v>274.87587500000001</c:v>
                </c:pt>
                <c:pt idx="56">
                  <c:v>274.92600599999901</c:v>
                </c:pt>
                <c:pt idx="57">
                  <c:v>274.97574199999991</c:v>
                </c:pt>
                <c:pt idx="58">
                  <c:v>275.02655299999901</c:v>
                </c:pt>
                <c:pt idx="59">
                  <c:v>275.07619399999902</c:v>
                </c:pt>
                <c:pt idx="60">
                  <c:v>275.12619799999902</c:v>
                </c:pt>
                <c:pt idx="61">
                  <c:v>275.17269199999998</c:v>
                </c:pt>
                <c:pt idx="62">
                  <c:v>275.21804999999961</c:v>
                </c:pt>
                <c:pt idx="63">
                  <c:v>275.26801399999903</c:v>
                </c:pt>
                <c:pt idx="64">
                  <c:v>275.31812999999897</c:v>
                </c:pt>
                <c:pt idx="65">
                  <c:v>275.36824999999999</c:v>
                </c:pt>
                <c:pt idx="66">
                  <c:v>275.41837399999901</c:v>
                </c:pt>
                <c:pt idx="67">
                  <c:v>275.46816199999961</c:v>
                </c:pt>
                <c:pt idx="68">
                  <c:v>275.51383899999962</c:v>
                </c:pt>
                <c:pt idx="69">
                  <c:v>275.55979000000002</c:v>
                </c:pt>
                <c:pt idx="70">
                  <c:v>275.60992199999998</c:v>
                </c:pt>
                <c:pt idx="71">
                  <c:v>275.66019799999992</c:v>
                </c:pt>
                <c:pt idx="72">
                  <c:v>275.71040199999999</c:v>
                </c:pt>
                <c:pt idx="73">
                  <c:v>275.76000999999991</c:v>
                </c:pt>
                <c:pt idx="74">
                  <c:v>275.810744</c:v>
                </c:pt>
                <c:pt idx="75">
                  <c:v>275.85668600000002</c:v>
                </c:pt>
                <c:pt idx="76">
                  <c:v>275.90166499999992</c:v>
                </c:pt>
                <c:pt idx="77">
                  <c:v>275.95185399999991</c:v>
                </c:pt>
                <c:pt idx="78">
                  <c:v>276.00206300000002</c:v>
                </c:pt>
                <c:pt idx="79">
                  <c:v>276.0521</c:v>
                </c:pt>
                <c:pt idx="80">
                  <c:v>276.10265600000002</c:v>
                </c:pt>
                <c:pt idx="81">
                  <c:v>276.15203100000002</c:v>
                </c:pt>
                <c:pt idx="82">
                  <c:v>276.198262</c:v>
                </c:pt>
                <c:pt idx="83">
                  <c:v>276.24404199999998</c:v>
                </c:pt>
                <c:pt idx="84">
                  <c:v>276.29378999999898</c:v>
                </c:pt>
                <c:pt idx="85">
                  <c:v>276.34432600000002</c:v>
                </c:pt>
                <c:pt idx="86">
                  <c:v>276.39347999999961</c:v>
                </c:pt>
                <c:pt idx="87">
                  <c:v>276.44408299999998</c:v>
                </c:pt>
                <c:pt idx="88">
                  <c:v>276.49485199999992</c:v>
                </c:pt>
                <c:pt idx="89">
                  <c:v>276.53929699999992</c:v>
                </c:pt>
                <c:pt idx="90">
                  <c:v>276.58588200000003</c:v>
                </c:pt>
                <c:pt idx="91">
                  <c:v>276.63576599999999</c:v>
                </c:pt>
                <c:pt idx="92">
                  <c:v>276.686646</c:v>
                </c:pt>
                <c:pt idx="93">
                  <c:v>276.73622999999901</c:v>
                </c:pt>
                <c:pt idx="94">
                  <c:v>276.78506799999991</c:v>
                </c:pt>
                <c:pt idx="95">
                  <c:v>276.835868</c:v>
                </c:pt>
                <c:pt idx="96">
                  <c:v>276.882206</c:v>
                </c:pt>
                <c:pt idx="97">
                  <c:v>276.92810899999893</c:v>
                </c:pt>
                <c:pt idx="98">
                  <c:v>276.97757799999903</c:v>
                </c:pt>
                <c:pt idx="99">
                  <c:v>277.02790599999992</c:v>
                </c:pt>
                <c:pt idx="100">
                  <c:v>277.07821599999897</c:v>
                </c:pt>
                <c:pt idx="101">
                  <c:v>277.12818299999992</c:v>
                </c:pt>
                <c:pt idx="102">
                  <c:v>277.17823199999992</c:v>
                </c:pt>
                <c:pt idx="103">
                  <c:v>277.22397999999902</c:v>
                </c:pt>
                <c:pt idx="104">
                  <c:v>277.26971999999961</c:v>
                </c:pt>
                <c:pt idx="105">
                  <c:v>277.32001699999961</c:v>
                </c:pt>
                <c:pt idx="106">
                  <c:v>277.36967900000002</c:v>
                </c:pt>
                <c:pt idx="107">
                  <c:v>277.41999199999992</c:v>
                </c:pt>
                <c:pt idx="108">
                  <c:v>277.47005999999902</c:v>
                </c:pt>
                <c:pt idx="109">
                  <c:v>277.51959999999991</c:v>
                </c:pt>
                <c:pt idx="110">
                  <c:v>277.56570799999992</c:v>
                </c:pt>
                <c:pt idx="111">
                  <c:v>277.61179399999992</c:v>
                </c:pt>
                <c:pt idx="112">
                  <c:v>277.66156999999993</c:v>
                </c:pt>
                <c:pt idx="113">
                  <c:v>277.71182999999962</c:v>
                </c:pt>
                <c:pt idx="114">
                  <c:v>277.76221599999991</c:v>
                </c:pt>
                <c:pt idx="115">
                  <c:v>277.81206700000001</c:v>
                </c:pt>
                <c:pt idx="116">
                  <c:v>277.86184400000002</c:v>
                </c:pt>
                <c:pt idx="117">
                  <c:v>277.90752199999991</c:v>
                </c:pt>
                <c:pt idx="118">
                  <c:v>277.95336999999961</c:v>
                </c:pt>
                <c:pt idx="119">
                  <c:v>278.00375199999962</c:v>
                </c:pt>
                <c:pt idx="120">
                  <c:v>278.05364800000001</c:v>
                </c:pt>
                <c:pt idx="121">
                  <c:v>278.10327099999989</c:v>
                </c:pt>
                <c:pt idx="122">
                  <c:v>278.15309000000002</c:v>
                </c:pt>
                <c:pt idx="123">
                  <c:v>278.20353099999897</c:v>
                </c:pt>
                <c:pt idx="124">
                  <c:v>278.24905899999999</c:v>
                </c:pt>
                <c:pt idx="125">
                  <c:v>278.29466400000001</c:v>
                </c:pt>
                <c:pt idx="126">
                  <c:v>278.34543400000001</c:v>
                </c:pt>
                <c:pt idx="127">
                  <c:v>278.39550199999991</c:v>
                </c:pt>
                <c:pt idx="128">
                  <c:v>278.44538899999992</c:v>
                </c:pt>
                <c:pt idx="129">
                  <c:v>278.49511299999892</c:v>
                </c:pt>
                <c:pt idx="130">
                  <c:v>278.54571999999962</c:v>
                </c:pt>
                <c:pt idx="131">
                  <c:v>278.59117999999887</c:v>
                </c:pt>
                <c:pt idx="132">
                  <c:v>278.63710599999962</c:v>
                </c:pt>
                <c:pt idx="133">
                  <c:v>278.68763899999999</c:v>
                </c:pt>
                <c:pt idx="134">
                  <c:v>278.73802799999902</c:v>
                </c:pt>
                <c:pt idx="135">
                  <c:v>278.78752699999961</c:v>
                </c:pt>
                <c:pt idx="136">
                  <c:v>278.83699199999961</c:v>
                </c:pt>
                <c:pt idx="137">
                  <c:v>278.88741299999992</c:v>
                </c:pt>
                <c:pt idx="138">
                  <c:v>278.93361199999902</c:v>
                </c:pt>
                <c:pt idx="139">
                  <c:v>278.97960899999993</c:v>
                </c:pt>
                <c:pt idx="140">
                  <c:v>279.02937099999991</c:v>
                </c:pt>
                <c:pt idx="141">
                  <c:v>279.07957399999992</c:v>
                </c:pt>
                <c:pt idx="142">
                  <c:v>279.13034899999991</c:v>
                </c:pt>
                <c:pt idx="143">
                  <c:v>279.17956800000002</c:v>
                </c:pt>
                <c:pt idx="144">
                  <c:v>279.228882</c:v>
                </c:pt>
                <c:pt idx="145">
                  <c:v>279.27525099999991</c:v>
                </c:pt>
                <c:pt idx="146">
                  <c:v>279.321662</c:v>
                </c:pt>
                <c:pt idx="147">
                  <c:v>279.37166100000002</c:v>
                </c:pt>
                <c:pt idx="148">
                  <c:v>279.42198799999898</c:v>
                </c:pt>
                <c:pt idx="149">
                  <c:v>279.47162399999962</c:v>
                </c:pt>
                <c:pt idx="150">
                  <c:v>279.52210499999961</c:v>
                </c:pt>
                <c:pt idx="151">
                  <c:v>279.57231999999902</c:v>
                </c:pt>
                <c:pt idx="152">
                  <c:v>279.61837599999961</c:v>
                </c:pt>
                <c:pt idx="153">
                  <c:v>279.66407400000003</c:v>
                </c:pt>
                <c:pt idx="154">
                  <c:v>279.71363399999962</c:v>
                </c:pt>
                <c:pt idx="155">
                  <c:v>279.76415599999962</c:v>
                </c:pt>
                <c:pt idx="156">
                  <c:v>279.81352999999962</c:v>
                </c:pt>
                <c:pt idx="157">
                  <c:v>279.86421200000001</c:v>
                </c:pt>
                <c:pt idx="158">
                  <c:v>279.91476999999992</c:v>
                </c:pt>
                <c:pt idx="159">
                  <c:v>279.95999999999992</c:v>
                </c:pt>
                <c:pt idx="160">
                  <c:v>280.00614199999961</c:v>
                </c:pt>
                <c:pt idx="161">
                  <c:v>280.05573399999992</c:v>
                </c:pt>
                <c:pt idx="162">
                  <c:v>280.10499499999997</c:v>
                </c:pt>
                <c:pt idx="163">
                  <c:v>280.155528</c:v>
                </c:pt>
                <c:pt idx="164">
                  <c:v>280.20552499999991</c:v>
                </c:pt>
                <c:pt idx="165">
                  <c:v>280.25546800000001</c:v>
                </c:pt>
                <c:pt idx="166">
                  <c:v>280.30171799999903</c:v>
                </c:pt>
                <c:pt idx="167">
                  <c:v>280.347734</c:v>
                </c:pt>
                <c:pt idx="168">
                  <c:v>280.39806399999992</c:v>
                </c:pt>
                <c:pt idx="169">
                  <c:v>280.44831199999902</c:v>
                </c:pt>
                <c:pt idx="170">
                  <c:v>280.49761299999898</c:v>
                </c:pt>
                <c:pt idx="171">
                  <c:v>280.54805399999992</c:v>
                </c:pt>
                <c:pt idx="172">
                  <c:v>280.59827799999903</c:v>
                </c:pt>
                <c:pt idx="173">
                  <c:v>280.64412099999998</c:v>
                </c:pt>
                <c:pt idx="174">
                  <c:v>280.68923000000001</c:v>
                </c:pt>
                <c:pt idx="175">
                  <c:v>280.73951599999901</c:v>
                </c:pt>
                <c:pt idx="176">
                  <c:v>280.789691</c:v>
                </c:pt>
                <c:pt idx="177">
                  <c:v>280.83996100000002</c:v>
                </c:pt>
                <c:pt idx="178">
                  <c:v>280.88955599999991</c:v>
                </c:pt>
                <c:pt idx="179">
                  <c:v>280.93938399999962</c:v>
                </c:pt>
                <c:pt idx="180">
                  <c:v>280.98564399999992</c:v>
                </c:pt>
                <c:pt idx="181">
                  <c:v>281.03216199999991</c:v>
                </c:pt>
                <c:pt idx="182">
                  <c:v>281.08134299999921</c:v>
                </c:pt>
                <c:pt idx="183">
                  <c:v>281.13152599999961</c:v>
                </c:pt>
                <c:pt idx="184">
                  <c:v>281.18185299999999</c:v>
                </c:pt>
                <c:pt idx="185">
                  <c:v>281.231504999999</c:v>
                </c:pt>
                <c:pt idx="186">
                  <c:v>281.28134399999902</c:v>
                </c:pt>
                <c:pt idx="187">
                  <c:v>281.32758999999999</c:v>
                </c:pt>
                <c:pt idx="188">
                  <c:v>281.37368800000002</c:v>
                </c:pt>
                <c:pt idx="189">
                  <c:v>281.42340999999902</c:v>
                </c:pt>
                <c:pt idx="190">
                  <c:v>281.47313899999892</c:v>
                </c:pt>
                <c:pt idx="191">
                  <c:v>281.52320099999991</c:v>
                </c:pt>
                <c:pt idx="192">
                  <c:v>281.57385799999992</c:v>
                </c:pt>
                <c:pt idx="193">
                  <c:v>281.624663</c:v>
                </c:pt>
                <c:pt idx="194">
                  <c:v>281.66969899999998</c:v>
                </c:pt>
                <c:pt idx="195">
                  <c:v>281.71526999999992</c:v>
                </c:pt>
                <c:pt idx="196">
                  <c:v>281.76488699999999</c:v>
                </c:pt>
                <c:pt idx="197">
                  <c:v>281.81577799999991</c:v>
                </c:pt>
                <c:pt idx="198">
                  <c:v>281.86550899999992</c:v>
                </c:pt>
                <c:pt idx="199">
                  <c:v>281.91599099999962</c:v>
                </c:pt>
                <c:pt idx="200">
                  <c:v>281.96545999999961</c:v>
                </c:pt>
                <c:pt idx="201">
                  <c:v>282.01207899999991</c:v>
                </c:pt>
                <c:pt idx="202">
                  <c:v>282.05737099999999</c:v>
                </c:pt>
                <c:pt idx="203">
                  <c:v>282.10741300000001</c:v>
                </c:pt>
                <c:pt idx="204">
                  <c:v>282.15754099999998</c:v>
                </c:pt>
                <c:pt idx="205">
                  <c:v>282.20695399999897</c:v>
                </c:pt>
                <c:pt idx="206">
                  <c:v>282.25758999999999</c:v>
                </c:pt>
                <c:pt idx="207">
                  <c:v>282.307455</c:v>
                </c:pt>
                <c:pt idx="208">
                  <c:v>282.35300699999999</c:v>
                </c:pt>
                <c:pt idx="209">
                  <c:v>282.39918399999999</c:v>
                </c:pt>
                <c:pt idx="210">
                  <c:v>282.44891299999921</c:v>
                </c:pt>
                <c:pt idx="211">
                  <c:v>282.49883699999901</c:v>
                </c:pt>
                <c:pt idx="212">
                  <c:v>282.54949699999997</c:v>
                </c:pt>
                <c:pt idx="213">
                  <c:v>282.59919099999962</c:v>
                </c:pt>
                <c:pt idx="214">
                  <c:v>282.64891799999992</c:v>
                </c:pt>
                <c:pt idx="215">
                  <c:v>282.69514199999992</c:v>
                </c:pt>
                <c:pt idx="216">
                  <c:v>282.74078899999989</c:v>
                </c:pt>
                <c:pt idx="217">
                  <c:v>282.79124099999962</c:v>
                </c:pt>
                <c:pt idx="218">
                  <c:v>282.84099900000001</c:v>
                </c:pt>
                <c:pt idx="219">
                  <c:v>282.89120699999961</c:v>
                </c:pt>
                <c:pt idx="220">
                  <c:v>282.94104999999962</c:v>
                </c:pt>
                <c:pt idx="221">
                  <c:v>282.991277999999</c:v>
                </c:pt>
                <c:pt idx="222">
                  <c:v>283.03712599999898</c:v>
                </c:pt>
                <c:pt idx="223">
                  <c:v>283.08276999999993</c:v>
                </c:pt>
                <c:pt idx="224">
                  <c:v>283.132834</c:v>
                </c:pt>
                <c:pt idx="225">
                  <c:v>283.18288999999999</c:v>
                </c:pt>
                <c:pt idx="226">
                  <c:v>283.23293999999902</c:v>
                </c:pt>
                <c:pt idx="227">
                  <c:v>283.28304999999921</c:v>
                </c:pt>
                <c:pt idx="228">
                  <c:v>283.33253999999903</c:v>
                </c:pt>
                <c:pt idx="229">
                  <c:v>283.37828999999999</c:v>
                </c:pt>
                <c:pt idx="230">
                  <c:v>283.42436999999961</c:v>
                </c:pt>
                <c:pt idx="231">
                  <c:v>283.47417999999902</c:v>
                </c:pt>
                <c:pt idx="232">
                  <c:v>283.52452</c:v>
                </c:pt>
                <c:pt idx="233">
                  <c:v>283.57398999999992</c:v>
                </c:pt>
                <c:pt idx="234">
                  <c:v>283.62358999999992</c:v>
                </c:pt>
                <c:pt idx="235">
                  <c:v>283.67412999999999</c:v>
                </c:pt>
                <c:pt idx="236">
                  <c:v>283.72048999999993</c:v>
                </c:pt>
                <c:pt idx="237">
                  <c:v>283.76607999999902</c:v>
                </c:pt>
                <c:pt idx="238">
                  <c:v>283.81592000000001</c:v>
                </c:pt>
                <c:pt idx="239">
                  <c:v>283.86629999999991</c:v>
                </c:pt>
                <c:pt idx="240">
                  <c:v>283.91597999999902</c:v>
                </c:pt>
                <c:pt idx="241">
                  <c:v>283.96684999999991</c:v>
                </c:pt>
                <c:pt idx="242">
                  <c:v>284.01709999999991</c:v>
                </c:pt>
                <c:pt idx="243">
                  <c:v>284.06278999999989</c:v>
                </c:pt>
                <c:pt idx="244">
                  <c:v>284.10861</c:v>
                </c:pt>
                <c:pt idx="245">
                  <c:v>284.15825000000001</c:v>
                </c:pt>
                <c:pt idx="246">
                  <c:v>284.20844</c:v>
                </c:pt>
                <c:pt idx="247">
                  <c:v>284.25788</c:v>
                </c:pt>
                <c:pt idx="248">
                  <c:v>284.30771999999962</c:v>
                </c:pt>
                <c:pt idx="249">
                  <c:v>284.35841999999991</c:v>
                </c:pt>
                <c:pt idx="250">
                  <c:v>284.40328999999991</c:v>
                </c:pt>
                <c:pt idx="251">
                  <c:v>284.45022999999992</c:v>
                </c:pt>
                <c:pt idx="252">
                  <c:v>284.49968999999999</c:v>
                </c:pt>
                <c:pt idx="253">
                  <c:v>284.54935999999992</c:v>
                </c:pt>
                <c:pt idx="254">
                  <c:v>284.59944999999999</c:v>
                </c:pt>
                <c:pt idx="255">
                  <c:v>284.64949000000001</c:v>
                </c:pt>
                <c:pt idx="256">
                  <c:v>284.69957999999991</c:v>
                </c:pt>
                <c:pt idx="257">
                  <c:v>284.74563999999992</c:v>
                </c:pt>
                <c:pt idx="258">
                  <c:v>284.79103999999887</c:v>
                </c:pt>
                <c:pt idx="259">
                  <c:v>284.84136999999993</c:v>
                </c:pt>
                <c:pt idx="260">
                  <c:v>284.89168999999993</c:v>
                </c:pt>
                <c:pt idx="261">
                  <c:v>284.94150999999903</c:v>
                </c:pt>
                <c:pt idx="262">
                  <c:v>284.99208999999962</c:v>
                </c:pt>
                <c:pt idx="263">
                  <c:v>285.04124999999999</c:v>
                </c:pt>
                <c:pt idx="264">
                  <c:v>285.08778999999993</c:v>
                </c:pt>
                <c:pt idx="265">
                  <c:v>285.13372999999962</c:v>
                </c:pt>
                <c:pt idx="266">
                  <c:v>285.18336999999991</c:v>
                </c:pt>
                <c:pt idx="267">
                  <c:v>285.23325999999901</c:v>
                </c:pt>
                <c:pt idx="268">
                  <c:v>285.2842</c:v>
                </c:pt>
                <c:pt idx="269">
                  <c:v>285.33362999999991</c:v>
                </c:pt>
                <c:pt idx="270">
                  <c:v>285.38349999999991</c:v>
                </c:pt>
                <c:pt idx="271">
                  <c:v>285.42978999999991</c:v>
                </c:pt>
                <c:pt idx="272">
                  <c:v>285.47611999999862</c:v>
                </c:pt>
                <c:pt idx="273">
                  <c:v>285.52535999999901</c:v>
                </c:pt>
                <c:pt idx="274">
                  <c:v>285.57504999999992</c:v>
                </c:pt>
                <c:pt idx="275">
                  <c:v>285.62602999999962</c:v>
                </c:pt>
                <c:pt idx="276">
                  <c:v>285.67577</c:v>
                </c:pt>
                <c:pt idx="277">
                  <c:v>285.72579999999903</c:v>
                </c:pt>
                <c:pt idx="278">
                  <c:v>285.77148</c:v>
                </c:pt>
                <c:pt idx="279">
                  <c:v>285.81777999999991</c:v>
                </c:pt>
                <c:pt idx="280">
                  <c:v>285.86804999999993</c:v>
                </c:pt>
                <c:pt idx="281">
                  <c:v>285.91796999999991</c:v>
                </c:pt>
                <c:pt idx="282">
                  <c:v>285.96782999999999</c:v>
                </c:pt>
                <c:pt idx="283">
                  <c:v>286.01799</c:v>
                </c:pt>
                <c:pt idx="284">
                  <c:v>286.06754999999993</c:v>
                </c:pt>
                <c:pt idx="285">
                  <c:v>286.11354999999992</c:v>
                </c:pt>
                <c:pt idx="286">
                  <c:v>286.15960000000001</c:v>
                </c:pt>
                <c:pt idx="287">
                  <c:v>286.20961999999992</c:v>
                </c:pt>
                <c:pt idx="288">
                  <c:v>286.25887</c:v>
                </c:pt>
                <c:pt idx="289">
                  <c:v>286.30941000000001</c:v>
                </c:pt>
                <c:pt idx="290">
                  <c:v>286.35951</c:v>
                </c:pt>
                <c:pt idx="291">
                  <c:v>286.40910999999898</c:v>
                </c:pt>
                <c:pt idx="292">
                  <c:v>286.45519999999902</c:v>
                </c:pt>
                <c:pt idx="293">
                  <c:v>286.50059999999962</c:v>
                </c:pt>
                <c:pt idx="294">
                  <c:v>286.55096999999989</c:v>
                </c:pt>
                <c:pt idx="295">
                  <c:v>286.60097000000002</c:v>
                </c:pt>
                <c:pt idx="296">
                  <c:v>286.65109999999999</c:v>
                </c:pt>
                <c:pt idx="297">
                  <c:v>286.70121999999901</c:v>
                </c:pt>
                <c:pt idx="298">
                  <c:v>286.75124999999991</c:v>
                </c:pt>
                <c:pt idx="299">
                  <c:v>286.79768999999999</c:v>
                </c:pt>
                <c:pt idx="300">
                  <c:v>286.84267999999997</c:v>
                </c:pt>
                <c:pt idx="301">
                  <c:v>286.89292</c:v>
                </c:pt>
                <c:pt idx="302">
                  <c:v>286.94355999999902</c:v>
                </c:pt>
                <c:pt idx="303">
                  <c:v>286.993819999999</c:v>
                </c:pt>
                <c:pt idx="304">
                  <c:v>287.04311999999902</c:v>
                </c:pt>
                <c:pt idx="305">
                  <c:v>287.09361999999902</c:v>
                </c:pt>
                <c:pt idx="306">
                  <c:v>287.13952</c:v>
                </c:pt>
                <c:pt idx="307">
                  <c:v>287.18514999999991</c:v>
                </c:pt>
                <c:pt idx="308">
                  <c:v>287.23552999999902</c:v>
                </c:pt>
                <c:pt idx="309">
                  <c:v>287.28580999999991</c:v>
                </c:pt>
                <c:pt idx="310">
                  <c:v>287.33547999999962</c:v>
                </c:pt>
                <c:pt idx="311">
                  <c:v>287.38612999999901</c:v>
                </c:pt>
                <c:pt idx="312">
                  <c:v>287.435419999999</c:v>
                </c:pt>
                <c:pt idx="313">
                  <c:v>287.48239999999902</c:v>
                </c:pt>
                <c:pt idx="314">
                  <c:v>287.528019999999</c:v>
                </c:pt>
                <c:pt idx="315">
                  <c:v>287.57767999999999</c:v>
                </c:pt>
                <c:pt idx="316">
                  <c:v>287.62855999999903</c:v>
                </c:pt>
                <c:pt idx="317">
                  <c:v>287.67764</c:v>
                </c:pt>
                <c:pt idx="318">
                  <c:v>287.72789999999992</c:v>
                </c:pt>
                <c:pt idx="319">
                  <c:v>287.77785999999992</c:v>
                </c:pt>
                <c:pt idx="320">
                  <c:v>287.82394999999991</c:v>
                </c:pt>
                <c:pt idx="321">
                  <c:v>287.86989999999997</c:v>
                </c:pt>
                <c:pt idx="322">
                  <c:v>287.91979999999961</c:v>
                </c:pt>
                <c:pt idx="323">
                  <c:v>287.97008</c:v>
                </c:pt>
                <c:pt idx="324">
                  <c:v>288.01965999999999</c:v>
                </c:pt>
                <c:pt idx="325">
                  <c:v>288.07023999999961</c:v>
                </c:pt>
                <c:pt idx="326">
                  <c:v>288.12016</c:v>
                </c:pt>
                <c:pt idx="327">
                  <c:v>288.16545000000002</c:v>
                </c:pt>
                <c:pt idx="328">
                  <c:v>288.21133999999893</c:v>
                </c:pt>
                <c:pt idx="329">
                  <c:v>288.26188999999999</c:v>
                </c:pt>
                <c:pt idx="330">
                  <c:v>288.31216999999992</c:v>
                </c:pt>
                <c:pt idx="331">
                  <c:v>288.36167999999992</c:v>
                </c:pt>
                <c:pt idx="332">
                  <c:v>288.41202999999962</c:v>
                </c:pt>
                <c:pt idx="333">
                  <c:v>288.46189999999962</c:v>
                </c:pt>
                <c:pt idx="334">
                  <c:v>288.50747000000001</c:v>
                </c:pt>
                <c:pt idx="335">
                  <c:v>288.55372999999992</c:v>
                </c:pt>
                <c:pt idx="336">
                  <c:v>288.60280999999998</c:v>
                </c:pt>
                <c:pt idx="337">
                  <c:v>288.65313999999961</c:v>
                </c:pt>
                <c:pt idx="338">
                  <c:v>288.70380999999992</c:v>
                </c:pt>
                <c:pt idx="339">
                  <c:v>288.75400999999999</c:v>
                </c:pt>
                <c:pt idx="340">
                  <c:v>288.80405000000002</c:v>
                </c:pt>
                <c:pt idx="341">
                  <c:v>288.84969999999998</c:v>
                </c:pt>
                <c:pt idx="342">
                  <c:v>288.89626999999962</c:v>
                </c:pt>
                <c:pt idx="343">
                  <c:v>288.94611999999893</c:v>
                </c:pt>
                <c:pt idx="344">
                  <c:v>288.99605999999881</c:v>
                </c:pt>
                <c:pt idx="345">
                  <c:v>289.04612999999961</c:v>
                </c:pt>
                <c:pt idx="346">
                  <c:v>289.09616999999901</c:v>
                </c:pt>
                <c:pt idx="347">
                  <c:v>289.14647000000002</c:v>
                </c:pt>
                <c:pt idx="348">
                  <c:v>289.19249000000002</c:v>
                </c:pt>
                <c:pt idx="349">
                  <c:v>289.23785999999961</c:v>
                </c:pt>
                <c:pt idx="350">
                  <c:v>289.28778999999992</c:v>
                </c:pt>
                <c:pt idx="351">
                  <c:v>289.33774999999991</c:v>
                </c:pt>
                <c:pt idx="352">
                  <c:v>289.38788</c:v>
                </c:pt>
                <c:pt idx="353">
                  <c:v>289.43790999999902</c:v>
                </c:pt>
                <c:pt idx="354">
                  <c:v>289.48835999999881</c:v>
                </c:pt>
                <c:pt idx="355">
                  <c:v>289.53318999999902</c:v>
                </c:pt>
                <c:pt idx="356">
                  <c:v>289.57937999999962</c:v>
                </c:pt>
                <c:pt idx="357">
                  <c:v>289.62961000000001</c:v>
                </c:pt>
                <c:pt idx="358">
                  <c:v>289.67941999999999</c:v>
                </c:pt>
                <c:pt idx="359">
                  <c:v>289.73017999999888</c:v>
                </c:pt>
                <c:pt idx="360">
                  <c:v>289.77978999999999</c:v>
                </c:pt>
                <c:pt idx="361">
                  <c:v>289.82941999999991</c:v>
                </c:pt>
                <c:pt idx="362">
                  <c:v>289.87565000000001</c:v>
                </c:pt>
                <c:pt idx="363">
                  <c:v>289.92121999999893</c:v>
                </c:pt>
                <c:pt idx="364">
                  <c:v>289.97226000000001</c:v>
                </c:pt>
                <c:pt idx="365">
                  <c:v>290.02257999999961</c:v>
                </c:pt>
                <c:pt idx="366">
                  <c:v>290.07250999999991</c:v>
                </c:pt>
                <c:pt idx="367">
                  <c:v>290.12232</c:v>
                </c:pt>
                <c:pt idx="368">
                  <c:v>290.17228</c:v>
                </c:pt>
                <c:pt idx="369">
                  <c:v>290.21736999999962</c:v>
                </c:pt>
                <c:pt idx="370">
                  <c:v>290.26342</c:v>
                </c:pt>
                <c:pt idx="371">
                  <c:v>290.31345999999962</c:v>
                </c:pt>
                <c:pt idx="372">
                  <c:v>290.36374999999992</c:v>
                </c:pt>
                <c:pt idx="373">
                  <c:v>290.41379999999901</c:v>
                </c:pt>
                <c:pt idx="374">
                  <c:v>290.463719999999</c:v>
                </c:pt>
                <c:pt idx="375">
                  <c:v>290.51414</c:v>
                </c:pt>
                <c:pt idx="376">
                  <c:v>290.56016</c:v>
                </c:pt>
                <c:pt idx="377">
                  <c:v>290.60575999999992</c:v>
                </c:pt>
                <c:pt idx="378">
                  <c:v>290.65513999999962</c:v>
                </c:pt>
                <c:pt idx="379">
                  <c:v>290.70565999999991</c:v>
                </c:pt>
                <c:pt idx="380">
                  <c:v>290.75593999999961</c:v>
                </c:pt>
                <c:pt idx="381">
                  <c:v>290.80606999999992</c:v>
                </c:pt>
                <c:pt idx="382">
                  <c:v>290.85579999999999</c:v>
                </c:pt>
                <c:pt idx="383">
                  <c:v>290.90159999999901</c:v>
                </c:pt>
                <c:pt idx="384">
                  <c:v>290.94756999999993</c:v>
                </c:pt>
                <c:pt idx="385">
                  <c:v>290.998099999999</c:v>
                </c:pt>
                <c:pt idx="386">
                  <c:v>291.04791999999992</c:v>
                </c:pt>
                <c:pt idx="387">
                  <c:v>291.09823999999901</c:v>
                </c:pt>
                <c:pt idx="388">
                  <c:v>291.14861999999999</c:v>
                </c:pt>
                <c:pt idx="389">
                  <c:v>291.19811999999888</c:v>
                </c:pt>
                <c:pt idx="390">
                  <c:v>291.24409000000003</c:v>
                </c:pt>
                <c:pt idx="391">
                  <c:v>291.28961999999962</c:v>
                </c:pt>
                <c:pt idx="392">
                  <c:v>291.33957999999961</c:v>
                </c:pt>
                <c:pt idx="393">
                  <c:v>291.38945999999999</c:v>
                </c:pt>
                <c:pt idx="394">
                  <c:v>291.43987999999962</c:v>
                </c:pt>
                <c:pt idx="395">
                  <c:v>291.48998999999992</c:v>
                </c:pt>
                <c:pt idx="396">
                  <c:v>291.54068999999998</c:v>
                </c:pt>
                <c:pt idx="397">
                  <c:v>291.58592999999962</c:v>
                </c:pt>
                <c:pt idx="398">
                  <c:v>291.63102999999961</c:v>
                </c:pt>
                <c:pt idx="399">
                  <c:v>291.68164999999999</c:v>
                </c:pt>
                <c:pt idx="400">
                  <c:v>291.73185999999902</c:v>
                </c:pt>
                <c:pt idx="401">
                  <c:v>291.78124999999898</c:v>
                </c:pt>
                <c:pt idx="402">
                  <c:v>291.83166</c:v>
                </c:pt>
                <c:pt idx="403">
                  <c:v>291.88195999999903</c:v>
                </c:pt>
                <c:pt idx="404">
                  <c:v>291.92772999999897</c:v>
                </c:pt>
                <c:pt idx="405">
                  <c:v>291.97372999999902</c:v>
                </c:pt>
                <c:pt idx="406">
                  <c:v>292.024</c:v>
                </c:pt>
                <c:pt idx="407">
                  <c:v>292.07355999999902</c:v>
                </c:pt>
                <c:pt idx="408">
                  <c:v>292.12347</c:v>
                </c:pt>
                <c:pt idx="409">
                  <c:v>292.17309</c:v>
                </c:pt>
                <c:pt idx="410">
                  <c:v>292.22392999999897</c:v>
                </c:pt>
                <c:pt idx="411">
                  <c:v>292.26939999999962</c:v>
                </c:pt>
                <c:pt idx="412">
                  <c:v>292.31524999999999</c:v>
                </c:pt>
                <c:pt idx="413">
                  <c:v>292.36565999999999</c:v>
                </c:pt>
                <c:pt idx="414">
                  <c:v>292.41538999999898</c:v>
                </c:pt>
                <c:pt idx="415">
                  <c:v>292.46510999999902</c:v>
                </c:pt>
                <c:pt idx="416">
                  <c:v>292.51589999999999</c:v>
                </c:pt>
                <c:pt idx="417">
                  <c:v>292.56579999999991</c:v>
                </c:pt>
                <c:pt idx="418">
                  <c:v>292.61171999999902</c:v>
                </c:pt>
                <c:pt idx="419">
                  <c:v>292.65746000000001</c:v>
                </c:pt>
                <c:pt idx="420">
                  <c:v>292.70707999999962</c:v>
                </c:pt>
                <c:pt idx="421">
                  <c:v>292.75707999999992</c:v>
                </c:pt>
                <c:pt idx="422">
                  <c:v>292.80681999999962</c:v>
                </c:pt>
                <c:pt idx="423">
                  <c:v>292.85678999999999</c:v>
                </c:pt>
                <c:pt idx="424">
                  <c:v>292.90767999999991</c:v>
                </c:pt>
                <c:pt idx="425">
                  <c:v>292.95327999999961</c:v>
                </c:pt>
                <c:pt idx="426">
                  <c:v>292.99887999999902</c:v>
                </c:pt>
                <c:pt idx="427">
                  <c:v>293.04895999999991</c:v>
                </c:pt>
                <c:pt idx="428">
                  <c:v>293.09907999999962</c:v>
                </c:pt>
                <c:pt idx="429">
                  <c:v>293.14895999999999</c:v>
                </c:pt>
                <c:pt idx="430">
                  <c:v>293.2</c:v>
                </c:pt>
                <c:pt idx="431">
                  <c:v>293.24934999999999</c:v>
                </c:pt>
                <c:pt idx="432">
                  <c:v>293.29443999999961</c:v>
                </c:pt>
                <c:pt idx="433">
                  <c:v>293.34071999999992</c:v>
                </c:pt>
                <c:pt idx="434">
                  <c:v>293.39100999999903</c:v>
                </c:pt>
                <c:pt idx="435">
                  <c:v>293.44093999999961</c:v>
                </c:pt>
                <c:pt idx="436">
                  <c:v>293.49094999999897</c:v>
                </c:pt>
                <c:pt idx="437">
                  <c:v>293.54066</c:v>
                </c:pt>
                <c:pt idx="438">
                  <c:v>293.59128999999962</c:v>
                </c:pt>
                <c:pt idx="439">
                  <c:v>293.63697999999903</c:v>
                </c:pt>
                <c:pt idx="440">
                  <c:v>293.68243999999999</c:v>
                </c:pt>
                <c:pt idx="441">
                  <c:v>293.73303999999888</c:v>
                </c:pt>
                <c:pt idx="442">
                  <c:v>293.78249</c:v>
                </c:pt>
                <c:pt idx="443">
                  <c:v>293.83238999999992</c:v>
                </c:pt>
                <c:pt idx="444">
                  <c:v>293.88249000000002</c:v>
                </c:pt>
                <c:pt idx="445">
                  <c:v>293.93287999999961</c:v>
                </c:pt>
                <c:pt idx="446">
                  <c:v>293.97924999999992</c:v>
                </c:pt>
                <c:pt idx="447">
                  <c:v>294.02421999999962</c:v>
                </c:pt>
                <c:pt idx="448">
                  <c:v>294.07483000000002</c:v>
                </c:pt>
                <c:pt idx="449">
                  <c:v>294.12425999999999</c:v>
                </c:pt>
                <c:pt idx="450">
                  <c:v>294.17431999999991</c:v>
                </c:pt>
                <c:pt idx="451">
                  <c:v>294.22402999999991</c:v>
                </c:pt>
                <c:pt idx="452">
                  <c:v>294.27434</c:v>
                </c:pt>
                <c:pt idx="453">
                  <c:v>294.32027999999991</c:v>
                </c:pt>
                <c:pt idx="454">
                  <c:v>294.36643999999961</c:v>
                </c:pt>
                <c:pt idx="455">
                  <c:v>294.41608999999897</c:v>
                </c:pt>
                <c:pt idx="456">
                  <c:v>294.46596999999991</c:v>
                </c:pt>
                <c:pt idx="457">
                  <c:v>294.51580999999999</c:v>
                </c:pt>
                <c:pt idx="458">
                  <c:v>294.56529999999992</c:v>
                </c:pt>
                <c:pt idx="459">
                  <c:v>294.61607999999961</c:v>
                </c:pt>
                <c:pt idx="460">
                  <c:v>294.66224</c:v>
                </c:pt>
                <c:pt idx="461">
                  <c:v>294.70805999999902</c:v>
                </c:pt>
                <c:pt idx="462">
                  <c:v>294.75843999999961</c:v>
                </c:pt>
                <c:pt idx="463">
                  <c:v>294.80813999999901</c:v>
                </c:pt>
                <c:pt idx="464">
                  <c:v>294.85818999999992</c:v>
                </c:pt>
                <c:pt idx="465">
                  <c:v>294.90771999999902</c:v>
                </c:pt>
                <c:pt idx="466">
                  <c:v>294.95866999999993</c:v>
                </c:pt>
                <c:pt idx="467">
                  <c:v>295.00403</c:v>
                </c:pt>
                <c:pt idx="468">
                  <c:v>295.05017999999961</c:v>
                </c:pt>
                <c:pt idx="469">
                  <c:v>295.09994999999992</c:v>
                </c:pt>
                <c:pt idx="470">
                  <c:v>295.15017999999992</c:v>
                </c:pt>
                <c:pt idx="471">
                  <c:v>295.20056</c:v>
                </c:pt>
                <c:pt idx="472">
                  <c:v>295.25072999999992</c:v>
                </c:pt>
                <c:pt idx="473">
                  <c:v>295.30038999999999</c:v>
                </c:pt>
                <c:pt idx="474">
                  <c:v>295.34621999999962</c:v>
                </c:pt>
                <c:pt idx="475">
                  <c:v>295.39184999999992</c:v>
                </c:pt>
                <c:pt idx="476">
                  <c:v>295.44191999999902</c:v>
                </c:pt>
                <c:pt idx="477">
                  <c:v>295.49197999999888</c:v>
                </c:pt>
                <c:pt idx="478">
                  <c:v>295.54214999999999</c:v>
                </c:pt>
                <c:pt idx="479">
                  <c:v>295.59178999999921</c:v>
                </c:pt>
                <c:pt idx="480">
                  <c:v>295.64213999999993</c:v>
                </c:pt>
                <c:pt idx="481">
                  <c:v>295.68720999999999</c:v>
                </c:pt>
                <c:pt idx="482">
                  <c:v>295.73442999999992</c:v>
                </c:pt>
                <c:pt idx="483">
                  <c:v>295.7842</c:v>
                </c:pt>
                <c:pt idx="484">
                  <c:v>295.83398999999991</c:v>
                </c:pt>
                <c:pt idx="485">
                  <c:v>295.88405999999992</c:v>
                </c:pt>
                <c:pt idx="486">
                  <c:v>295.93347999999901</c:v>
                </c:pt>
                <c:pt idx="487">
                  <c:v>295.98372999999901</c:v>
                </c:pt>
                <c:pt idx="488">
                  <c:v>296.02961999999991</c:v>
                </c:pt>
                <c:pt idx="489">
                  <c:v>296.07551999999902</c:v>
                </c:pt>
                <c:pt idx="490">
                  <c:v>296.12577999999962</c:v>
                </c:pt>
                <c:pt idx="491">
                  <c:v>296.17525999999992</c:v>
                </c:pt>
                <c:pt idx="492">
                  <c:v>296.22552999999903</c:v>
                </c:pt>
                <c:pt idx="493">
                  <c:v>296.27567999999991</c:v>
                </c:pt>
                <c:pt idx="494">
                  <c:v>296.326019999999</c:v>
                </c:pt>
                <c:pt idx="495">
                  <c:v>296.37175999999897</c:v>
                </c:pt>
                <c:pt idx="496">
                  <c:v>296.41734999999898</c:v>
                </c:pt>
                <c:pt idx="497">
                  <c:v>296.46731999999901</c:v>
                </c:pt>
                <c:pt idx="498">
                  <c:v>296.51721999999961</c:v>
                </c:pt>
                <c:pt idx="499">
                  <c:v>296.56777999999991</c:v>
                </c:pt>
                <c:pt idx="500">
                  <c:v>296.61856999999992</c:v>
                </c:pt>
                <c:pt idx="501">
                  <c:v>296.66766999999999</c:v>
                </c:pt>
                <c:pt idx="502">
                  <c:v>296.71285</c:v>
                </c:pt>
                <c:pt idx="503">
                  <c:v>296.75905999999992</c:v>
                </c:pt>
                <c:pt idx="504">
                  <c:v>296.80917999999991</c:v>
                </c:pt>
                <c:pt idx="505">
                  <c:v>296.85975999999999</c:v>
                </c:pt>
                <c:pt idx="506">
                  <c:v>296.90951999999902</c:v>
                </c:pt>
                <c:pt idx="507">
                  <c:v>296.95909999999992</c:v>
                </c:pt>
                <c:pt idx="508">
                  <c:v>297.00979999999993</c:v>
                </c:pt>
                <c:pt idx="509">
                  <c:v>297.05575999999991</c:v>
                </c:pt>
                <c:pt idx="510">
                  <c:v>297.10179999999991</c:v>
                </c:pt>
                <c:pt idx="511">
                  <c:v>297.15152</c:v>
                </c:pt>
                <c:pt idx="512">
                  <c:v>297.20150999999902</c:v>
                </c:pt>
                <c:pt idx="513">
                  <c:v>297.25203999999991</c:v>
                </c:pt>
                <c:pt idx="514">
                  <c:v>297.30199999999991</c:v>
                </c:pt>
                <c:pt idx="515">
                  <c:v>297.35169000000002</c:v>
                </c:pt>
                <c:pt idx="516">
                  <c:v>297.39750999999961</c:v>
                </c:pt>
                <c:pt idx="517">
                  <c:v>297.44415999999961</c:v>
                </c:pt>
                <c:pt idx="518">
                  <c:v>297.4935399999988</c:v>
                </c:pt>
                <c:pt idx="519">
                  <c:v>297.54336999999992</c:v>
                </c:pt>
                <c:pt idx="520">
                  <c:v>297.59366</c:v>
                </c:pt>
                <c:pt idx="521">
                  <c:v>297.64331999999962</c:v>
                </c:pt>
                <c:pt idx="522">
                  <c:v>297.69335999999902</c:v>
                </c:pt>
                <c:pt idx="523">
                  <c:v>297.73936999999961</c:v>
                </c:pt>
                <c:pt idx="524">
                  <c:v>297.78582</c:v>
                </c:pt>
                <c:pt idx="525">
                  <c:v>297.83557999999903</c:v>
                </c:pt>
                <c:pt idx="526">
                  <c:v>297.88569999999999</c:v>
                </c:pt>
                <c:pt idx="527">
                  <c:v>297.93585999999902</c:v>
                </c:pt>
                <c:pt idx="528">
                  <c:v>297.98529999999897</c:v>
                </c:pt>
                <c:pt idx="529">
                  <c:v>298.03596999999962</c:v>
                </c:pt>
                <c:pt idx="530">
                  <c:v>298.08078</c:v>
                </c:pt>
                <c:pt idx="531">
                  <c:v>298.12741</c:v>
                </c:pt>
                <c:pt idx="532">
                  <c:v>298.17773</c:v>
                </c:pt>
                <c:pt idx="533">
                  <c:v>298.22789</c:v>
                </c:pt>
                <c:pt idx="534">
                  <c:v>298.27747999999991</c:v>
                </c:pt>
                <c:pt idx="535">
                  <c:v>298.32716999999991</c:v>
                </c:pt>
                <c:pt idx="536">
                  <c:v>298.37736999999993</c:v>
                </c:pt>
                <c:pt idx="537">
                  <c:v>298.42364999999961</c:v>
                </c:pt>
                <c:pt idx="538">
                  <c:v>298.46956999999992</c:v>
                </c:pt>
                <c:pt idx="539">
                  <c:v>298.52010999999902</c:v>
                </c:pt>
                <c:pt idx="540">
                  <c:v>298.57007999999962</c:v>
                </c:pt>
                <c:pt idx="541">
                  <c:v>298.61957999999993</c:v>
                </c:pt>
                <c:pt idx="542">
                  <c:v>298.66951999999992</c:v>
                </c:pt>
                <c:pt idx="543">
                  <c:v>298.71931999999902</c:v>
                </c:pt>
                <c:pt idx="544">
                  <c:v>298.76567</c:v>
                </c:pt>
                <c:pt idx="545">
                  <c:v>298.81083999999993</c:v>
                </c:pt>
                <c:pt idx="546">
                  <c:v>298.86153999999902</c:v>
                </c:pt>
                <c:pt idx="547">
                  <c:v>298.91190999999901</c:v>
                </c:pt>
                <c:pt idx="548">
                  <c:v>298.96222999999992</c:v>
                </c:pt>
                <c:pt idx="549">
                  <c:v>299.011539999999</c:v>
                </c:pt>
                <c:pt idx="550">
                  <c:v>299.06124</c:v>
                </c:pt>
                <c:pt idx="551">
                  <c:v>299.10809999999992</c:v>
                </c:pt>
                <c:pt idx="552">
                  <c:v>299.15379000000001</c:v>
                </c:pt>
                <c:pt idx="553">
                  <c:v>299.20353999999901</c:v>
                </c:pt>
                <c:pt idx="554">
                  <c:v>299.25331999999901</c:v>
                </c:pt>
                <c:pt idx="555">
                  <c:v>299.30355999999921</c:v>
                </c:pt>
                <c:pt idx="556">
                  <c:v>299.35391999999962</c:v>
                </c:pt>
                <c:pt idx="557">
                  <c:v>299.40366</c:v>
                </c:pt>
                <c:pt idx="558">
                  <c:v>299.44977</c:v>
                </c:pt>
                <c:pt idx="559">
                  <c:v>299.49562999999961</c:v>
                </c:pt>
                <c:pt idx="560">
                  <c:v>299.54611999999901</c:v>
                </c:pt>
                <c:pt idx="561">
                  <c:v>299.59629999999902</c:v>
                </c:pt>
                <c:pt idx="562">
                  <c:v>299.64551999999992</c:v>
                </c:pt>
                <c:pt idx="563">
                  <c:v>299.69594999999993</c:v>
                </c:pt>
                <c:pt idx="564">
                  <c:v>299.74619999999902</c:v>
                </c:pt>
                <c:pt idx="565">
                  <c:v>299.79139999999887</c:v>
                </c:pt>
                <c:pt idx="566">
                  <c:v>299.83741999999961</c:v>
                </c:pt>
                <c:pt idx="567">
                  <c:v>299.88781999999992</c:v>
                </c:pt>
                <c:pt idx="568">
                  <c:v>299.93768</c:v>
                </c:pt>
                <c:pt idx="569">
                  <c:v>299.987719999999</c:v>
                </c:pt>
                <c:pt idx="570">
                  <c:v>300.03769999999992</c:v>
                </c:pt>
                <c:pt idx="571">
                  <c:v>300.08823999999902</c:v>
                </c:pt>
                <c:pt idx="572">
                  <c:v>300.13437999999991</c:v>
                </c:pt>
                <c:pt idx="573">
                  <c:v>300.17954999999989</c:v>
                </c:pt>
                <c:pt idx="574">
                  <c:v>300.22943999999961</c:v>
                </c:pt>
                <c:pt idx="575">
                  <c:v>300.27999</c:v>
                </c:pt>
                <c:pt idx="576">
                  <c:v>300.32977999999991</c:v>
                </c:pt>
                <c:pt idx="577">
                  <c:v>300.37975999999992</c:v>
                </c:pt>
                <c:pt idx="578">
                  <c:v>300.42999999999961</c:v>
                </c:pt>
                <c:pt idx="579">
                  <c:v>300.47531999999887</c:v>
                </c:pt>
                <c:pt idx="580">
                  <c:v>300.52186</c:v>
                </c:pt>
                <c:pt idx="581">
                  <c:v>300.57182999999992</c:v>
                </c:pt>
                <c:pt idx="582">
                  <c:v>300.62135999999902</c:v>
                </c:pt>
                <c:pt idx="583">
                  <c:v>300.67093</c:v>
                </c:pt>
                <c:pt idx="584">
                  <c:v>300.72122999999903</c:v>
                </c:pt>
                <c:pt idx="585">
                  <c:v>300.77143999999902</c:v>
                </c:pt>
                <c:pt idx="586">
                  <c:v>300.81747000000001</c:v>
                </c:pt>
                <c:pt idx="587">
                  <c:v>300.86392999999993</c:v>
                </c:pt>
                <c:pt idx="588">
                  <c:v>300.91325999999901</c:v>
                </c:pt>
                <c:pt idx="589">
                  <c:v>300.96247999999991</c:v>
                </c:pt>
                <c:pt idx="590">
                  <c:v>301.01349999999991</c:v>
                </c:pt>
                <c:pt idx="591">
                  <c:v>301.06377999999961</c:v>
                </c:pt>
                <c:pt idx="592">
                  <c:v>301.11349000000001</c:v>
                </c:pt>
                <c:pt idx="593">
                  <c:v>301.15895</c:v>
                </c:pt>
                <c:pt idx="594">
                  <c:v>301.20459</c:v>
                </c:pt>
                <c:pt idx="595">
                  <c:v>301.25425999999999</c:v>
                </c:pt>
                <c:pt idx="596">
                  <c:v>301.30504999999999</c:v>
                </c:pt>
                <c:pt idx="597">
                  <c:v>301.35500000000002</c:v>
                </c:pt>
                <c:pt idx="598">
                  <c:v>301.40520999999961</c:v>
                </c:pt>
                <c:pt idx="599">
                  <c:v>301.45474999999999</c:v>
                </c:pt>
                <c:pt idx="600">
                  <c:v>301.50109999999961</c:v>
                </c:pt>
                <c:pt idx="601">
                  <c:v>301.54649999999992</c:v>
                </c:pt>
                <c:pt idx="602">
                  <c:v>301.59664999999961</c:v>
                </c:pt>
                <c:pt idx="603">
                  <c:v>301.64697999999999</c:v>
                </c:pt>
                <c:pt idx="604">
                  <c:v>301.69727</c:v>
                </c:pt>
                <c:pt idx="605">
                  <c:v>301.74716999999993</c:v>
                </c:pt>
                <c:pt idx="606">
                  <c:v>301.79741999999902</c:v>
                </c:pt>
                <c:pt idx="607">
                  <c:v>301.84413999999992</c:v>
                </c:pt>
                <c:pt idx="608">
                  <c:v>301.88910999999962</c:v>
                </c:pt>
                <c:pt idx="609">
                  <c:v>301.93908999999991</c:v>
                </c:pt>
                <c:pt idx="610">
                  <c:v>301.98903999999902</c:v>
                </c:pt>
                <c:pt idx="611">
                  <c:v>302.03914999999961</c:v>
                </c:pt>
                <c:pt idx="612">
                  <c:v>302.08993999999961</c:v>
                </c:pt>
                <c:pt idx="613">
                  <c:v>302.13971999999961</c:v>
                </c:pt>
                <c:pt idx="614">
                  <c:v>302.18547000000001</c:v>
                </c:pt>
                <c:pt idx="615">
                  <c:v>302.23126999999897</c:v>
                </c:pt>
                <c:pt idx="616">
                  <c:v>302.28129999999902</c:v>
                </c:pt>
                <c:pt idx="617">
                  <c:v>302.33055999999902</c:v>
                </c:pt>
                <c:pt idx="618">
                  <c:v>302.38108</c:v>
                </c:pt>
                <c:pt idx="619">
                  <c:v>302.430759999999</c:v>
                </c:pt>
                <c:pt idx="620">
                  <c:v>302.47979999999961</c:v>
                </c:pt>
                <c:pt idx="621">
                  <c:v>302.52555999999902</c:v>
                </c:pt>
                <c:pt idx="622">
                  <c:v>302.57243</c:v>
                </c:pt>
                <c:pt idx="623">
                  <c:v>302.62232</c:v>
                </c:pt>
                <c:pt idx="624">
                  <c:v>302.67211999999961</c:v>
                </c:pt>
                <c:pt idx="625">
                  <c:v>302.72227999999961</c:v>
                </c:pt>
                <c:pt idx="626">
                  <c:v>302.77193999999901</c:v>
                </c:pt>
                <c:pt idx="627">
                  <c:v>302.82147999999961</c:v>
                </c:pt>
                <c:pt idx="628">
                  <c:v>302.86805999999962</c:v>
                </c:pt>
                <c:pt idx="629">
                  <c:v>302.91345999999902</c:v>
                </c:pt>
                <c:pt idx="630">
                  <c:v>302.96379999999903</c:v>
                </c:pt>
                <c:pt idx="631">
                  <c:v>303.01421999999991</c:v>
                </c:pt>
                <c:pt idx="632">
                  <c:v>303.06484999999998</c:v>
                </c:pt>
                <c:pt idx="633">
                  <c:v>303.11435</c:v>
                </c:pt>
              </c:numCache>
            </c:numRef>
          </c:xVal>
          <c:yVal>
            <c:numRef>
              <c:f>[5]Sheet1!$D$1:$D$634</c:f>
              <c:numCache>
                <c:formatCode>General</c:formatCode>
                <c:ptCount val="634"/>
                <c:pt idx="0">
                  <c:v>2.1046978823529412</c:v>
                </c:pt>
                <c:pt idx="1">
                  <c:v>2.1056863529411758</c:v>
                </c:pt>
                <c:pt idx="2">
                  <c:v>2.1066943529411768</c:v>
                </c:pt>
                <c:pt idx="3">
                  <c:v>2.1077534117647061</c:v>
                </c:pt>
                <c:pt idx="4">
                  <c:v>2.1089002352941182</c:v>
                </c:pt>
                <c:pt idx="5">
                  <c:v>2.10983811764706</c:v>
                </c:pt>
                <c:pt idx="6">
                  <c:v>2.110801411764704</c:v>
                </c:pt>
                <c:pt idx="7">
                  <c:v>2.1119256470588241</c:v>
                </c:pt>
                <c:pt idx="8">
                  <c:v>2.1130889411764708</c:v>
                </c:pt>
                <c:pt idx="9">
                  <c:v>2.1141595294117641</c:v>
                </c:pt>
                <c:pt idx="10">
                  <c:v>2.1153317647058829</c:v>
                </c:pt>
                <c:pt idx="11">
                  <c:v>2.1163844705882351</c:v>
                </c:pt>
                <c:pt idx="12">
                  <c:v>2.1173974117647059</c:v>
                </c:pt>
                <c:pt idx="13">
                  <c:v>2.1183590588235299</c:v>
                </c:pt>
                <c:pt idx="14">
                  <c:v>2.1194202352941178</c:v>
                </c:pt>
                <c:pt idx="15">
                  <c:v>2.120565176470588</c:v>
                </c:pt>
                <c:pt idx="16">
                  <c:v>2.121756470588235</c:v>
                </c:pt>
                <c:pt idx="17">
                  <c:v>2.1228809411764709</c:v>
                </c:pt>
                <c:pt idx="18">
                  <c:v>2.1239802352941179</c:v>
                </c:pt>
                <c:pt idx="19">
                  <c:v>2.1249769411764712</c:v>
                </c:pt>
                <c:pt idx="20">
                  <c:v>2.1260785882352939</c:v>
                </c:pt>
                <c:pt idx="21">
                  <c:v>2.1272519999999999</c:v>
                </c:pt>
                <c:pt idx="22">
                  <c:v>2.128412705882353</c:v>
                </c:pt>
                <c:pt idx="23">
                  <c:v>2.1295967058823551</c:v>
                </c:pt>
                <c:pt idx="24">
                  <c:v>2.130755529411763</c:v>
                </c:pt>
                <c:pt idx="25">
                  <c:v>2.1319840000000001</c:v>
                </c:pt>
                <c:pt idx="26">
                  <c:v>2.133148470588234</c:v>
                </c:pt>
                <c:pt idx="27">
                  <c:v>2.1342371764705881</c:v>
                </c:pt>
                <c:pt idx="28">
                  <c:v>2.1354903529411771</c:v>
                </c:pt>
                <c:pt idx="29">
                  <c:v>2.1367437647058818</c:v>
                </c:pt>
                <c:pt idx="30">
                  <c:v>2.138051764705883</c:v>
                </c:pt>
                <c:pt idx="31">
                  <c:v>2.1394152941176472</c:v>
                </c:pt>
                <c:pt idx="32">
                  <c:v>2.140664705882354</c:v>
                </c:pt>
                <c:pt idx="33">
                  <c:v>2.1418536470588232</c:v>
                </c:pt>
                <c:pt idx="34">
                  <c:v>2.1429216470588242</c:v>
                </c:pt>
                <c:pt idx="35">
                  <c:v>2.1441461176470602</c:v>
                </c:pt>
                <c:pt idx="36">
                  <c:v>2.1453463529411771</c:v>
                </c:pt>
                <c:pt idx="37">
                  <c:v>2.1466618823529422</c:v>
                </c:pt>
                <c:pt idx="38">
                  <c:v>2.147797647058824</c:v>
                </c:pt>
                <c:pt idx="39">
                  <c:v>2.1488423529411769</c:v>
                </c:pt>
                <c:pt idx="40">
                  <c:v>2.150036941176471</c:v>
                </c:pt>
                <c:pt idx="41">
                  <c:v>2.1512343529411768</c:v>
                </c:pt>
                <c:pt idx="42">
                  <c:v>2.1524025882352942</c:v>
                </c:pt>
                <c:pt idx="43">
                  <c:v>2.153694588235294</c:v>
                </c:pt>
                <c:pt idx="44">
                  <c:v>2.1550223529411769</c:v>
                </c:pt>
                <c:pt idx="45">
                  <c:v>2.1563181176470589</c:v>
                </c:pt>
                <c:pt idx="46">
                  <c:v>2.1575689411764709</c:v>
                </c:pt>
                <c:pt idx="47">
                  <c:v>2.1588270588235301</c:v>
                </c:pt>
                <c:pt idx="48">
                  <c:v>2.1600609411764711</c:v>
                </c:pt>
                <c:pt idx="49">
                  <c:v>2.1614127058823529</c:v>
                </c:pt>
                <c:pt idx="50">
                  <c:v>2.1628908235294122</c:v>
                </c:pt>
                <c:pt idx="51">
                  <c:v>2.1643094117647061</c:v>
                </c:pt>
                <c:pt idx="52">
                  <c:v>2.1657962352941178</c:v>
                </c:pt>
                <c:pt idx="53">
                  <c:v>2.167261882352943</c:v>
                </c:pt>
                <c:pt idx="54">
                  <c:v>2.1687037647058829</c:v>
                </c:pt>
                <c:pt idx="55">
                  <c:v>2.1700741176470602</c:v>
                </c:pt>
                <c:pt idx="56">
                  <c:v>2.171469882352941</c:v>
                </c:pt>
                <c:pt idx="57">
                  <c:v>2.1729388235294111</c:v>
                </c:pt>
                <c:pt idx="58">
                  <c:v>2.1745308235294121</c:v>
                </c:pt>
                <c:pt idx="59">
                  <c:v>2.1759665882352941</c:v>
                </c:pt>
                <c:pt idx="60">
                  <c:v>2.1773510588235299</c:v>
                </c:pt>
                <c:pt idx="61">
                  <c:v>2.1787828235294122</c:v>
                </c:pt>
                <c:pt idx="62">
                  <c:v>2.1800512941176469</c:v>
                </c:pt>
                <c:pt idx="63">
                  <c:v>2.1815788235294118</c:v>
                </c:pt>
                <c:pt idx="64">
                  <c:v>2.1830670588235299</c:v>
                </c:pt>
                <c:pt idx="65">
                  <c:v>2.184490823529412</c:v>
                </c:pt>
                <c:pt idx="66">
                  <c:v>2.1859204705882349</c:v>
                </c:pt>
                <c:pt idx="67">
                  <c:v>2.1873047058823598</c:v>
                </c:pt>
                <c:pt idx="68">
                  <c:v>2.1886943529411771</c:v>
                </c:pt>
                <c:pt idx="69">
                  <c:v>2.1900927058823529</c:v>
                </c:pt>
                <c:pt idx="70">
                  <c:v>2.1916122352941172</c:v>
                </c:pt>
                <c:pt idx="71">
                  <c:v>2.1932948235294121</c:v>
                </c:pt>
                <c:pt idx="72">
                  <c:v>2.1948315294117648</c:v>
                </c:pt>
                <c:pt idx="73">
                  <c:v>2.1962649411764712</c:v>
                </c:pt>
                <c:pt idx="74">
                  <c:v>2.1977428235294112</c:v>
                </c:pt>
                <c:pt idx="75">
                  <c:v>2.19926282352941</c:v>
                </c:pt>
                <c:pt idx="76">
                  <c:v>2.2006950588235301</c:v>
                </c:pt>
                <c:pt idx="77">
                  <c:v>2.2022112941176482</c:v>
                </c:pt>
                <c:pt idx="78">
                  <c:v>2.2040381176470598</c:v>
                </c:pt>
                <c:pt idx="79">
                  <c:v>2.2056294117647051</c:v>
                </c:pt>
                <c:pt idx="80">
                  <c:v>2.207177647058824</c:v>
                </c:pt>
                <c:pt idx="81">
                  <c:v>2.2088689411764708</c:v>
                </c:pt>
                <c:pt idx="82">
                  <c:v>2.2103308235294121</c:v>
                </c:pt>
                <c:pt idx="83">
                  <c:v>2.2118291764705882</c:v>
                </c:pt>
                <c:pt idx="84">
                  <c:v>2.2134856470588229</c:v>
                </c:pt>
                <c:pt idx="85">
                  <c:v>2.215164705882354</c:v>
                </c:pt>
                <c:pt idx="86">
                  <c:v>2.216879999999998</c:v>
                </c:pt>
                <c:pt idx="87">
                  <c:v>2.2186715294117652</c:v>
                </c:pt>
                <c:pt idx="88">
                  <c:v>2.2203529411764711</c:v>
                </c:pt>
                <c:pt idx="89">
                  <c:v>2.2217952941176469</c:v>
                </c:pt>
                <c:pt idx="90">
                  <c:v>2.2233712941176469</c:v>
                </c:pt>
                <c:pt idx="91">
                  <c:v>2.2251277647058818</c:v>
                </c:pt>
                <c:pt idx="92">
                  <c:v>2.2268378823529411</c:v>
                </c:pt>
                <c:pt idx="93">
                  <c:v>2.228503294117647</c:v>
                </c:pt>
                <c:pt idx="94">
                  <c:v>2.2301534117647051</c:v>
                </c:pt>
                <c:pt idx="95">
                  <c:v>2.231868705882353</c:v>
                </c:pt>
                <c:pt idx="96">
                  <c:v>2.2336237647058832</c:v>
                </c:pt>
                <c:pt idx="97">
                  <c:v>2.2352371764705881</c:v>
                </c:pt>
                <c:pt idx="98">
                  <c:v>2.2370148235294121</c:v>
                </c:pt>
                <c:pt idx="99">
                  <c:v>2.2388677647058821</c:v>
                </c:pt>
                <c:pt idx="100">
                  <c:v>2.24065905882353</c:v>
                </c:pt>
                <c:pt idx="101">
                  <c:v>2.2426287058823529</c:v>
                </c:pt>
                <c:pt idx="102">
                  <c:v>2.2445119999999998</c:v>
                </c:pt>
                <c:pt idx="103">
                  <c:v>2.2461557647058821</c:v>
                </c:pt>
                <c:pt idx="104">
                  <c:v>2.2478004705882348</c:v>
                </c:pt>
                <c:pt idx="105">
                  <c:v>2.2497468235294118</c:v>
                </c:pt>
                <c:pt idx="106">
                  <c:v>2.2514809411764709</c:v>
                </c:pt>
                <c:pt idx="107">
                  <c:v>2.2535571764705882</c:v>
                </c:pt>
                <c:pt idx="108">
                  <c:v>2.2555969411764711</c:v>
                </c:pt>
                <c:pt idx="109">
                  <c:v>2.2576018823529411</c:v>
                </c:pt>
                <c:pt idx="110">
                  <c:v>2.259406117647059</c:v>
                </c:pt>
                <c:pt idx="111">
                  <c:v>2.2611821176470599</c:v>
                </c:pt>
                <c:pt idx="112">
                  <c:v>2.2631131764705881</c:v>
                </c:pt>
                <c:pt idx="113">
                  <c:v>2.2652221176470602</c:v>
                </c:pt>
                <c:pt idx="114">
                  <c:v>2.2673223529411781</c:v>
                </c:pt>
                <c:pt idx="115">
                  <c:v>2.269497882352943</c:v>
                </c:pt>
                <c:pt idx="116">
                  <c:v>2.2713209411764712</c:v>
                </c:pt>
                <c:pt idx="117">
                  <c:v>2.2730199999999998</c:v>
                </c:pt>
                <c:pt idx="118">
                  <c:v>2.2750058823529411</c:v>
                </c:pt>
                <c:pt idx="119">
                  <c:v>2.2771397647058822</c:v>
                </c:pt>
                <c:pt idx="120">
                  <c:v>2.27914305882353</c:v>
                </c:pt>
                <c:pt idx="121">
                  <c:v>2.281305411764706</c:v>
                </c:pt>
                <c:pt idx="122">
                  <c:v>2.2835176470588241</c:v>
                </c:pt>
                <c:pt idx="123">
                  <c:v>2.2856388235294118</c:v>
                </c:pt>
                <c:pt idx="124">
                  <c:v>2.2877303529411801</c:v>
                </c:pt>
                <c:pt idx="125">
                  <c:v>2.289749647058823</c:v>
                </c:pt>
                <c:pt idx="126">
                  <c:v>2.2919171764705881</c:v>
                </c:pt>
                <c:pt idx="127">
                  <c:v>2.2941240000000001</c:v>
                </c:pt>
                <c:pt idx="128">
                  <c:v>2.2962489411764699</c:v>
                </c:pt>
                <c:pt idx="129">
                  <c:v>2.2984875294117648</c:v>
                </c:pt>
                <c:pt idx="130">
                  <c:v>2.3007971764705881</c:v>
                </c:pt>
                <c:pt idx="131">
                  <c:v>2.3027750588235292</c:v>
                </c:pt>
                <c:pt idx="132">
                  <c:v>2.3048322352941182</c:v>
                </c:pt>
                <c:pt idx="133">
                  <c:v>2.3069823529411768</c:v>
                </c:pt>
                <c:pt idx="134">
                  <c:v>2.3094197647058818</c:v>
                </c:pt>
                <c:pt idx="135">
                  <c:v>2.312013176470586</c:v>
                </c:pt>
                <c:pt idx="136">
                  <c:v>2.3144087058823528</c:v>
                </c:pt>
                <c:pt idx="137">
                  <c:v>2.316762588235294</c:v>
                </c:pt>
                <c:pt idx="138">
                  <c:v>2.318887529411763</c:v>
                </c:pt>
                <c:pt idx="139">
                  <c:v>2.3212781176470592</c:v>
                </c:pt>
                <c:pt idx="140">
                  <c:v>2.3237225882352939</c:v>
                </c:pt>
                <c:pt idx="141">
                  <c:v>2.326015529411757</c:v>
                </c:pt>
                <c:pt idx="142">
                  <c:v>2.3283830588235301</c:v>
                </c:pt>
                <c:pt idx="143">
                  <c:v>2.3308924705882261</c:v>
                </c:pt>
                <c:pt idx="144">
                  <c:v>2.3334477647058822</c:v>
                </c:pt>
                <c:pt idx="145">
                  <c:v>2.3356343529411769</c:v>
                </c:pt>
                <c:pt idx="146">
                  <c:v>2.338007529411763</c:v>
                </c:pt>
                <c:pt idx="147">
                  <c:v>2.3407397647058832</c:v>
                </c:pt>
                <c:pt idx="148">
                  <c:v>2.3431976470588238</c:v>
                </c:pt>
                <c:pt idx="149">
                  <c:v>2.3457536470588232</c:v>
                </c:pt>
                <c:pt idx="150">
                  <c:v>2.3484743529411758</c:v>
                </c:pt>
                <c:pt idx="151">
                  <c:v>2.350985882352941</c:v>
                </c:pt>
                <c:pt idx="152">
                  <c:v>2.3534722352941171</c:v>
                </c:pt>
                <c:pt idx="153">
                  <c:v>2.3558616470588221</c:v>
                </c:pt>
                <c:pt idx="154">
                  <c:v>2.3586110588235289</c:v>
                </c:pt>
                <c:pt idx="155">
                  <c:v>2.3613543529411771</c:v>
                </c:pt>
                <c:pt idx="156">
                  <c:v>2.3642705882352941</c:v>
                </c:pt>
                <c:pt idx="157">
                  <c:v>2.3669324705882331</c:v>
                </c:pt>
                <c:pt idx="158">
                  <c:v>2.36977011764706</c:v>
                </c:pt>
                <c:pt idx="159">
                  <c:v>2.3723329411764711</c:v>
                </c:pt>
                <c:pt idx="160">
                  <c:v>2.37496282352941</c:v>
                </c:pt>
                <c:pt idx="161">
                  <c:v>2.3777131764705879</c:v>
                </c:pt>
                <c:pt idx="162">
                  <c:v>2.380452705882353</c:v>
                </c:pt>
                <c:pt idx="163">
                  <c:v>2.383602588235294</c:v>
                </c:pt>
                <c:pt idx="164">
                  <c:v>2.3865072941176471</c:v>
                </c:pt>
                <c:pt idx="165">
                  <c:v>2.3894221176470589</c:v>
                </c:pt>
                <c:pt idx="166">
                  <c:v>2.3920788235294022</c:v>
                </c:pt>
                <c:pt idx="167">
                  <c:v>2.3944832941176468</c:v>
                </c:pt>
                <c:pt idx="168">
                  <c:v>2.3975009411764709</c:v>
                </c:pt>
                <c:pt idx="169">
                  <c:v>2.4008338823529418</c:v>
                </c:pt>
                <c:pt idx="170">
                  <c:v>2.4037924705882352</c:v>
                </c:pt>
                <c:pt idx="171">
                  <c:v>2.407256470588234</c:v>
                </c:pt>
                <c:pt idx="172">
                  <c:v>2.410288705882353</c:v>
                </c:pt>
                <c:pt idx="173">
                  <c:v>2.4130272941176472</c:v>
                </c:pt>
                <c:pt idx="174">
                  <c:v>2.4156030588235291</c:v>
                </c:pt>
                <c:pt idx="175">
                  <c:v>2.418857882352941</c:v>
                </c:pt>
                <c:pt idx="176">
                  <c:v>2.4223136470588229</c:v>
                </c:pt>
                <c:pt idx="177">
                  <c:v>2.4252835294117641</c:v>
                </c:pt>
                <c:pt idx="178">
                  <c:v>2.4285687058823529</c:v>
                </c:pt>
                <c:pt idx="179">
                  <c:v>2.431831764705882</c:v>
                </c:pt>
                <c:pt idx="180">
                  <c:v>2.434803529411762</c:v>
                </c:pt>
                <c:pt idx="181">
                  <c:v>2.4377317647058829</c:v>
                </c:pt>
                <c:pt idx="182">
                  <c:v>2.441143529411764</c:v>
                </c:pt>
                <c:pt idx="183">
                  <c:v>2.444459529411763</c:v>
                </c:pt>
                <c:pt idx="184">
                  <c:v>2.4480722352941182</c:v>
                </c:pt>
                <c:pt idx="185">
                  <c:v>2.4516117647058819</c:v>
                </c:pt>
                <c:pt idx="186">
                  <c:v>2.45491011764706</c:v>
                </c:pt>
                <c:pt idx="187">
                  <c:v>2.4579374117647061</c:v>
                </c:pt>
                <c:pt idx="188">
                  <c:v>2.461128470588235</c:v>
                </c:pt>
                <c:pt idx="189">
                  <c:v>2.4645602352941181</c:v>
                </c:pt>
                <c:pt idx="190">
                  <c:v>2.4679856470588231</c:v>
                </c:pt>
                <c:pt idx="191">
                  <c:v>2.471906588235294</c:v>
                </c:pt>
                <c:pt idx="192">
                  <c:v>2.4753903529411772</c:v>
                </c:pt>
                <c:pt idx="193">
                  <c:v>2.4789908235294118</c:v>
                </c:pt>
                <c:pt idx="194">
                  <c:v>2.482461411764703</c:v>
                </c:pt>
                <c:pt idx="195">
                  <c:v>2.4856861176470599</c:v>
                </c:pt>
                <c:pt idx="196">
                  <c:v>2.4895101176470602</c:v>
                </c:pt>
                <c:pt idx="197">
                  <c:v>2.493173882352941</c:v>
                </c:pt>
                <c:pt idx="198">
                  <c:v>2.4969825882352938</c:v>
                </c:pt>
                <c:pt idx="199">
                  <c:v>2.500666352941177</c:v>
                </c:pt>
                <c:pt idx="200">
                  <c:v>2.50457505882353</c:v>
                </c:pt>
                <c:pt idx="201">
                  <c:v>2.508106588235294</c:v>
                </c:pt>
                <c:pt idx="202">
                  <c:v>2.5116870588235289</c:v>
                </c:pt>
                <c:pt idx="203">
                  <c:v>2.5156670588235288</c:v>
                </c:pt>
                <c:pt idx="204">
                  <c:v>2.519642352941176</c:v>
                </c:pt>
                <c:pt idx="205">
                  <c:v>2.5235797647058829</c:v>
                </c:pt>
                <c:pt idx="206">
                  <c:v>2.5274705882352948</c:v>
                </c:pt>
                <c:pt idx="207">
                  <c:v>2.5317096470588232</c:v>
                </c:pt>
                <c:pt idx="208">
                  <c:v>2.5354602352941171</c:v>
                </c:pt>
                <c:pt idx="209">
                  <c:v>2.5391585882352938</c:v>
                </c:pt>
                <c:pt idx="210">
                  <c:v>2.5432056470588238</c:v>
                </c:pt>
                <c:pt idx="211">
                  <c:v>2.5475503529411769</c:v>
                </c:pt>
                <c:pt idx="212">
                  <c:v>2.5516122352941171</c:v>
                </c:pt>
                <c:pt idx="213">
                  <c:v>2.555958823529402</c:v>
                </c:pt>
                <c:pt idx="214">
                  <c:v>2.5600548235294118</c:v>
                </c:pt>
                <c:pt idx="215">
                  <c:v>2.564028</c:v>
                </c:pt>
                <c:pt idx="216">
                  <c:v>2.568048470588232</c:v>
                </c:pt>
                <c:pt idx="217">
                  <c:v>2.5726207058823531</c:v>
                </c:pt>
                <c:pt idx="218">
                  <c:v>2.5770470588235299</c:v>
                </c:pt>
                <c:pt idx="219">
                  <c:v>2.5815063529411768</c:v>
                </c:pt>
                <c:pt idx="220">
                  <c:v>2.5858915294117648</c:v>
                </c:pt>
                <c:pt idx="221">
                  <c:v>2.590396705882354</c:v>
                </c:pt>
                <c:pt idx="222">
                  <c:v>2.5944967058823529</c:v>
                </c:pt>
                <c:pt idx="223">
                  <c:v>2.598838117647059</c:v>
                </c:pt>
                <c:pt idx="224">
                  <c:v>2.6033402352941182</c:v>
                </c:pt>
                <c:pt idx="225">
                  <c:v>2.608152705882353</c:v>
                </c:pt>
                <c:pt idx="226">
                  <c:v>2.6128329411764701</c:v>
                </c:pt>
                <c:pt idx="227">
                  <c:v>2.6176242352941181</c:v>
                </c:pt>
                <c:pt idx="228">
                  <c:v>2.6224247058823531</c:v>
                </c:pt>
                <c:pt idx="229">
                  <c:v>2.6266635294117631</c:v>
                </c:pt>
                <c:pt idx="230">
                  <c:v>2.6314934117647031</c:v>
                </c:pt>
                <c:pt idx="231">
                  <c:v>2.6361035294117641</c:v>
                </c:pt>
                <c:pt idx="232">
                  <c:v>2.6411557647058821</c:v>
                </c:pt>
                <c:pt idx="233">
                  <c:v>2.6460724705882321</c:v>
                </c:pt>
                <c:pt idx="234">
                  <c:v>2.6510503529411769</c:v>
                </c:pt>
                <c:pt idx="235">
                  <c:v>2.6561599999999981</c:v>
                </c:pt>
                <c:pt idx="236">
                  <c:v>2.6608879999999999</c:v>
                </c:pt>
                <c:pt idx="237">
                  <c:v>2.665770823529412</c:v>
                </c:pt>
                <c:pt idx="238">
                  <c:v>2.6708268235294121</c:v>
                </c:pt>
                <c:pt idx="239">
                  <c:v>2.675944235294117</c:v>
                </c:pt>
                <c:pt idx="240">
                  <c:v>2.681432941176471</c:v>
                </c:pt>
                <c:pt idx="241">
                  <c:v>2.68674705882353</c:v>
                </c:pt>
                <c:pt idx="242">
                  <c:v>2.6919496470588231</c:v>
                </c:pt>
                <c:pt idx="243">
                  <c:v>2.6969289411764712</c:v>
                </c:pt>
                <c:pt idx="244">
                  <c:v>2.7019649411764708</c:v>
                </c:pt>
                <c:pt idx="245">
                  <c:v>2.7073952941176471</c:v>
                </c:pt>
                <c:pt idx="246">
                  <c:v>2.7129854117647061</c:v>
                </c:pt>
                <c:pt idx="247">
                  <c:v>2.7183741176470599</c:v>
                </c:pt>
                <c:pt idx="248">
                  <c:v>2.7239416470588238</c:v>
                </c:pt>
                <c:pt idx="249">
                  <c:v>2.729613411764706</c:v>
                </c:pt>
                <c:pt idx="250">
                  <c:v>2.7349760000000001</c:v>
                </c:pt>
                <c:pt idx="251">
                  <c:v>2.740101647058824</c:v>
                </c:pt>
                <c:pt idx="252">
                  <c:v>2.7458583529411769</c:v>
                </c:pt>
                <c:pt idx="253">
                  <c:v>2.7515670588235301</c:v>
                </c:pt>
                <c:pt idx="254">
                  <c:v>2.7575303529411781</c:v>
                </c:pt>
                <c:pt idx="255">
                  <c:v>2.7635981176470601</c:v>
                </c:pt>
                <c:pt idx="256">
                  <c:v>2.7696830588235302</c:v>
                </c:pt>
                <c:pt idx="257">
                  <c:v>2.7752767058823529</c:v>
                </c:pt>
                <c:pt idx="258">
                  <c:v>2.78083317647059</c:v>
                </c:pt>
                <c:pt idx="259">
                  <c:v>2.7869007058823532</c:v>
                </c:pt>
                <c:pt idx="260">
                  <c:v>2.7931416470588242</c:v>
                </c:pt>
                <c:pt idx="261">
                  <c:v>2.79926705882353</c:v>
                </c:pt>
                <c:pt idx="262">
                  <c:v>2.805705176470588</c:v>
                </c:pt>
                <c:pt idx="263">
                  <c:v>2.8121214117647062</c:v>
                </c:pt>
                <c:pt idx="264">
                  <c:v>2.8179595294117621</c:v>
                </c:pt>
                <c:pt idx="265">
                  <c:v>2.8240110588235301</c:v>
                </c:pt>
                <c:pt idx="266">
                  <c:v>2.830487999999999</c:v>
                </c:pt>
                <c:pt idx="267">
                  <c:v>2.8370663529411768</c:v>
                </c:pt>
                <c:pt idx="268">
                  <c:v>2.8435623529411762</c:v>
                </c:pt>
                <c:pt idx="269">
                  <c:v>2.850066823529402</c:v>
                </c:pt>
                <c:pt idx="270">
                  <c:v>2.85653411764706</c:v>
                </c:pt>
                <c:pt idx="271">
                  <c:v>2.8625595294117621</c:v>
                </c:pt>
                <c:pt idx="272">
                  <c:v>2.8688807058823529</c:v>
                </c:pt>
                <c:pt idx="273">
                  <c:v>2.87531882352941</c:v>
                </c:pt>
                <c:pt idx="274">
                  <c:v>2.8818715294117641</c:v>
                </c:pt>
                <c:pt idx="275">
                  <c:v>2.8885338823529412</c:v>
                </c:pt>
                <c:pt idx="276">
                  <c:v>2.8951352941176469</c:v>
                </c:pt>
                <c:pt idx="277">
                  <c:v>2.9018207058823529</c:v>
                </c:pt>
                <c:pt idx="278">
                  <c:v>2.907880941176471</c:v>
                </c:pt>
                <c:pt idx="279">
                  <c:v>2.914051529411763</c:v>
                </c:pt>
                <c:pt idx="280">
                  <c:v>2.920617411764705</c:v>
                </c:pt>
                <c:pt idx="281">
                  <c:v>2.927273647058823</c:v>
                </c:pt>
                <c:pt idx="282">
                  <c:v>2.9338150588235292</c:v>
                </c:pt>
                <c:pt idx="283">
                  <c:v>2.940173647058824</c:v>
                </c:pt>
                <c:pt idx="284">
                  <c:v>2.9470399999999999</c:v>
                </c:pt>
                <c:pt idx="285">
                  <c:v>2.9529879999999991</c:v>
                </c:pt>
                <c:pt idx="286">
                  <c:v>2.958673176470588</c:v>
                </c:pt>
                <c:pt idx="287">
                  <c:v>2.9649228235294118</c:v>
                </c:pt>
                <c:pt idx="288">
                  <c:v>2.9708698823529409</c:v>
                </c:pt>
                <c:pt idx="289">
                  <c:v>2.9767957647058818</c:v>
                </c:pt>
                <c:pt idx="290">
                  <c:v>2.9825047058823531</c:v>
                </c:pt>
                <c:pt idx="291">
                  <c:v>2.9876197647058822</c:v>
                </c:pt>
                <c:pt idx="292">
                  <c:v>2.9920324705882249</c:v>
                </c:pt>
                <c:pt idx="293">
                  <c:v>2.9956917647058821</c:v>
                </c:pt>
                <c:pt idx="294">
                  <c:v>2.9986832941176469</c:v>
                </c:pt>
                <c:pt idx="295">
                  <c:v>3.0002708235294122</c:v>
                </c:pt>
                <c:pt idx="296">
                  <c:v>2.99997411764706</c:v>
                </c:pt>
                <c:pt idx="297">
                  <c:v>2.9965491764705861</c:v>
                </c:pt>
                <c:pt idx="298">
                  <c:v>2.98885882352941</c:v>
                </c:pt>
                <c:pt idx="299">
                  <c:v>2.9784378823529409</c:v>
                </c:pt>
                <c:pt idx="300">
                  <c:v>2.962549176470588</c:v>
                </c:pt>
                <c:pt idx="301">
                  <c:v>2.9405832941176469</c:v>
                </c:pt>
                <c:pt idx="302">
                  <c:v>2.9133072941176472</c:v>
                </c:pt>
                <c:pt idx="303">
                  <c:v>2.8810959999999981</c:v>
                </c:pt>
                <c:pt idx="304">
                  <c:v>2.8447637647058821</c:v>
                </c:pt>
                <c:pt idx="305">
                  <c:v>2.8049567058823528</c:v>
                </c:pt>
                <c:pt idx="306">
                  <c:v>2.7671623529411771</c:v>
                </c:pt>
                <c:pt idx="307">
                  <c:v>2.7297665882352939</c:v>
                </c:pt>
                <c:pt idx="308">
                  <c:v>2.6901223529411769</c:v>
                </c:pt>
                <c:pt idx="309">
                  <c:v>2.6522785882352942</c:v>
                </c:pt>
                <c:pt idx="310">
                  <c:v>2.6158795294117621</c:v>
                </c:pt>
                <c:pt idx="311">
                  <c:v>2.5814618823529409</c:v>
                </c:pt>
                <c:pt idx="312">
                  <c:v>2.5493663529411772</c:v>
                </c:pt>
                <c:pt idx="313">
                  <c:v>2.5212858823529412</c:v>
                </c:pt>
                <c:pt idx="314">
                  <c:v>2.494545411764697</c:v>
                </c:pt>
                <c:pt idx="315">
                  <c:v>2.4669875294117651</c:v>
                </c:pt>
                <c:pt idx="316">
                  <c:v>2.440958588235294</c:v>
                </c:pt>
                <c:pt idx="317">
                  <c:v>2.416342588235294</c:v>
                </c:pt>
                <c:pt idx="318">
                  <c:v>2.393286117647059</c:v>
                </c:pt>
                <c:pt idx="319">
                  <c:v>2.3713327058823528</c:v>
                </c:pt>
                <c:pt idx="320">
                  <c:v>2.3523136470588231</c:v>
                </c:pt>
                <c:pt idx="321">
                  <c:v>2.3343915294117652</c:v>
                </c:pt>
                <c:pt idx="322">
                  <c:v>2.3159190588235292</c:v>
                </c:pt>
                <c:pt idx="323">
                  <c:v>2.2985515294117649</c:v>
                </c:pt>
                <c:pt idx="324">
                  <c:v>2.2817752941176468</c:v>
                </c:pt>
                <c:pt idx="325">
                  <c:v>2.2659931764705901</c:v>
                </c:pt>
                <c:pt idx="326">
                  <c:v>2.2515197647058822</c:v>
                </c:pt>
                <c:pt idx="327">
                  <c:v>2.238941882352941</c:v>
                </c:pt>
                <c:pt idx="328">
                  <c:v>2.2267232941176469</c:v>
                </c:pt>
                <c:pt idx="329">
                  <c:v>2.214200705882353</c:v>
                </c:pt>
                <c:pt idx="330">
                  <c:v>2.202656470588233</c:v>
                </c:pt>
                <c:pt idx="331">
                  <c:v>2.19167882352941</c:v>
                </c:pt>
                <c:pt idx="332">
                  <c:v>2.1812054117647031</c:v>
                </c:pt>
                <c:pt idx="333">
                  <c:v>2.171160705882353</c:v>
                </c:pt>
                <c:pt idx="334">
                  <c:v>2.1625451764705881</c:v>
                </c:pt>
                <c:pt idx="335">
                  <c:v>2.154305411764704</c:v>
                </c:pt>
                <c:pt idx="336">
                  <c:v>2.146128</c:v>
                </c:pt>
                <c:pt idx="337">
                  <c:v>2.1380122352941182</c:v>
                </c:pt>
                <c:pt idx="338">
                  <c:v>2.130776</c:v>
                </c:pt>
                <c:pt idx="339">
                  <c:v>2.1237265882352951</c:v>
                </c:pt>
                <c:pt idx="340">
                  <c:v>2.117057411764705</c:v>
                </c:pt>
                <c:pt idx="341">
                  <c:v>2.1112345882352939</c:v>
                </c:pt>
                <c:pt idx="342">
                  <c:v>2.1060018823529409</c:v>
                </c:pt>
                <c:pt idx="343">
                  <c:v>2.1003025882352939</c:v>
                </c:pt>
                <c:pt idx="344">
                  <c:v>2.095129411764705</c:v>
                </c:pt>
                <c:pt idx="345">
                  <c:v>2.090259999999998</c:v>
                </c:pt>
                <c:pt idx="346">
                  <c:v>2.085384470588235</c:v>
                </c:pt>
                <c:pt idx="347">
                  <c:v>2.0808670588235301</c:v>
                </c:pt>
                <c:pt idx="348">
                  <c:v>2.0771677647058828</c:v>
                </c:pt>
                <c:pt idx="349">
                  <c:v>2.0734950588235299</c:v>
                </c:pt>
                <c:pt idx="350">
                  <c:v>2.069746352941177</c:v>
                </c:pt>
                <c:pt idx="351">
                  <c:v>2.066191294117647</c:v>
                </c:pt>
                <c:pt idx="352">
                  <c:v>2.0626112941176471</c:v>
                </c:pt>
                <c:pt idx="353">
                  <c:v>2.0593449411764708</c:v>
                </c:pt>
                <c:pt idx="354">
                  <c:v>2.0564263529411768</c:v>
                </c:pt>
                <c:pt idx="355">
                  <c:v>2.053819764705882</c:v>
                </c:pt>
                <c:pt idx="356">
                  <c:v>2.0514818823529422</c:v>
                </c:pt>
                <c:pt idx="357">
                  <c:v>2.0487555294117641</c:v>
                </c:pt>
                <c:pt idx="358">
                  <c:v>2.0463369411764711</c:v>
                </c:pt>
                <c:pt idx="359">
                  <c:v>2.0441616470588242</c:v>
                </c:pt>
                <c:pt idx="360">
                  <c:v>2.042043529411762</c:v>
                </c:pt>
                <c:pt idx="361">
                  <c:v>2.0399312941176468</c:v>
                </c:pt>
                <c:pt idx="362">
                  <c:v>2.0382428235294019</c:v>
                </c:pt>
                <c:pt idx="363">
                  <c:v>2.036665647058816</c:v>
                </c:pt>
                <c:pt idx="364">
                  <c:v>2.0349856470588241</c:v>
                </c:pt>
                <c:pt idx="365">
                  <c:v>2.0332802352941171</c:v>
                </c:pt>
                <c:pt idx="366">
                  <c:v>2.031797882352941</c:v>
                </c:pt>
                <c:pt idx="367">
                  <c:v>2.0306442352941172</c:v>
                </c:pt>
                <c:pt idx="368">
                  <c:v>2.0293712941176469</c:v>
                </c:pt>
                <c:pt idx="369">
                  <c:v>2.0281350588235298</c:v>
                </c:pt>
                <c:pt idx="370">
                  <c:v>2.027049411764704</c:v>
                </c:pt>
                <c:pt idx="371">
                  <c:v>2.026098588235294</c:v>
                </c:pt>
                <c:pt idx="372">
                  <c:v>2.0250821176470599</c:v>
                </c:pt>
                <c:pt idx="373">
                  <c:v>2.0241440000000002</c:v>
                </c:pt>
                <c:pt idx="374">
                  <c:v>2.0231574117647062</c:v>
                </c:pt>
                <c:pt idx="375">
                  <c:v>2.0223905882352939</c:v>
                </c:pt>
                <c:pt idx="376">
                  <c:v>2.0217235294117648</c:v>
                </c:pt>
                <c:pt idx="377">
                  <c:v>2.0210520000000001</c:v>
                </c:pt>
                <c:pt idx="378">
                  <c:v>2.0203112941176471</c:v>
                </c:pt>
                <c:pt idx="379">
                  <c:v>2.0196145882352941</c:v>
                </c:pt>
                <c:pt idx="380">
                  <c:v>2.0190171764705882</c:v>
                </c:pt>
                <c:pt idx="381">
                  <c:v>2.0184543529411769</c:v>
                </c:pt>
                <c:pt idx="382">
                  <c:v>2.0178541176470599</c:v>
                </c:pt>
                <c:pt idx="383">
                  <c:v>2.017360235294118</c:v>
                </c:pt>
                <c:pt idx="384">
                  <c:v>2.016942588235294</c:v>
                </c:pt>
                <c:pt idx="385">
                  <c:v>2.0165341176470601</c:v>
                </c:pt>
                <c:pt idx="386">
                  <c:v>2.0161131764705882</c:v>
                </c:pt>
                <c:pt idx="387">
                  <c:v>2.015748235294117</c:v>
                </c:pt>
                <c:pt idx="388">
                  <c:v>2.0153929411764708</c:v>
                </c:pt>
                <c:pt idx="389">
                  <c:v>2.0150600000000001</c:v>
                </c:pt>
                <c:pt idx="390">
                  <c:v>2.014807529411764</c:v>
                </c:pt>
                <c:pt idx="391">
                  <c:v>2.014559529411764</c:v>
                </c:pt>
                <c:pt idx="392">
                  <c:v>2.014313411764705</c:v>
                </c:pt>
                <c:pt idx="393">
                  <c:v>2.014079999999999</c:v>
                </c:pt>
                <c:pt idx="394">
                  <c:v>2.013841411764703</c:v>
                </c:pt>
                <c:pt idx="395">
                  <c:v>2.013620705882353</c:v>
                </c:pt>
                <c:pt idx="396">
                  <c:v>2.0134237647058821</c:v>
                </c:pt>
                <c:pt idx="397">
                  <c:v>2.013266588235294</c:v>
                </c:pt>
                <c:pt idx="398">
                  <c:v>2.0131171764705882</c:v>
                </c:pt>
                <c:pt idx="399">
                  <c:v>2.0129649411764712</c:v>
                </c:pt>
                <c:pt idx="400">
                  <c:v>2.012832705882353</c:v>
                </c:pt>
                <c:pt idx="401">
                  <c:v>2.012704470588234</c:v>
                </c:pt>
                <c:pt idx="402">
                  <c:v>2.0125868235294111</c:v>
                </c:pt>
                <c:pt idx="403">
                  <c:v>2.0124790588235291</c:v>
                </c:pt>
                <c:pt idx="404">
                  <c:v>2.0123891764705881</c:v>
                </c:pt>
                <c:pt idx="405">
                  <c:v>2.0123023529411772</c:v>
                </c:pt>
                <c:pt idx="406">
                  <c:v>2.0122131764705879</c:v>
                </c:pt>
                <c:pt idx="407">
                  <c:v>2.012122588235294</c:v>
                </c:pt>
                <c:pt idx="408">
                  <c:v>2.0120327058823531</c:v>
                </c:pt>
                <c:pt idx="409">
                  <c:v>2.0119425882352941</c:v>
                </c:pt>
                <c:pt idx="410">
                  <c:v>2.011851999999998</c:v>
                </c:pt>
                <c:pt idx="411">
                  <c:v>2.011769411764706</c:v>
                </c:pt>
                <c:pt idx="412">
                  <c:v>2.0116865882352939</c:v>
                </c:pt>
                <c:pt idx="413">
                  <c:v>2.011596470588235</c:v>
                </c:pt>
                <c:pt idx="414">
                  <c:v>2.0115068235294111</c:v>
                </c:pt>
                <c:pt idx="415">
                  <c:v>2.0114176470588232</c:v>
                </c:pt>
                <c:pt idx="416">
                  <c:v>2.011329411764704</c:v>
                </c:pt>
                <c:pt idx="417">
                  <c:v>2.011242352941176</c:v>
                </c:pt>
                <c:pt idx="418">
                  <c:v>2.011163058823529</c:v>
                </c:pt>
                <c:pt idx="419">
                  <c:v>2.011085176470587</c:v>
                </c:pt>
                <c:pt idx="420">
                  <c:v>2.011001411764703</c:v>
                </c:pt>
                <c:pt idx="421">
                  <c:v>2.0109195294117641</c:v>
                </c:pt>
                <c:pt idx="422">
                  <c:v>2.010838823529411</c:v>
                </c:pt>
                <c:pt idx="423">
                  <c:v>2.0107595294117631</c:v>
                </c:pt>
                <c:pt idx="424">
                  <c:v>2.0106814117647041</c:v>
                </c:pt>
                <c:pt idx="425">
                  <c:v>2.01061105882353</c:v>
                </c:pt>
                <c:pt idx="426">
                  <c:v>2.0105421176470588</c:v>
                </c:pt>
                <c:pt idx="427">
                  <c:v>2.010467999999999</c:v>
                </c:pt>
                <c:pt idx="428">
                  <c:v>2.010395764705883</c:v>
                </c:pt>
                <c:pt idx="429">
                  <c:v>2.0103249411764712</c:v>
                </c:pt>
                <c:pt idx="430">
                  <c:v>2.0102557647058821</c:v>
                </c:pt>
                <c:pt idx="431">
                  <c:v>2.010188470588234</c:v>
                </c:pt>
                <c:pt idx="432">
                  <c:v>2.0101279999999999</c:v>
                </c:pt>
                <c:pt idx="433">
                  <c:v>2.010069176470588</c:v>
                </c:pt>
                <c:pt idx="434">
                  <c:v>2.010006588235294</c:v>
                </c:pt>
                <c:pt idx="435">
                  <c:v>2.009945411764706</c:v>
                </c:pt>
                <c:pt idx="436">
                  <c:v>2.0098861176470599</c:v>
                </c:pt>
                <c:pt idx="437">
                  <c:v>2.0098282352941181</c:v>
                </c:pt>
                <c:pt idx="438">
                  <c:v>2.009772235294117</c:v>
                </c:pt>
                <c:pt idx="439">
                  <c:v>2.0097221176470601</c:v>
                </c:pt>
                <c:pt idx="440">
                  <c:v>2.009673411764703</c:v>
                </c:pt>
                <c:pt idx="441">
                  <c:v>2.009621647058824</c:v>
                </c:pt>
                <c:pt idx="442">
                  <c:v>2.0095712941176469</c:v>
                </c:pt>
                <c:pt idx="443">
                  <c:v>2.0095225882352952</c:v>
                </c:pt>
                <c:pt idx="444">
                  <c:v>2.0094752941176468</c:v>
                </c:pt>
                <c:pt idx="445">
                  <c:v>2.009429411764704</c:v>
                </c:pt>
                <c:pt idx="446">
                  <c:v>2.009388235294117</c:v>
                </c:pt>
                <c:pt idx="447">
                  <c:v>2.0093482352941181</c:v>
                </c:pt>
                <c:pt idx="448">
                  <c:v>2.0093051764705878</c:v>
                </c:pt>
                <c:pt idx="449">
                  <c:v>2.0092625882352939</c:v>
                </c:pt>
                <c:pt idx="450">
                  <c:v>2.0092195294117641</c:v>
                </c:pt>
                <c:pt idx="451">
                  <c:v>2.009176235294118</c:v>
                </c:pt>
                <c:pt idx="452">
                  <c:v>2.0091312941176471</c:v>
                </c:pt>
                <c:pt idx="453">
                  <c:v>2.0090863529411771</c:v>
                </c:pt>
                <c:pt idx="454">
                  <c:v>2.0090367058823531</c:v>
                </c:pt>
                <c:pt idx="455">
                  <c:v>2.0089769411764711</c:v>
                </c:pt>
                <c:pt idx="456">
                  <c:v>2.008910823529412</c:v>
                </c:pt>
                <c:pt idx="457">
                  <c:v>2.0088388235294121</c:v>
                </c:pt>
                <c:pt idx="458">
                  <c:v>2.0087600000000001</c:v>
                </c:pt>
                <c:pt idx="459">
                  <c:v>2.0086719999999998</c:v>
                </c:pt>
                <c:pt idx="460">
                  <c:v>2.0085849411764709</c:v>
                </c:pt>
                <c:pt idx="461">
                  <c:v>2.0084865882352938</c:v>
                </c:pt>
                <c:pt idx="462">
                  <c:v>2.0083727058823531</c:v>
                </c:pt>
                <c:pt idx="463">
                  <c:v>2.0082581176470589</c:v>
                </c:pt>
                <c:pt idx="464">
                  <c:v>2.0081449411764711</c:v>
                </c:pt>
                <c:pt idx="465">
                  <c:v>2.008032</c:v>
                </c:pt>
                <c:pt idx="466">
                  <c:v>2.0079162352941178</c:v>
                </c:pt>
                <c:pt idx="467">
                  <c:v>2.0078065882352938</c:v>
                </c:pt>
                <c:pt idx="468">
                  <c:v>2.0076955294117651</c:v>
                </c:pt>
                <c:pt idx="469">
                  <c:v>2.0075731764705882</c:v>
                </c:pt>
                <c:pt idx="470">
                  <c:v>2.007449411764703</c:v>
                </c:pt>
                <c:pt idx="471">
                  <c:v>2.0073254117647061</c:v>
                </c:pt>
                <c:pt idx="472">
                  <c:v>2.0072004705882351</c:v>
                </c:pt>
                <c:pt idx="473">
                  <c:v>2.0070760000000001</c:v>
                </c:pt>
                <c:pt idx="474">
                  <c:v>2.006963058823529</c:v>
                </c:pt>
                <c:pt idx="475">
                  <c:v>2.0068510588235289</c:v>
                </c:pt>
                <c:pt idx="476">
                  <c:v>2.006729647058823</c:v>
                </c:pt>
                <c:pt idx="477">
                  <c:v>2.006608705882353</c:v>
                </c:pt>
                <c:pt idx="478">
                  <c:v>2.006488941176471</c:v>
                </c:pt>
                <c:pt idx="479">
                  <c:v>2.0063703529411772</c:v>
                </c:pt>
                <c:pt idx="480">
                  <c:v>2.006251999999999</c:v>
                </c:pt>
                <c:pt idx="481">
                  <c:v>2.006143999999999</c:v>
                </c:pt>
                <c:pt idx="482">
                  <c:v>2.006037411764706</c:v>
                </c:pt>
                <c:pt idx="483">
                  <c:v>2.0059221176470601</c:v>
                </c:pt>
                <c:pt idx="484">
                  <c:v>2.005808470588232</c:v>
                </c:pt>
                <c:pt idx="485">
                  <c:v>2.005695764705882</c:v>
                </c:pt>
                <c:pt idx="486">
                  <c:v>2.005584705882355</c:v>
                </c:pt>
                <c:pt idx="487">
                  <c:v>2.0054743529411772</c:v>
                </c:pt>
                <c:pt idx="488">
                  <c:v>2.005374588235294</c:v>
                </c:pt>
                <c:pt idx="489">
                  <c:v>2.005275529411763</c:v>
                </c:pt>
                <c:pt idx="490">
                  <c:v>2.005169411764705</c:v>
                </c:pt>
                <c:pt idx="491">
                  <c:v>2.005064705882353</c:v>
                </c:pt>
                <c:pt idx="492">
                  <c:v>2.0049618823529411</c:v>
                </c:pt>
                <c:pt idx="493">
                  <c:v>2.0048607058823529</c:v>
                </c:pt>
                <c:pt idx="494">
                  <c:v>2.0047609411764711</c:v>
                </c:pt>
                <c:pt idx="495">
                  <c:v>2.0046710588235301</c:v>
                </c:pt>
                <c:pt idx="496">
                  <c:v>2.0045823529411768</c:v>
                </c:pt>
                <c:pt idx="497">
                  <c:v>2.0044870588235302</c:v>
                </c:pt>
                <c:pt idx="498">
                  <c:v>2.0043936470588242</c:v>
                </c:pt>
                <c:pt idx="499">
                  <c:v>2.004301882352943</c:v>
                </c:pt>
                <c:pt idx="500">
                  <c:v>2.0042115294117648</c:v>
                </c:pt>
                <c:pt idx="501">
                  <c:v>2.0041230588235299</c:v>
                </c:pt>
                <c:pt idx="502">
                  <c:v>2.0040432941176469</c:v>
                </c:pt>
                <c:pt idx="503">
                  <c:v>2.0039651764705879</c:v>
                </c:pt>
                <c:pt idx="504">
                  <c:v>2.0038811764705882</c:v>
                </c:pt>
                <c:pt idx="505">
                  <c:v>2.003798588235294</c:v>
                </c:pt>
                <c:pt idx="506">
                  <c:v>2.0037176470588238</c:v>
                </c:pt>
                <c:pt idx="507">
                  <c:v>2.0036381176470601</c:v>
                </c:pt>
                <c:pt idx="508">
                  <c:v>2.0035599999999998</c:v>
                </c:pt>
                <c:pt idx="509">
                  <c:v>2.003489882352941</c:v>
                </c:pt>
                <c:pt idx="510">
                  <c:v>2.0034207058823541</c:v>
                </c:pt>
                <c:pt idx="511">
                  <c:v>2.0033468235294118</c:v>
                </c:pt>
                <c:pt idx="512">
                  <c:v>2.0032741176470599</c:v>
                </c:pt>
                <c:pt idx="513">
                  <c:v>2.0032028235294121</c:v>
                </c:pt>
                <c:pt idx="514">
                  <c:v>2.00313270588236</c:v>
                </c:pt>
                <c:pt idx="515">
                  <c:v>2.0030640000000002</c:v>
                </c:pt>
                <c:pt idx="516">
                  <c:v>2.0030018823529412</c:v>
                </c:pt>
                <c:pt idx="517">
                  <c:v>2.0029411764705878</c:v>
                </c:pt>
                <c:pt idx="518">
                  <c:v>2.0028760000000001</c:v>
                </c:pt>
                <c:pt idx="519">
                  <c:v>2.002811764705883</c:v>
                </c:pt>
                <c:pt idx="520">
                  <c:v>2.002748941176471</c:v>
                </c:pt>
                <c:pt idx="521">
                  <c:v>2.002687294117647</c:v>
                </c:pt>
                <c:pt idx="522">
                  <c:v>2.002626588235294</c:v>
                </c:pt>
                <c:pt idx="523">
                  <c:v>2.0025717647058832</c:v>
                </c:pt>
                <c:pt idx="524">
                  <c:v>2.0025181176470599</c:v>
                </c:pt>
                <c:pt idx="525">
                  <c:v>2.002460470588233</c:v>
                </c:pt>
                <c:pt idx="526">
                  <c:v>2.002403999999999</c:v>
                </c:pt>
                <c:pt idx="527">
                  <c:v>2.002348470588232</c:v>
                </c:pt>
                <c:pt idx="528">
                  <c:v>2.0022941176470601</c:v>
                </c:pt>
                <c:pt idx="529">
                  <c:v>2.002240470588232</c:v>
                </c:pt>
                <c:pt idx="530">
                  <c:v>2.002192470588235</c:v>
                </c:pt>
                <c:pt idx="531">
                  <c:v>2.002145176470588</c:v>
                </c:pt>
                <c:pt idx="532">
                  <c:v>2.0020943529411772</c:v>
                </c:pt>
                <c:pt idx="533">
                  <c:v>2.0020447058823532</c:v>
                </c:pt>
                <c:pt idx="534">
                  <c:v>2.0019962352941181</c:v>
                </c:pt>
                <c:pt idx="535">
                  <c:v>2.001948470588232</c:v>
                </c:pt>
                <c:pt idx="536">
                  <c:v>2.001901647058824</c:v>
                </c:pt>
                <c:pt idx="537">
                  <c:v>2.001859529411762</c:v>
                </c:pt>
                <c:pt idx="538">
                  <c:v>2.0018183529411768</c:v>
                </c:pt>
                <c:pt idx="539">
                  <c:v>2.0017741176470598</c:v>
                </c:pt>
                <c:pt idx="540">
                  <c:v>2.001730588235294</c:v>
                </c:pt>
                <c:pt idx="541">
                  <c:v>2.0016880000000001</c:v>
                </c:pt>
                <c:pt idx="542">
                  <c:v>2.0016461176470588</c:v>
                </c:pt>
                <c:pt idx="543">
                  <c:v>2.0016049411764709</c:v>
                </c:pt>
                <c:pt idx="544">
                  <c:v>2.0015679999999998</c:v>
                </c:pt>
                <c:pt idx="545">
                  <c:v>2.001531764705883</c:v>
                </c:pt>
                <c:pt idx="546">
                  <c:v>2.0014931764705879</c:v>
                </c:pt>
                <c:pt idx="547">
                  <c:v>2.0014550588235291</c:v>
                </c:pt>
                <c:pt idx="548">
                  <c:v>2.001417647058823</c:v>
                </c:pt>
                <c:pt idx="549">
                  <c:v>2.0013811764705882</c:v>
                </c:pt>
                <c:pt idx="550">
                  <c:v>2.001345411764706</c:v>
                </c:pt>
                <c:pt idx="551">
                  <c:v>2.001313176470588</c:v>
                </c:pt>
                <c:pt idx="552">
                  <c:v>2.0012816470588231</c:v>
                </c:pt>
                <c:pt idx="553">
                  <c:v>2.001247999999999</c:v>
                </c:pt>
                <c:pt idx="554">
                  <c:v>2.0012148235294118</c:v>
                </c:pt>
                <c:pt idx="555">
                  <c:v>2.0011825882352952</c:v>
                </c:pt>
                <c:pt idx="556">
                  <c:v>2.0011508235294122</c:v>
                </c:pt>
                <c:pt idx="557">
                  <c:v>2.0011197647058832</c:v>
                </c:pt>
                <c:pt idx="558">
                  <c:v>2.0010919999999999</c:v>
                </c:pt>
                <c:pt idx="559">
                  <c:v>2.001064470588235</c:v>
                </c:pt>
                <c:pt idx="560">
                  <c:v>2.001035294117647</c:v>
                </c:pt>
                <c:pt idx="561">
                  <c:v>2.0010068235294112</c:v>
                </c:pt>
                <c:pt idx="562">
                  <c:v>2.0009785882352942</c:v>
                </c:pt>
                <c:pt idx="563">
                  <c:v>2.0009512941176482</c:v>
                </c:pt>
                <c:pt idx="564">
                  <c:v>2.0009242352941179</c:v>
                </c:pt>
                <c:pt idx="565">
                  <c:v>2.0009000000000001</c:v>
                </c:pt>
                <c:pt idx="566">
                  <c:v>2.000875999999999</c:v>
                </c:pt>
                <c:pt idx="567">
                  <c:v>2.000850588235294</c:v>
                </c:pt>
                <c:pt idx="568">
                  <c:v>2.000825411764704</c:v>
                </c:pt>
                <c:pt idx="569">
                  <c:v>2.0008009411764709</c:v>
                </c:pt>
                <c:pt idx="570">
                  <c:v>2.0007769411764711</c:v>
                </c:pt>
                <c:pt idx="571">
                  <c:v>2.000753411764705</c:v>
                </c:pt>
                <c:pt idx="572">
                  <c:v>2.0007322352941181</c:v>
                </c:pt>
                <c:pt idx="573">
                  <c:v>2.000711529411765</c:v>
                </c:pt>
                <c:pt idx="574">
                  <c:v>2.0006894117647041</c:v>
                </c:pt>
                <c:pt idx="575">
                  <c:v>2.0006677647058821</c:v>
                </c:pt>
                <c:pt idx="576">
                  <c:v>2.000646823529411</c:v>
                </c:pt>
                <c:pt idx="577">
                  <c:v>2.0006261176470601</c:v>
                </c:pt>
                <c:pt idx="578">
                  <c:v>2.0006058823529411</c:v>
                </c:pt>
                <c:pt idx="579">
                  <c:v>2.000587764705883</c:v>
                </c:pt>
                <c:pt idx="580">
                  <c:v>2.000569882352941</c:v>
                </c:pt>
                <c:pt idx="581">
                  <c:v>2.0005508235294118</c:v>
                </c:pt>
                <c:pt idx="582">
                  <c:v>2.0005322352941182</c:v>
                </c:pt>
                <c:pt idx="583">
                  <c:v>2.0005138823529411</c:v>
                </c:pt>
                <c:pt idx="584">
                  <c:v>2.0004960000000001</c:v>
                </c:pt>
                <c:pt idx="585">
                  <c:v>2.0004783529411769</c:v>
                </c:pt>
                <c:pt idx="586">
                  <c:v>2.000462588235294</c:v>
                </c:pt>
                <c:pt idx="587">
                  <c:v>2.0004470588235299</c:v>
                </c:pt>
                <c:pt idx="588">
                  <c:v>2.0004303529411769</c:v>
                </c:pt>
                <c:pt idx="589">
                  <c:v>2.0004141176470598</c:v>
                </c:pt>
                <c:pt idx="590">
                  <c:v>2.0003981176470602</c:v>
                </c:pt>
                <c:pt idx="591">
                  <c:v>2.0003823529411768</c:v>
                </c:pt>
                <c:pt idx="592">
                  <c:v>2.0003670588235298</c:v>
                </c:pt>
                <c:pt idx="593">
                  <c:v>2.000353411764705</c:v>
                </c:pt>
                <c:pt idx="594">
                  <c:v>2.00034</c:v>
                </c:pt>
                <c:pt idx="595">
                  <c:v>2.000325647058824</c:v>
                </c:pt>
                <c:pt idx="596">
                  <c:v>2.000311764705883</c:v>
                </c:pt>
                <c:pt idx="597">
                  <c:v>2.0002983529411771</c:v>
                </c:pt>
                <c:pt idx="598">
                  <c:v>2.0002851764705878</c:v>
                </c:pt>
                <c:pt idx="599">
                  <c:v>2.000272470588234</c:v>
                </c:pt>
                <c:pt idx="600">
                  <c:v>2.000261411764706</c:v>
                </c:pt>
                <c:pt idx="601">
                  <c:v>2.000250352941177</c:v>
                </c:pt>
                <c:pt idx="602">
                  <c:v>2.0002388235294122</c:v>
                </c:pt>
                <c:pt idx="603">
                  <c:v>2.0002275294117648</c:v>
                </c:pt>
                <c:pt idx="604">
                  <c:v>2.000216705882353</c:v>
                </c:pt>
                <c:pt idx="605">
                  <c:v>2.00020611764706</c:v>
                </c:pt>
                <c:pt idx="606">
                  <c:v>2.0001962352941178</c:v>
                </c:pt>
                <c:pt idx="607">
                  <c:v>2.0001872941176471</c:v>
                </c:pt>
                <c:pt idx="608">
                  <c:v>2.0001788235294118</c:v>
                </c:pt>
                <c:pt idx="609">
                  <c:v>2.000169882352941</c:v>
                </c:pt>
                <c:pt idx="610">
                  <c:v>2.0001611764705882</c:v>
                </c:pt>
                <c:pt idx="611">
                  <c:v>2.0001529411764709</c:v>
                </c:pt>
                <c:pt idx="612">
                  <c:v>2.000144705882354</c:v>
                </c:pt>
                <c:pt idx="613">
                  <c:v>2.0001369411764709</c:v>
                </c:pt>
                <c:pt idx="614">
                  <c:v>2.000130352941178</c:v>
                </c:pt>
                <c:pt idx="615">
                  <c:v>2.0001237647058829</c:v>
                </c:pt>
                <c:pt idx="616">
                  <c:v>2.0001169411764712</c:v>
                </c:pt>
                <c:pt idx="617">
                  <c:v>2.0001105882352941</c:v>
                </c:pt>
                <c:pt idx="618">
                  <c:v>2.0001044705882349</c:v>
                </c:pt>
                <c:pt idx="619">
                  <c:v>2.0000988235294122</c:v>
                </c:pt>
                <c:pt idx="620">
                  <c:v>2.000093411764706</c:v>
                </c:pt>
                <c:pt idx="621">
                  <c:v>2.0000887058823529</c:v>
                </c:pt>
                <c:pt idx="622">
                  <c:v>2.0000842352941182</c:v>
                </c:pt>
                <c:pt idx="623">
                  <c:v>2.0000795294117641</c:v>
                </c:pt>
                <c:pt idx="624">
                  <c:v>2.000075294117647</c:v>
                </c:pt>
                <c:pt idx="625">
                  <c:v>2.0000712941176468</c:v>
                </c:pt>
                <c:pt idx="626">
                  <c:v>2.0000675294117651</c:v>
                </c:pt>
                <c:pt idx="627">
                  <c:v>2.0000640000000001</c:v>
                </c:pt>
                <c:pt idx="628">
                  <c:v>2.000061176470588</c:v>
                </c:pt>
                <c:pt idx="629">
                  <c:v>2.0000583529411768</c:v>
                </c:pt>
                <c:pt idx="630">
                  <c:v>2.000055529411763</c:v>
                </c:pt>
                <c:pt idx="631">
                  <c:v>2.0000529411764711</c:v>
                </c:pt>
                <c:pt idx="632">
                  <c:v>2.0000505882352941</c:v>
                </c:pt>
                <c:pt idx="633">
                  <c:v>2.000048470588232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4E1-49FB-8AAA-368ECCD6AB5C}"/>
            </c:ext>
          </c:extLst>
        </c:ser>
        <c:ser>
          <c:idx val="7"/>
          <c:order val="6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[6]Sheet1!$B$1:$B$655</c:f>
              <c:numCache>
                <c:formatCode>General</c:formatCode>
                <c:ptCount val="655"/>
                <c:pt idx="0">
                  <c:v>272.18796809999998</c:v>
                </c:pt>
                <c:pt idx="1">
                  <c:v>272.23787999999962</c:v>
                </c:pt>
                <c:pt idx="2">
                  <c:v>272.28778119999998</c:v>
                </c:pt>
                <c:pt idx="3">
                  <c:v>272.33749820000003</c:v>
                </c:pt>
                <c:pt idx="4">
                  <c:v>272.3875405</c:v>
                </c:pt>
                <c:pt idx="5">
                  <c:v>272.43372799999901</c:v>
                </c:pt>
                <c:pt idx="6">
                  <c:v>272.47877659999921</c:v>
                </c:pt>
                <c:pt idx="7">
                  <c:v>272.52898679999993</c:v>
                </c:pt>
                <c:pt idx="8">
                  <c:v>272.57938760000002</c:v>
                </c:pt>
                <c:pt idx="9">
                  <c:v>272.62967099999997</c:v>
                </c:pt>
                <c:pt idx="10">
                  <c:v>272.67862720000011</c:v>
                </c:pt>
                <c:pt idx="11">
                  <c:v>272.728883</c:v>
                </c:pt>
                <c:pt idx="12">
                  <c:v>272.77473459999999</c:v>
                </c:pt>
                <c:pt idx="13">
                  <c:v>272.82129999999961</c:v>
                </c:pt>
                <c:pt idx="14">
                  <c:v>272.87120299999992</c:v>
                </c:pt>
                <c:pt idx="15">
                  <c:v>272.92108749999898</c:v>
                </c:pt>
                <c:pt idx="16">
                  <c:v>272.97106519999988</c:v>
                </c:pt>
                <c:pt idx="17">
                  <c:v>273.02155579999902</c:v>
                </c:pt>
                <c:pt idx="18">
                  <c:v>273.07143359999992</c:v>
                </c:pt>
                <c:pt idx="19">
                  <c:v>273.11721023000001</c:v>
                </c:pt>
                <c:pt idx="20">
                  <c:v>273.16344612</c:v>
                </c:pt>
                <c:pt idx="21">
                  <c:v>273.21335325999888</c:v>
                </c:pt>
                <c:pt idx="22">
                  <c:v>273.26316679999991</c:v>
                </c:pt>
                <c:pt idx="23">
                  <c:v>273.31269379999998</c:v>
                </c:pt>
                <c:pt idx="24">
                  <c:v>273.36302660000001</c:v>
                </c:pt>
                <c:pt idx="25">
                  <c:v>273.41304149999962</c:v>
                </c:pt>
                <c:pt idx="26">
                  <c:v>273.45901639999988</c:v>
                </c:pt>
                <c:pt idx="27">
                  <c:v>273.50525809999999</c:v>
                </c:pt>
                <c:pt idx="28">
                  <c:v>273.55465299999997</c:v>
                </c:pt>
                <c:pt idx="29">
                  <c:v>273.60497359999999</c:v>
                </c:pt>
                <c:pt idx="30">
                  <c:v>273.65511719999989</c:v>
                </c:pt>
                <c:pt idx="31">
                  <c:v>273.70525320000002</c:v>
                </c:pt>
                <c:pt idx="32">
                  <c:v>273.7547156</c:v>
                </c:pt>
                <c:pt idx="33">
                  <c:v>273.80062750000002</c:v>
                </c:pt>
                <c:pt idx="34">
                  <c:v>273.84607119999998</c:v>
                </c:pt>
                <c:pt idx="35">
                  <c:v>273.8966643</c:v>
                </c:pt>
                <c:pt idx="36">
                  <c:v>273.9466458</c:v>
                </c:pt>
                <c:pt idx="37">
                  <c:v>273.996217599999</c:v>
                </c:pt>
                <c:pt idx="38">
                  <c:v>274.04651869999992</c:v>
                </c:pt>
                <c:pt idx="39">
                  <c:v>274.09678179999992</c:v>
                </c:pt>
                <c:pt idx="40">
                  <c:v>274.14251969999998</c:v>
                </c:pt>
                <c:pt idx="41">
                  <c:v>274.18774400000001</c:v>
                </c:pt>
                <c:pt idx="42">
                  <c:v>274.23848399999991</c:v>
                </c:pt>
                <c:pt idx="43">
                  <c:v>274.28762899999992</c:v>
                </c:pt>
                <c:pt idx="44">
                  <c:v>274.33754799999991</c:v>
                </c:pt>
                <c:pt idx="45">
                  <c:v>274.38863599999962</c:v>
                </c:pt>
                <c:pt idx="46">
                  <c:v>274.43796299999991</c:v>
                </c:pt>
                <c:pt idx="47">
                  <c:v>274.48368599999992</c:v>
                </c:pt>
                <c:pt idx="48">
                  <c:v>274.529674</c:v>
                </c:pt>
                <c:pt idx="49">
                  <c:v>274.57935199999991</c:v>
                </c:pt>
                <c:pt idx="50">
                  <c:v>274.62927100000002</c:v>
                </c:pt>
                <c:pt idx="51">
                  <c:v>274.679238</c:v>
                </c:pt>
                <c:pt idx="52">
                  <c:v>274.72955499999961</c:v>
                </c:pt>
                <c:pt idx="53">
                  <c:v>274.77923599999991</c:v>
                </c:pt>
                <c:pt idx="54">
                  <c:v>274.824884</c:v>
                </c:pt>
                <c:pt idx="55">
                  <c:v>274.87145599999991</c:v>
                </c:pt>
                <c:pt idx="56">
                  <c:v>274.92160499999898</c:v>
                </c:pt>
                <c:pt idx="57">
                  <c:v>274.97183199999961</c:v>
                </c:pt>
                <c:pt idx="58">
                  <c:v>275.02113599999888</c:v>
                </c:pt>
                <c:pt idx="59">
                  <c:v>275.07144</c:v>
                </c:pt>
                <c:pt idx="60">
                  <c:v>275.12189899999993</c:v>
                </c:pt>
                <c:pt idx="61">
                  <c:v>275.16744899999998</c:v>
                </c:pt>
                <c:pt idx="62">
                  <c:v>275.21391199999903</c:v>
                </c:pt>
                <c:pt idx="63">
                  <c:v>275.26316399999962</c:v>
                </c:pt>
                <c:pt idx="64">
                  <c:v>275.31419599999992</c:v>
                </c:pt>
                <c:pt idx="65">
                  <c:v>275.36436200000003</c:v>
                </c:pt>
                <c:pt idx="66">
                  <c:v>275.41407999999961</c:v>
                </c:pt>
                <c:pt idx="67">
                  <c:v>275.46368899999999</c:v>
                </c:pt>
                <c:pt idx="68">
                  <c:v>275.51013299999897</c:v>
                </c:pt>
                <c:pt idx="69">
                  <c:v>275.555744</c:v>
                </c:pt>
                <c:pt idx="70">
                  <c:v>275.60603599999962</c:v>
                </c:pt>
                <c:pt idx="71">
                  <c:v>275.655844</c:v>
                </c:pt>
                <c:pt idx="72">
                  <c:v>275.70574199999999</c:v>
                </c:pt>
                <c:pt idx="73">
                  <c:v>275.75691599999902</c:v>
                </c:pt>
                <c:pt idx="74">
                  <c:v>275.80637799999897</c:v>
                </c:pt>
                <c:pt idx="75">
                  <c:v>275.85218500000002</c:v>
                </c:pt>
                <c:pt idx="76">
                  <c:v>275.89796699999999</c:v>
                </c:pt>
                <c:pt idx="77">
                  <c:v>275.94807199999991</c:v>
                </c:pt>
                <c:pt idx="78">
                  <c:v>275.99865599999902</c:v>
                </c:pt>
                <c:pt idx="79">
                  <c:v>276.04881399999999</c:v>
                </c:pt>
                <c:pt idx="80">
                  <c:v>276.09849599999961</c:v>
                </c:pt>
                <c:pt idx="81">
                  <c:v>276.148391</c:v>
                </c:pt>
                <c:pt idx="82">
                  <c:v>276.19409399999989</c:v>
                </c:pt>
                <c:pt idx="83">
                  <c:v>276.24095999999992</c:v>
                </c:pt>
                <c:pt idx="84">
                  <c:v>276.29016999999902</c:v>
                </c:pt>
                <c:pt idx="85">
                  <c:v>276.34077400000001</c:v>
                </c:pt>
                <c:pt idx="86">
                  <c:v>276.38984599999998</c:v>
                </c:pt>
                <c:pt idx="87">
                  <c:v>276.44002</c:v>
                </c:pt>
                <c:pt idx="88">
                  <c:v>276.49055999999888</c:v>
                </c:pt>
                <c:pt idx="89">
                  <c:v>276.53646099999992</c:v>
                </c:pt>
                <c:pt idx="90">
                  <c:v>276.58261999999962</c:v>
                </c:pt>
                <c:pt idx="91">
                  <c:v>276.63235199999991</c:v>
                </c:pt>
                <c:pt idx="92">
                  <c:v>276.68289800000002</c:v>
                </c:pt>
                <c:pt idx="93">
                  <c:v>276.73241799999897</c:v>
                </c:pt>
                <c:pt idx="94">
                  <c:v>276.78262899999999</c:v>
                </c:pt>
                <c:pt idx="95">
                  <c:v>276.83260999999999</c:v>
                </c:pt>
                <c:pt idx="96">
                  <c:v>276.87805899999961</c:v>
                </c:pt>
                <c:pt idx="97">
                  <c:v>276.92473799999902</c:v>
                </c:pt>
                <c:pt idx="98">
                  <c:v>276.97467</c:v>
                </c:pt>
                <c:pt idx="99">
                  <c:v>277.02488199999999</c:v>
                </c:pt>
                <c:pt idx="100">
                  <c:v>277.07469600000002</c:v>
                </c:pt>
                <c:pt idx="101">
                  <c:v>277.124798</c:v>
                </c:pt>
                <c:pt idx="102">
                  <c:v>277.17489899999998</c:v>
                </c:pt>
                <c:pt idx="103">
                  <c:v>277.22072599999962</c:v>
                </c:pt>
                <c:pt idx="104">
                  <c:v>277.26657599999902</c:v>
                </c:pt>
                <c:pt idx="105">
                  <c:v>277.31663199999991</c:v>
                </c:pt>
                <c:pt idx="106">
                  <c:v>277.36744399999998</c:v>
                </c:pt>
                <c:pt idx="107">
                  <c:v>277.41704399999992</c:v>
                </c:pt>
                <c:pt idx="108">
                  <c:v>277.46721599999961</c:v>
                </c:pt>
                <c:pt idx="109">
                  <c:v>277.51673499999902</c:v>
                </c:pt>
                <c:pt idx="110">
                  <c:v>277.56290300000001</c:v>
                </c:pt>
                <c:pt idx="111">
                  <c:v>277.60839999999962</c:v>
                </c:pt>
                <c:pt idx="112">
                  <c:v>277.65831599999962</c:v>
                </c:pt>
                <c:pt idx="113">
                  <c:v>277.70858999999962</c:v>
                </c:pt>
                <c:pt idx="114">
                  <c:v>277.75872599999991</c:v>
                </c:pt>
                <c:pt idx="115">
                  <c:v>277.80911899999961</c:v>
                </c:pt>
                <c:pt idx="116">
                  <c:v>277.85857599999991</c:v>
                </c:pt>
                <c:pt idx="117">
                  <c:v>277.90420699999999</c:v>
                </c:pt>
                <c:pt idx="118">
                  <c:v>277.950784</c:v>
                </c:pt>
                <c:pt idx="119">
                  <c:v>278.00042999999999</c:v>
                </c:pt>
                <c:pt idx="120">
                  <c:v>278.05033599999962</c:v>
                </c:pt>
                <c:pt idx="121">
                  <c:v>278.100188</c:v>
                </c:pt>
                <c:pt idx="122">
                  <c:v>278.15049800000003</c:v>
                </c:pt>
                <c:pt idx="123">
                  <c:v>278.20068700000002</c:v>
                </c:pt>
                <c:pt idx="124">
                  <c:v>278.24623099999991</c:v>
                </c:pt>
                <c:pt idx="125">
                  <c:v>278.29281199999991</c:v>
                </c:pt>
                <c:pt idx="126">
                  <c:v>278.342825</c:v>
                </c:pt>
                <c:pt idx="127">
                  <c:v>278.39322299999992</c:v>
                </c:pt>
                <c:pt idx="128">
                  <c:v>278.44288899999998</c:v>
                </c:pt>
                <c:pt idx="129">
                  <c:v>278.49340999999902</c:v>
                </c:pt>
                <c:pt idx="130">
                  <c:v>278.54255499999999</c:v>
                </c:pt>
                <c:pt idx="131">
                  <c:v>278.58856699999961</c:v>
                </c:pt>
                <c:pt idx="132">
                  <c:v>278.63433099999992</c:v>
                </c:pt>
                <c:pt idx="133">
                  <c:v>278.68535199999991</c:v>
                </c:pt>
                <c:pt idx="134">
                  <c:v>278.73558799999961</c:v>
                </c:pt>
                <c:pt idx="135">
                  <c:v>278.78526999999991</c:v>
                </c:pt>
                <c:pt idx="136">
                  <c:v>278.83541399999962</c:v>
                </c:pt>
                <c:pt idx="137">
                  <c:v>278.88494200000002</c:v>
                </c:pt>
                <c:pt idx="138">
                  <c:v>278.9313099999988</c:v>
                </c:pt>
                <c:pt idx="139">
                  <c:v>278.97757599999898</c:v>
                </c:pt>
                <c:pt idx="140">
                  <c:v>279.02680499999991</c:v>
                </c:pt>
                <c:pt idx="141">
                  <c:v>279.077474</c:v>
                </c:pt>
                <c:pt idx="142">
                  <c:v>279.12743599999999</c:v>
                </c:pt>
                <c:pt idx="143">
                  <c:v>279.17707100000001</c:v>
                </c:pt>
                <c:pt idx="144">
                  <c:v>279.22719599999903</c:v>
                </c:pt>
                <c:pt idx="145">
                  <c:v>279.27225399999992</c:v>
                </c:pt>
                <c:pt idx="146">
                  <c:v>279.31872199999992</c:v>
                </c:pt>
                <c:pt idx="147">
                  <c:v>279.36887200000001</c:v>
                </c:pt>
                <c:pt idx="148">
                  <c:v>279.41880199999991</c:v>
                </c:pt>
                <c:pt idx="149">
                  <c:v>279.46910799999961</c:v>
                </c:pt>
                <c:pt idx="150">
                  <c:v>279.51943399999999</c:v>
                </c:pt>
                <c:pt idx="151">
                  <c:v>279.56981200000001</c:v>
                </c:pt>
                <c:pt idx="152">
                  <c:v>279.61453</c:v>
                </c:pt>
                <c:pt idx="153">
                  <c:v>279.66059999999999</c:v>
                </c:pt>
                <c:pt idx="154">
                  <c:v>279.71077399999962</c:v>
                </c:pt>
                <c:pt idx="155">
                  <c:v>279.76124299999992</c:v>
                </c:pt>
                <c:pt idx="156">
                  <c:v>279.81099499999999</c:v>
                </c:pt>
                <c:pt idx="157">
                  <c:v>279.86159299999991</c:v>
                </c:pt>
                <c:pt idx="158">
                  <c:v>279.91083899999961</c:v>
                </c:pt>
                <c:pt idx="159">
                  <c:v>279.95755599999961</c:v>
                </c:pt>
                <c:pt idx="160">
                  <c:v>280.00283200000001</c:v>
                </c:pt>
                <c:pt idx="161">
                  <c:v>280.05348600000002</c:v>
                </c:pt>
                <c:pt idx="162">
                  <c:v>280.10336599999999</c:v>
                </c:pt>
                <c:pt idx="163">
                  <c:v>280.15313899999961</c:v>
                </c:pt>
                <c:pt idx="164">
                  <c:v>280.20353599999902</c:v>
                </c:pt>
                <c:pt idx="165">
                  <c:v>280.25389100000001</c:v>
                </c:pt>
                <c:pt idx="166">
                  <c:v>280.29916799999961</c:v>
                </c:pt>
                <c:pt idx="167">
                  <c:v>280.344853</c:v>
                </c:pt>
                <c:pt idx="168">
                  <c:v>280.39577399999962</c:v>
                </c:pt>
                <c:pt idx="169">
                  <c:v>280.44526400000001</c:v>
                </c:pt>
                <c:pt idx="170">
                  <c:v>280.49527899999902</c:v>
                </c:pt>
                <c:pt idx="171">
                  <c:v>280.54532799999993</c:v>
                </c:pt>
                <c:pt idx="172">
                  <c:v>280.59578599999992</c:v>
                </c:pt>
                <c:pt idx="173">
                  <c:v>280.641076</c:v>
                </c:pt>
                <c:pt idx="174">
                  <c:v>280.686846</c:v>
                </c:pt>
                <c:pt idx="175">
                  <c:v>280.73683399999902</c:v>
                </c:pt>
                <c:pt idx="176">
                  <c:v>280.78646099999992</c:v>
                </c:pt>
                <c:pt idx="177">
                  <c:v>280.83664899999991</c:v>
                </c:pt>
                <c:pt idx="178">
                  <c:v>280.88701599999962</c:v>
                </c:pt>
                <c:pt idx="179">
                  <c:v>280.93714299999903</c:v>
                </c:pt>
                <c:pt idx="180">
                  <c:v>280.98279699999961</c:v>
                </c:pt>
                <c:pt idx="181">
                  <c:v>281.02834499999898</c:v>
                </c:pt>
                <c:pt idx="182">
                  <c:v>281.07852399999962</c:v>
                </c:pt>
                <c:pt idx="183">
                  <c:v>281.12817799999902</c:v>
                </c:pt>
                <c:pt idx="184">
                  <c:v>281.179304</c:v>
                </c:pt>
                <c:pt idx="185">
                  <c:v>281.22920599999992</c:v>
                </c:pt>
                <c:pt idx="186">
                  <c:v>281.27857399999903</c:v>
                </c:pt>
                <c:pt idx="187">
                  <c:v>281.32513899999901</c:v>
                </c:pt>
                <c:pt idx="188">
                  <c:v>281.37041299999999</c:v>
                </c:pt>
                <c:pt idx="189">
                  <c:v>281.42079399999898</c:v>
                </c:pt>
                <c:pt idx="190">
                  <c:v>281.47095999999902</c:v>
                </c:pt>
                <c:pt idx="191">
                  <c:v>281.52090699999991</c:v>
                </c:pt>
                <c:pt idx="192">
                  <c:v>281.57126599999992</c:v>
                </c:pt>
                <c:pt idx="193">
                  <c:v>281.62023799999992</c:v>
                </c:pt>
                <c:pt idx="194">
                  <c:v>281.66650899999962</c:v>
                </c:pt>
                <c:pt idx="195">
                  <c:v>281.71253799999897</c:v>
                </c:pt>
                <c:pt idx="196">
                  <c:v>281.76304199999993</c:v>
                </c:pt>
                <c:pt idx="197">
                  <c:v>281.812544</c:v>
                </c:pt>
                <c:pt idx="198">
                  <c:v>281.86281100000002</c:v>
                </c:pt>
                <c:pt idx="199">
                  <c:v>281.91281099999992</c:v>
                </c:pt>
                <c:pt idx="200">
                  <c:v>281.96290599999992</c:v>
                </c:pt>
                <c:pt idx="201">
                  <c:v>282.00880099999989</c:v>
                </c:pt>
                <c:pt idx="202">
                  <c:v>282.05479400000002</c:v>
                </c:pt>
                <c:pt idx="203">
                  <c:v>282.10416300000003</c:v>
                </c:pt>
                <c:pt idx="204">
                  <c:v>282.15443399999998</c:v>
                </c:pt>
                <c:pt idx="205">
                  <c:v>282.20443899999992</c:v>
                </c:pt>
                <c:pt idx="206">
                  <c:v>282.25497200000001</c:v>
                </c:pt>
                <c:pt idx="207">
                  <c:v>282.304304</c:v>
                </c:pt>
                <c:pt idx="208">
                  <c:v>282.35103199999992</c:v>
                </c:pt>
                <c:pt idx="209">
                  <c:v>282.39687399999991</c:v>
                </c:pt>
                <c:pt idx="210">
                  <c:v>282.44639399999897</c:v>
                </c:pt>
                <c:pt idx="211">
                  <c:v>282.49716899999902</c:v>
                </c:pt>
                <c:pt idx="212">
                  <c:v>282.546875</c:v>
                </c:pt>
                <c:pt idx="213">
                  <c:v>282.59716899999961</c:v>
                </c:pt>
                <c:pt idx="214">
                  <c:v>282.64698199999998</c:v>
                </c:pt>
                <c:pt idx="215">
                  <c:v>282.69294500000001</c:v>
                </c:pt>
                <c:pt idx="216">
                  <c:v>282.73824499999961</c:v>
                </c:pt>
                <c:pt idx="217">
                  <c:v>282.78838799999897</c:v>
                </c:pt>
                <c:pt idx="218">
                  <c:v>282.83810299999902</c:v>
                </c:pt>
                <c:pt idx="219">
                  <c:v>282.888488</c:v>
                </c:pt>
                <c:pt idx="220">
                  <c:v>282.93841599999888</c:v>
                </c:pt>
                <c:pt idx="221">
                  <c:v>282.98839999999888</c:v>
                </c:pt>
                <c:pt idx="222">
                  <c:v>283.03447399999999</c:v>
                </c:pt>
                <c:pt idx="223">
                  <c:v>283.07978400000002</c:v>
                </c:pt>
                <c:pt idx="224">
                  <c:v>283.12969099999998</c:v>
                </c:pt>
                <c:pt idx="225">
                  <c:v>283.18010999999962</c:v>
                </c:pt>
                <c:pt idx="226">
                  <c:v>283.23024999999961</c:v>
                </c:pt>
                <c:pt idx="227">
                  <c:v>283.28039999999902</c:v>
                </c:pt>
                <c:pt idx="228">
                  <c:v>283.32988999999998</c:v>
                </c:pt>
                <c:pt idx="229">
                  <c:v>283.37601999999902</c:v>
                </c:pt>
                <c:pt idx="230">
                  <c:v>283.42175999999893</c:v>
                </c:pt>
                <c:pt idx="231">
                  <c:v>283.47161999999901</c:v>
                </c:pt>
                <c:pt idx="232">
                  <c:v>283.52187999999961</c:v>
                </c:pt>
                <c:pt idx="233">
                  <c:v>283.57142999999991</c:v>
                </c:pt>
                <c:pt idx="234">
                  <c:v>283.62151999999901</c:v>
                </c:pt>
                <c:pt idx="235">
                  <c:v>283.67131999999901</c:v>
                </c:pt>
                <c:pt idx="236">
                  <c:v>283.71795999999961</c:v>
                </c:pt>
                <c:pt idx="237">
                  <c:v>283.76344999999992</c:v>
                </c:pt>
                <c:pt idx="238">
                  <c:v>283.81416999999999</c:v>
                </c:pt>
                <c:pt idx="239">
                  <c:v>283.86351999999903</c:v>
                </c:pt>
                <c:pt idx="240">
                  <c:v>283.91336999999902</c:v>
                </c:pt>
                <c:pt idx="241">
                  <c:v>283.96364</c:v>
                </c:pt>
                <c:pt idx="242">
                  <c:v>284.01358999999991</c:v>
                </c:pt>
                <c:pt idx="243">
                  <c:v>284.05914999999999</c:v>
                </c:pt>
                <c:pt idx="244">
                  <c:v>284.10550000000001</c:v>
                </c:pt>
                <c:pt idx="245">
                  <c:v>284.15533999999991</c:v>
                </c:pt>
                <c:pt idx="246">
                  <c:v>284.20517999999902</c:v>
                </c:pt>
                <c:pt idx="247">
                  <c:v>284.25556</c:v>
                </c:pt>
                <c:pt idx="248">
                  <c:v>284.30523999999991</c:v>
                </c:pt>
                <c:pt idx="249">
                  <c:v>284.35501999999991</c:v>
                </c:pt>
                <c:pt idx="250">
                  <c:v>284.40116999999901</c:v>
                </c:pt>
                <c:pt idx="251">
                  <c:v>284.44662</c:v>
                </c:pt>
                <c:pt idx="252">
                  <c:v>284.49636999999888</c:v>
                </c:pt>
                <c:pt idx="253">
                  <c:v>284.54643999999962</c:v>
                </c:pt>
                <c:pt idx="254">
                  <c:v>284.59622999999903</c:v>
                </c:pt>
                <c:pt idx="255">
                  <c:v>284.64668</c:v>
                </c:pt>
                <c:pt idx="256">
                  <c:v>284.69630999999902</c:v>
                </c:pt>
                <c:pt idx="257">
                  <c:v>284.74229000000003</c:v>
                </c:pt>
                <c:pt idx="258">
                  <c:v>284.78802999999903</c:v>
                </c:pt>
                <c:pt idx="259">
                  <c:v>284.83769999999993</c:v>
                </c:pt>
                <c:pt idx="260">
                  <c:v>284.888319999999</c:v>
                </c:pt>
                <c:pt idx="261">
                  <c:v>284.9383799999988</c:v>
                </c:pt>
                <c:pt idx="262">
                  <c:v>284.98924999999991</c:v>
                </c:pt>
                <c:pt idx="263">
                  <c:v>285.03829999999903</c:v>
                </c:pt>
                <c:pt idx="264">
                  <c:v>285.08404999999999</c:v>
                </c:pt>
                <c:pt idx="265">
                  <c:v>285.13018</c:v>
                </c:pt>
                <c:pt idx="266">
                  <c:v>285.18083000000001</c:v>
                </c:pt>
                <c:pt idx="267">
                  <c:v>285.230919999999</c:v>
                </c:pt>
                <c:pt idx="268">
                  <c:v>285.28058999999962</c:v>
                </c:pt>
                <c:pt idx="269">
                  <c:v>285.33053999999902</c:v>
                </c:pt>
                <c:pt idx="270">
                  <c:v>285.38109999999921</c:v>
                </c:pt>
                <c:pt idx="271">
                  <c:v>285.42633999999862</c:v>
                </c:pt>
                <c:pt idx="272">
                  <c:v>285.47189999999961</c:v>
                </c:pt>
                <c:pt idx="273">
                  <c:v>285.52253999999903</c:v>
                </c:pt>
                <c:pt idx="274">
                  <c:v>285.57196999999991</c:v>
                </c:pt>
                <c:pt idx="275">
                  <c:v>285.62225999999993</c:v>
                </c:pt>
                <c:pt idx="276">
                  <c:v>285.67225000000002</c:v>
                </c:pt>
                <c:pt idx="277">
                  <c:v>285.72235999999901</c:v>
                </c:pt>
                <c:pt idx="278">
                  <c:v>285.76831999999888</c:v>
                </c:pt>
                <c:pt idx="279">
                  <c:v>285.81423000000001</c:v>
                </c:pt>
                <c:pt idx="280">
                  <c:v>285.86437999999993</c:v>
                </c:pt>
                <c:pt idx="281">
                  <c:v>285.91433999999902</c:v>
                </c:pt>
                <c:pt idx="282">
                  <c:v>285.96445999999992</c:v>
                </c:pt>
                <c:pt idx="283">
                  <c:v>286.01417999999961</c:v>
                </c:pt>
                <c:pt idx="284">
                  <c:v>286.06455999999991</c:v>
                </c:pt>
                <c:pt idx="285">
                  <c:v>286.10964000000001</c:v>
                </c:pt>
                <c:pt idx="286">
                  <c:v>286.15613999999903</c:v>
                </c:pt>
                <c:pt idx="287">
                  <c:v>286.20590999999962</c:v>
                </c:pt>
                <c:pt idx="288">
                  <c:v>286.25618999999921</c:v>
                </c:pt>
                <c:pt idx="289">
                  <c:v>286.30673999999902</c:v>
                </c:pt>
                <c:pt idx="290">
                  <c:v>286.35641999999962</c:v>
                </c:pt>
                <c:pt idx="291">
                  <c:v>286.40586999999999</c:v>
                </c:pt>
                <c:pt idx="292">
                  <c:v>286.45188999999999</c:v>
                </c:pt>
                <c:pt idx="293">
                  <c:v>286.49786</c:v>
                </c:pt>
                <c:pt idx="294">
                  <c:v>286.54759999999999</c:v>
                </c:pt>
                <c:pt idx="295">
                  <c:v>286.59798999999992</c:v>
                </c:pt>
                <c:pt idx="296">
                  <c:v>286.64839999999992</c:v>
                </c:pt>
                <c:pt idx="297">
                  <c:v>286.69854999999961</c:v>
                </c:pt>
                <c:pt idx="298">
                  <c:v>286.74892</c:v>
                </c:pt>
                <c:pt idx="299">
                  <c:v>286.79389999999961</c:v>
                </c:pt>
                <c:pt idx="300">
                  <c:v>286.83990999999992</c:v>
                </c:pt>
                <c:pt idx="301">
                  <c:v>286.88972999999999</c:v>
                </c:pt>
                <c:pt idx="302">
                  <c:v>286.94006999999999</c:v>
                </c:pt>
                <c:pt idx="303">
                  <c:v>286.98996</c:v>
                </c:pt>
                <c:pt idx="304">
                  <c:v>287.04023999999993</c:v>
                </c:pt>
                <c:pt idx="305">
                  <c:v>287.08950999999962</c:v>
                </c:pt>
                <c:pt idx="306">
                  <c:v>287.13622999999961</c:v>
                </c:pt>
                <c:pt idx="307">
                  <c:v>287.18221999999992</c:v>
                </c:pt>
                <c:pt idx="308">
                  <c:v>287.23203999999902</c:v>
                </c:pt>
                <c:pt idx="309">
                  <c:v>287.28215999999901</c:v>
                </c:pt>
                <c:pt idx="310">
                  <c:v>287.33175999999901</c:v>
                </c:pt>
                <c:pt idx="311">
                  <c:v>287.38193999999902</c:v>
                </c:pt>
                <c:pt idx="312">
                  <c:v>287.43177999999892</c:v>
                </c:pt>
                <c:pt idx="313">
                  <c:v>287.47762</c:v>
                </c:pt>
                <c:pt idx="314">
                  <c:v>287.52333999999888</c:v>
                </c:pt>
                <c:pt idx="315">
                  <c:v>287.57385999999991</c:v>
                </c:pt>
                <c:pt idx="316">
                  <c:v>287.62412999999992</c:v>
                </c:pt>
                <c:pt idx="317">
                  <c:v>287.67417</c:v>
                </c:pt>
                <c:pt idx="318">
                  <c:v>287.72390999999902</c:v>
                </c:pt>
                <c:pt idx="319">
                  <c:v>287.77439999999962</c:v>
                </c:pt>
                <c:pt idx="320">
                  <c:v>287.82005999999961</c:v>
                </c:pt>
                <c:pt idx="321">
                  <c:v>287.86612999999898</c:v>
                </c:pt>
                <c:pt idx="322">
                  <c:v>287.91585999999961</c:v>
                </c:pt>
                <c:pt idx="323">
                  <c:v>287.96638999999902</c:v>
                </c:pt>
                <c:pt idx="324">
                  <c:v>288.01565999999991</c:v>
                </c:pt>
                <c:pt idx="325">
                  <c:v>288.06599</c:v>
                </c:pt>
                <c:pt idx="326">
                  <c:v>288.11667</c:v>
                </c:pt>
                <c:pt idx="327">
                  <c:v>288.16244</c:v>
                </c:pt>
                <c:pt idx="328">
                  <c:v>288.20844</c:v>
                </c:pt>
                <c:pt idx="329">
                  <c:v>288.25822999999991</c:v>
                </c:pt>
                <c:pt idx="330">
                  <c:v>288.30854999999991</c:v>
                </c:pt>
                <c:pt idx="331">
                  <c:v>288.35879</c:v>
                </c:pt>
                <c:pt idx="332">
                  <c:v>288.4081199999988</c:v>
                </c:pt>
                <c:pt idx="333">
                  <c:v>288.45882</c:v>
                </c:pt>
                <c:pt idx="334">
                  <c:v>288.50470000000001</c:v>
                </c:pt>
                <c:pt idx="335">
                  <c:v>288.55020999999999</c:v>
                </c:pt>
                <c:pt idx="336">
                  <c:v>288.60043000000002</c:v>
                </c:pt>
                <c:pt idx="337">
                  <c:v>288.65041000000002</c:v>
                </c:pt>
                <c:pt idx="338">
                  <c:v>288.70025999999962</c:v>
                </c:pt>
                <c:pt idx="339">
                  <c:v>288.75054999999992</c:v>
                </c:pt>
                <c:pt idx="340">
                  <c:v>288.80065999999999</c:v>
                </c:pt>
                <c:pt idx="341">
                  <c:v>288.84706</c:v>
                </c:pt>
                <c:pt idx="342">
                  <c:v>288.89202</c:v>
                </c:pt>
                <c:pt idx="343">
                  <c:v>288.94198</c:v>
                </c:pt>
                <c:pt idx="344">
                  <c:v>288.99263999999903</c:v>
                </c:pt>
                <c:pt idx="345">
                  <c:v>289.04217999999992</c:v>
                </c:pt>
                <c:pt idx="346">
                  <c:v>289.09262999999999</c:v>
                </c:pt>
                <c:pt idx="347">
                  <c:v>289.14240999999998</c:v>
                </c:pt>
                <c:pt idx="348">
                  <c:v>289.18832999999961</c:v>
                </c:pt>
                <c:pt idx="349">
                  <c:v>289.23422999999991</c:v>
                </c:pt>
                <c:pt idx="350">
                  <c:v>289.28405999999961</c:v>
                </c:pt>
                <c:pt idx="351">
                  <c:v>289.33436999999992</c:v>
                </c:pt>
                <c:pt idx="352">
                  <c:v>289.38379999999961</c:v>
                </c:pt>
                <c:pt idx="353">
                  <c:v>289.43415999999888</c:v>
                </c:pt>
                <c:pt idx="354">
                  <c:v>289.48446999999999</c:v>
                </c:pt>
                <c:pt idx="355">
                  <c:v>289.53019999999901</c:v>
                </c:pt>
                <c:pt idx="356">
                  <c:v>289.57589999999999</c:v>
                </c:pt>
                <c:pt idx="357">
                  <c:v>289.62624</c:v>
                </c:pt>
                <c:pt idx="358">
                  <c:v>289.67652999999962</c:v>
                </c:pt>
                <c:pt idx="359">
                  <c:v>289.72639999999888</c:v>
                </c:pt>
                <c:pt idx="360">
                  <c:v>289.77633999999892</c:v>
                </c:pt>
                <c:pt idx="361">
                  <c:v>289.82658999999961</c:v>
                </c:pt>
                <c:pt idx="362">
                  <c:v>289.87254999999999</c:v>
                </c:pt>
                <c:pt idx="363">
                  <c:v>289.91825999999901</c:v>
                </c:pt>
                <c:pt idx="364">
                  <c:v>289.96886999999992</c:v>
                </c:pt>
                <c:pt idx="365">
                  <c:v>290.01868999999999</c:v>
                </c:pt>
                <c:pt idx="366">
                  <c:v>290.06885</c:v>
                </c:pt>
                <c:pt idx="367">
                  <c:v>290.11865999999992</c:v>
                </c:pt>
                <c:pt idx="368">
                  <c:v>290.16917000000001</c:v>
                </c:pt>
                <c:pt idx="369">
                  <c:v>290.21504999999962</c:v>
                </c:pt>
                <c:pt idx="370">
                  <c:v>290.26110999999901</c:v>
                </c:pt>
                <c:pt idx="371">
                  <c:v>290.31081999999992</c:v>
                </c:pt>
                <c:pt idx="372">
                  <c:v>290.36108999999999</c:v>
                </c:pt>
                <c:pt idx="373">
                  <c:v>290.411509999999</c:v>
                </c:pt>
                <c:pt idx="374">
                  <c:v>290.46140999999898</c:v>
                </c:pt>
                <c:pt idx="375">
                  <c:v>290.51152999999903</c:v>
                </c:pt>
                <c:pt idx="376">
                  <c:v>290.55712</c:v>
                </c:pt>
                <c:pt idx="377">
                  <c:v>290.60282000000001</c:v>
                </c:pt>
                <c:pt idx="378">
                  <c:v>290.65293000000003</c:v>
                </c:pt>
                <c:pt idx="379">
                  <c:v>290.70279999999991</c:v>
                </c:pt>
                <c:pt idx="380">
                  <c:v>290.75338999999991</c:v>
                </c:pt>
                <c:pt idx="381">
                  <c:v>290.80302999999992</c:v>
                </c:pt>
                <c:pt idx="382">
                  <c:v>290.85300000000001</c:v>
                </c:pt>
                <c:pt idx="383">
                  <c:v>290.89913999999902</c:v>
                </c:pt>
                <c:pt idx="384">
                  <c:v>290.94503999999961</c:v>
                </c:pt>
                <c:pt idx="385">
                  <c:v>290.99571999999898</c:v>
                </c:pt>
                <c:pt idx="386">
                  <c:v>291.04553999999962</c:v>
                </c:pt>
                <c:pt idx="387">
                  <c:v>291.09552999999897</c:v>
                </c:pt>
                <c:pt idx="388">
                  <c:v>291.14481999999998</c:v>
                </c:pt>
                <c:pt idx="389">
                  <c:v>291.19495999999992</c:v>
                </c:pt>
                <c:pt idx="390">
                  <c:v>291.24124999999992</c:v>
                </c:pt>
                <c:pt idx="391">
                  <c:v>291.28683999999902</c:v>
                </c:pt>
                <c:pt idx="392">
                  <c:v>291.33640999999898</c:v>
                </c:pt>
                <c:pt idx="393">
                  <c:v>291.38718</c:v>
                </c:pt>
                <c:pt idx="394">
                  <c:v>291.43704999999898</c:v>
                </c:pt>
                <c:pt idx="395">
                  <c:v>291.48679999999888</c:v>
                </c:pt>
                <c:pt idx="396">
                  <c:v>291.53700999999961</c:v>
                </c:pt>
                <c:pt idx="397">
                  <c:v>291.58294999999993</c:v>
                </c:pt>
                <c:pt idx="398">
                  <c:v>291.62853999999902</c:v>
                </c:pt>
                <c:pt idx="399">
                  <c:v>291.67833999999903</c:v>
                </c:pt>
                <c:pt idx="400">
                  <c:v>291.72822999999897</c:v>
                </c:pt>
                <c:pt idx="401">
                  <c:v>291.77882999999991</c:v>
                </c:pt>
                <c:pt idx="402">
                  <c:v>291.82890999999961</c:v>
                </c:pt>
                <c:pt idx="403">
                  <c:v>291.87885999999992</c:v>
                </c:pt>
                <c:pt idx="404">
                  <c:v>291.92426999999992</c:v>
                </c:pt>
                <c:pt idx="405">
                  <c:v>291.97003999999902</c:v>
                </c:pt>
                <c:pt idx="406">
                  <c:v>292.01972000000001</c:v>
                </c:pt>
                <c:pt idx="407">
                  <c:v>292.07018999999991</c:v>
                </c:pt>
                <c:pt idx="408">
                  <c:v>292.12049000000002</c:v>
                </c:pt>
                <c:pt idx="409">
                  <c:v>292.17039999999992</c:v>
                </c:pt>
                <c:pt idx="410">
                  <c:v>292.22065999999961</c:v>
                </c:pt>
                <c:pt idx="411">
                  <c:v>292.26704999999993</c:v>
                </c:pt>
                <c:pt idx="412">
                  <c:v>292.31241999999992</c:v>
                </c:pt>
                <c:pt idx="413">
                  <c:v>292.36201</c:v>
                </c:pt>
                <c:pt idx="414">
                  <c:v>292.41285999999991</c:v>
                </c:pt>
                <c:pt idx="415">
                  <c:v>292.46162999999962</c:v>
                </c:pt>
                <c:pt idx="416">
                  <c:v>292.51191999999901</c:v>
                </c:pt>
                <c:pt idx="417">
                  <c:v>292.56216999999992</c:v>
                </c:pt>
                <c:pt idx="418">
                  <c:v>292.60834999999992</c:v>
                </c:pt>
                <c:pt idx="419">
                  <c:v>292.65370999999999</c:v>
                </c:pt>
                <c:pt idx="420">
                  <c:v>292.70349999999962</c:v>
                </c:pt>
                <c:pt idx="421">
                  <c:v>292.75367</c:v>
                </c:pt>
                <c:pt idx="422">
                  <c:v>292.80462999999997</c:v>
                </c:pt>
                <c:pt idx="423">
                  <c:v>292.85379</c:v>
                </c:pt>
                <c:pt idx="424">
                  <c:v>292.90403999999961</c:v>
                </c:pt>
                <c:pt idx="425">
                  <c:v>292.95044999999999</c:v>
                </c:pt>
                <c:pt idx="426">
                  <c:v>292.99624999999901</c:v>
                </c:pt>
                <c:pt idx="427">
                  <c:v>293.04620999999992</c:v>
                </c:pt>
                <c:pt idx="428">
                  <c:v>293.09611999999862</c:v>
                </c:pt>
                <c:pt idx="429">
                  <c:v>293.14559000000003</c:v>
                </c:pt>
                <c:pt idx="430">
                  <c:v>293.19552999999962</c:v>
                </c:pt>
                <c:pt idx="431">
                  <c:v>293.24536000000001</c:v>
                </c:pt>
                <c:pt idx="432">
                  <c:v>293.29111999999861</c:v>
                </c:pt>
                <c:pt idx="433">
                  <c:v>293.33732999999961</c:v>
                </c:pt>
                <c:pt idx="434">
                  <c:v>293.38743999999991</c:v>
                </c:pt>
                <c:pt idx="435">
                  <c:v>293.43774999999903</c:v>
                </c:pt>
                <c:pt idx="436">
                  <c:v>293.48779999999903</c:v>
                </c:pt>
                <c:pt idx="437">
                  <c:v>293.53775999999903</c:v>
                </c:pt>
                <c:pt idx="438">
                  <c:v>293.58725999999962</c:v>
                </c:pt>
                <c:pt idx="439">
                  <c:v>293.63285000000002</c:v>
                </c:pt>
                <c:pt idx="440">
                  <c:v>293.67881999999992</c:v>
                </c:pt>
                <c:pt idx="441">
                  <c:v>293.72901999999903</c:v>
                </c:pt>
                <c:pt idx="442">
                  <c:v>293.78008</c:v>
                </c:pt>
                <c:pt idx="443">
                  <c:v>293.82956999999999</c:v>
                </c:pt>
                <c:pt idx="444">
                  <c:v>293.87968000000001</c:v>
                </c:pt>
                <c:pt idx="445">
                  <c:v>293.92998</c:v>
                </c:pt>
                <c:pt idx="446">
                  <c:v>293.97514999999902</c:v>
                </c:pt>
                <c:pt idx="447">
                  <c:v>294.021219999999</c:v>
                </c:pt>
                <c:pt idx="448">
                  <c:v>294.07112999999902</c:v>
                </c:pt>
                <c:pt idx="449">
                  <c:v>294.12127999999962</c:v>
                </c:pt>
                <c:pt idx="450">
                  <c:v>294.17151999999902</c:v>
                </c:pt>
                <c:pt idx="451">
                  <c:v>294.22161999999901</c:v>
                </c:pt>
                <c:pt idx="452">
                  <c:v>294.27109999999902</c:v>
                </c:pt>
                <c:pt idx="453">
                  <c:v>294.31674999999962</c:v>
                </c:pt>
                <c:pt idx="454">
                  <c:v>294.36277999999999</c:v>
                </c:pt>
                <c:pt idx="455">
                  <c:v>294.41296</c:v>
                </c:pt>
                <c:pt idx="456">
                  <c:v>294.46302999999921</c:v>
                </c:pt>
                <c:pt idx="457">
                  <c:v>294.51344</c:v>
                </c:pt>
                <c:pt idx="458">
                  <c:v>294.56291999999962</c:v>
                </c:pt>
                <c:pt idx="459">
                  <c:v>294.61275999999992</c:v>
                </c:pt>
                <c:pt idx="460">
                  <c:v>294.65888000000001</c:v>
                </c:pt>
                <c:pt idx="461">
                  <c:v>294.70475999999991</c:v>
                </c:pt>
                <c:pt idx="462">
                  <c:v>294.75471999999962</c:v>
                </c:pt>
                <c:pt idx="463">
                  <c:v>294.80481999999989</c:v>
                </c:pt>
                <c:pt idx="464">
                  <c:v>294.85559000000001</c:v>
                </c:pt>
                <c:pt idx="465">
                  <c:v>294.90527999999921</c:v>
                </c:pt>
                <c:pt idx="466">
                  <c:v>294.95447999999999</c:v>
                </c:pt>
                <c:pt idx="467">
                  <c:v>295.00070999999991</c:v>
                </c:pt>
                <c:pt idx="468">
                  <c:v>295.04701999999992</c:v>
                </c:pt>
                <c:pt idx="469">
                  <c:v>295.09703999999903</c:v>
                </c:pt>
                <c:pt idx="470">
                  <c:v>295.14690000000002</c:v>
                </c:pt>
                <c:pt idx="471">
                  <c:v>295.19749999999999</c:v>
                </c:pt>
                <c:pt idx="472">
                  <c:v>295.24672999999962</c:v>
                </c:pt>
                <c:pt idx="473">
                  <c:v>295.29759999999902</c:v>
                </c:pt>
                <c:pt idx="474">
                  <c:v>295.34291000000002</c:v>
                </c:pt>
                <c:pt idx="475">
                  <c:v>295.38911999999902</c:v>
                </c:pt>
                <c:pt idx="476">
                  <c:v>295.4389199999988</c:v>
                </c:pt>
                <c:pt idx="477">
                  <c:v>295.48876999999902</c:v>
                </c:pt>
                <c:pt idx="478">
                  <c:v>295.53928999999999</c:v>
                </c:pt>
                <c:pt idx="479">
                  <c:v>295.58887999999962</c:v>
                </c:pt>
                <c:pt idx="480">
                  <c:v>295.63863999999961</c:v>
                </c:pt>
                <c:pt idx="481">
                  <c:v>295.68549999999999</c:v>
                </c:pt>
                <c:pt idx="482">
                  <c:v>295.73074999999898</c:v>
                </c:pt>
                <c:pt idx="483">
                  <c:v>295.78041999999903</c:v>
                </c:pt>
                <c:pt idx="484">
                  <c:v>295.83056999999991</c:v>
                </c:pt>
                <c:pt idx="485">
                  <c:v>295.8802</c:v>
                </c:pt>
                <c:pt idx="486">
                  <c:v>295.93049999999897</c:v>
                </c:pt>
                <c:pt idx="487">
                  <c:v>295.98101999999881</c:v>
                </c:pt>
                <c:pt idx="488">
                  <c:v>296.0261199999988</c:v>
                </c:pt>
                <c:pt idx="489">
                  <c:v>296.07261999999992</c:v>
                </c:pt>
                <c:pt idx="490">
                  <c:v>296.12237999999991</c:v>
                </c:pt>
                <c:pt idx="491">
                  <c:v>296.17318</c:v>
                </c:pt>
                <c:pt idx="492">
                  <c:v>296.22283999999962</c:v>
                </c:pt>
                <c:pt idx="493">
                  <c:v>296.27257999999961</c:v>
                </c:pt>
                <c:pt idx="494">
                  <c:v>296.32317999999901</c:v>
                </c:pt>
                <c:pt idx="495">
                  <c:v>296.3689</c:v>
                </c:pt>
                <c:pt idx="496">
                  <c:v>296.41409999999962</c:v>
                </c:pt>
                <c:pt idx="497">
                  <c:v>296.46459999999962</c:v>
                </c:pt>
                <c:pt idx="498">
                  <c:v>296.51451999999921</c:v>
                </c:pt>
                <c:pt idx="499">
                  <c:v>296.56488000000002</c:v>
                </c:pt>
                <c:pt idx="500">
                  <c:v>296.61480999999998</c:v>
                </c:pt>
                <c:pt idx="501">
                  <c:v>296.66528</c:v>
                </c:pt>
                <c:pt idx="502">
                  <c:v>296.71055999999902</c:v>
                </c:pt>
                <c:pt idx="503">
                  <c:v>296.75617999999901</c:v>
                </c:pt>
                <c:pt idx="504">
                  <c:v>296.80676</c:v>
                </c:pt>
                <c:pt idx="505">
                  <c:v>296.85672999999991</c:v>
                </c:pt>
                <c:pt idx="506">
                  <c:v>296.90679999999901</c:v>
                </c:pt>
                <c:pt idx="507">
                  <c:v>296.95644999999962</c:v>
                </c:pt>
                <c:pt idx="508">
                  <c:v>297.00664999999992</c:v>
                </c:pt>
                <c:pt idx="509">
                  <c:v>297.05270999999999</c:v>
                </c:pt>
                <c:pt idx="510">
                  <c:v>297.09763999999961</c:v>
                </c:pt>
                <c:pt idx="511">
                  <c:v>297.14811999999961</c:v>
                </c:pt>
                <c:pt idx="512">
                  <c:v>297.19822999999991</c:v>
                </c:pt>
                <c:pt idx="513">
                  <c:v>297.24817999999902</c:v>
                </c:pt>
                <c:pt idx="514">
                  <c:v>297.298619999999</c:v>
                </c:pt>
                <c:pt idx="515">
                  <c:v>297.34825999999993</c:v>
                </c:pt>
                <c:pt idx="516">
                  <c:v>297.39413999999903</c:v>
                </c:pt>
                <c:pt idx="517">
                  <c:v>297.44023999999962</c:v>
                </c:pt>
                <c:pt idx="518">
                  <c:v>297.49001999999888</c:v>
                </c:pt>
                <c:pt idx="519">
                  <c:v>297.54037999999991</c:v>
                </c:pt>
                <c:pt idx="520">
                  <c:v>297.590519999999</c:v>
                </c:pt>
                <c:pt idx="521">
                  <c:v>297.64006999999998</c:v>
                </c:pt>
                <c:pt idx="522">
                  <c:v>297.68986000000001</c:v>
                </c:pt>
                <c:pt idx="523">
                  <c:v>297.73621999999892</c:v>
                </c:pt>
                <c:pt idx="524">
                  <c:v>297.78181999999902</c:v>
                </c:pt>
                <c:pt idx="525">
                  <c:v>297.83149999999961</c:v>
                </c:pt>
                <c:pt idx="526">
                  <c:v>297.88177999999903</c:v>
                </c:pt>
                <c:pt idx="527">
                  <c:v>297.93238999999897</c:v>
                </c:pt>
                <c:pt idx="528">
                  <c:v>297.981819999999</c:v>
                </c:pt>
                <c:pt idx="529">
                  <c:v>298.03253999999902</c:v>
                </c:pt>
                <c:pt idx="530">
                  <c:v>298.07769000000002</c:v>
                </c:pt>
                <c:pt idx="531">
                  <c:v>298.12372999999991</c:v>
                </c:pt>
                <c:pt idx="532">
                  <c:v>298.17455000000001</c:v>
                </c:pt>
                <c:pt idx="533">
                  <c:v>298.22394999999898</c:v>
                </c:pt>
                <c:pt idx="534">
                  <c:v>298.27368999999999</c:v>
                </c:pt>
                <c:pt idx="535">
                  <c:v>298.32423999999992</c:v>
                </c:pt>
                <c:pt idx="536">
                  <c:v>298.37470000000002</c:v>
                </c:pt>
                <c:pt idx="537">
                  <c:v>298.42035999999888</c:v>
                </c:pt>
                <c:pt idx="538">
                  <c:v>298.46578999999991</c:v>
                </c:pt>
                <c:pt idx="539">
                  <c:v>298.51604999999961</c:v>
                </c:pt>
                <c:pt idx="540">
                  <c:v>298.56583999999992</c:v>
                </c:pt>
                <c:pt idx="541">
                  <c:v>298.61633999999901</c:v>
                </c:pt>
                <c:pt idx="542">
                  <c:v>298.66667999999999</c:v>
                </c:pt>
                <c:pt idx="543">
                  <c:v>298.71647999999902</c:v>
                </c:pt>
                <c:pt idx="544">
                  <c:v>298.76254</c:v>
                </c:pt>
                <c:pt idx="545">
                  <c:v>298.80869000000001</c:v>
                </c:pt>
                <c:pt idx="546">
                  <c:v>298.85832999999991</c:v>
                </c:pt>
                <c:pt idx="547">
                  <c:v>298.90814999999901</c:v>
                </c:pt>
                <c:pt idx="548">
                  <c:v>298.95818999999898</c:v>
                </c:pt>
                <c:pt idx="549">
                  <c:v>299.00867999999991</c:v>
                </c:pt>
                <c:pt idx="550">
                  <c:v>299.05889999999999</c:v>
                </c:pt>
                <c:pt idx="551">
                  <c:v>299.10458</c:v>
                </c:pt>
                <c:pt idx="552">
                  <c:v>299.14963</c:v>
                </c:pt>
                <c:pt idx="553">
                  <c:v>299.19970000000001</c:v>
                </c:pt>
                <c:pt idx="554">
                  <c:v>299.25054</c:v>
                </c:pt>
                <c:pt idx="555">
                  <c:v>299.30047999999999</c:v>
                </c:pt>
                <c:pt idx="556">
                  <c:v>299.35047999999989</c:v>
                </c:pt>
                <c:pt idx="557">
                  <c:v>299.40057999999902</c:v>
                </c:pt>
                <c:pt idx="558">
                  <c:v>299.44646999999992</c:v>
                </c:pt>
                <c:pt idx="559">
                  <c:v>299.49242999999962</c:v>
                </c:pt>
                <c:pt idx="560">
                  <c:v>299.54219999999992</c:v>
                </c:pt>
                <c:pt idx="561">
                  <c:v>299.59271999999902</c:v>
                </c:pt>
                <c:pt idx="562">
                  <c:v>299.64267999999998</c:v>
                </c:pt>
                <c:pt idx="563">
                  <c:v>299.693119999999</c:v>
                </c:pt>
                <c:pt idx="564">
                  <c:v>299.74311999999901</c:v>
                </c:pt>
                <c:pt idx="565">
                  <c:v>299.78837999999888</c:v>
                </c:pt>
                <c:pt idx="566">
                  <c:v>299.83449999999999</c:v>
                </c:pt>
                <c:pt idx="567">
                  <c:v>299.88451999999961</c:v>
                </c:pt>
                <c:pt idx="568">
                  <c:v>299.93397999999888</c:v>
                </c:pt>
                <c:pt idx="569">
                  <c:v>299.98410999999902</c:v>
                </c:pt>
                <c:pt idx="570">
                  <c:v>300.03389999999962</c:v>
                </c:pt>
                <c:pt idx="571">
                  <c:v>300.08394999999962</c:v>
                </c:pt>
                <c:pt idx="572">
                  <c:v>300.12993999999992</c:v>
                </c:pt>
                <c:pt idx="573">
                  <c:v>300.17541</c:v>
                </c:pt>
                <c:pt idx="574">
                  <c:v>300.22589999999991</c:v>
                </c:pt>
                <c:pt idx="575">
                  <c:v>300.27524</c:v>
                </c:pt>
                <c:pt idx="576">
                  <c:v>300.32592</c:v>
                </c:pt>
                <c:pt idx="577">
                  <c:v>300.37565999999993</c:v>
                </c:pt>
                <c:pt idx="578">
                  <c:v>300.42579999999901</c:v>
                </c:pt>
                <c:pt idx="579">
                  <c:v>300.471599999999</c:v>
                </c:pt>
                <c:pt idx="580">
                  <c:v>300.51756</c:v>
                </c:pt>
                <c:pt idx="581">
                  <c:v>300.56768</c:v>
                </c:pt>
                <c:pt idx="582">
                  <c:v>300.61802</c:v>
                </c:pt>
                <c:pt idx="583">
                  <c:v>300.66768000000002</c:v>
                </c:pt>
                <c:pt idx="584">
                  <c:v>300.71791999999903</c:v>
                </c:pt>
                <c:pt idx="585">
                  <c:v>300.76830999999902</c:v>
                </c:pt>
                <c:pt idx="586">
                  <c:v>300.81407999999999</c:v>
                </c:pt>
                <c:pt idx="587">
                  <c:v>300.85973999999999</c:v>
                </c:pt>
                <c:pt idx="588">
                  <c:v>300.91024999999962</c:v>
                </c:pt>
                <c:pt idx="589">
                  <c:v>300.96021999999903</c:v>
                </c:pt>
                <c:pt idx="590">
                  <c:v>301.01049999999992</c:v>
                </c:pt>
                <c:pt idx="591">
                  <c:v>301.06029999999993</c:v>
                </c:pt>
                <c:pt idx="592">
                  <c:v>301.11095999999992</c:v>
                </c:pt>
                <c:pt idx="593">
                  <c:v>301.15639999999962</c:v>
                </c:pt>
                <c:pt idx="594">
                  <c:v>301.20218</c:v>
                </c:pt>
                <c:pt idx="595">
                  <c:v>301.25198</c:v>
                </c:pt>
                <c:pt idx="596">
                  <c:v>301.30228</c:v>
                </c:pt>
                <c:pt idx="597">
                  <c:v>301.35253999999992</c:v>
                </c:pt>
                <c:pt idx="598">
                  <c:v>301.40238999999991</c:v>
                </c:pt>
                <c:pt idx="599">
                  <c:v>301.45194999999961</c:v>
                </c:pt>
                <c:pt idx="600">
                  <c:v>301.49769999999961</c:v>
                </c:pt>
                <c:pt idx="601">
                  <c:v>301.54352999999992</c:v>
                </c:pt>
                <c:pt idx="602">
                  <c:v>301.59361999999902</c:v>
                </c:pt>
                <c:pt idx="603">
                  <c:v>301.64331999999962</c:v>
                </c:pt>
                <c:pt idx="604">
                  <c:v>301.69267000000002</c:v>
                </c:pt>
                <c:pt idx="605">
                  <c:v>301.74343999999991</c:v>
                </c:pt>
                <c:pt idx="606">
                  <c:v>301.79295999999903</c:v>
                </c:pt>
                <c:pt idx="607">
                  <c:v>301.83895999999902</c:v>
                </c:pt>
                <c:pt idx="608">
                  <c:v>301.88463000000002</c:v>
                </c:pt>
                <c:pt idx="609">
                  <c:v>301.93495999999902</c:v>
                </c:pt>
                <c:pt idx="610">
                  <c:v>301.98467999999991</c:v>
                </c:pt>
                <c:pt idx="611">
                  <c:v>302.03506999999962</c:v>
                </c:pt>
                <c:pt idx="612">
                  <c:v>302.08431999999902</c:v>
                </c:pt>
                <c:pt idx="613">
                  <c:v>302.13590999999991</c:v>
                </c:pt>
                <c:pt idx="614">
                  <c:v>302.18155999999902</c:v>
                </c:pt>
                <c:pt idx="615">
                  <c:v>302.22710999999902</c:v>
                </c:pt>
                <c:pt idx="616">
                  <c:v>302.27794</c:v>
                </c:pt>
                <c:pt idx="617">
                  <c:v>302.32781999999992</c:v>
                </c:pt>
                <c:pt idx="618">
                  <c:v>302.37795</c:v>
                </c:pt>
                <c:pt idx="619">
                  <c:v>302.427359999999</c:v>
                </c:pt>
                <c:pt idx="620">
                  <c:v>302.47772999999961</c:v>
                </c:pt>
                <c:pt idx="621">
                  <c:v>302.52354999999898</c:v>
                </c:pt>
                <c:pt idx="622">
                  <c:v>302.56878</c:v>
                </c:pt>
                <c:pt idx="623">
                  <c:v>302.61899</c:v>
                </c:pt>
                <c:pt idx="624">
                  <c:v>302.66953000000001</c:v>
                </c:pt>
                <c:pt idx="625">
                  <c:v>302.71925999999962</c:v>
                </c:pt>
                <c:pt idx="626">
                  <c:v>302.76910999999961</c:v>
                </c:pt>
                <c:pt idx="627">
                  <c:v>302.81895999999921</c:v>
                </c:pt>
                <c:pt idx="628">
                  <c:v>302.86455999999993</c:v>
                </c:pt>
                <c:pt idx="629">
                  <c:v>302.91095999999902</c:v>
                </c:pt>
                <c:pt idx="630">
                  <c:v>302.96119999999888</c:v>
                </c:pt>
                <c:pt idx="631">
                  <c:v>303.01011999999901</c:v>
                </c:pt>
                <c:pt idx="632">
                  <c:v>303.061139999999</c:v>
                </c:pt>
                <c:pt idx="633">
                  <c:v>303.11109999999991</c:v>
                </c:pt>
                <c:pt idx="634">
                  <c:v>303.16079999999999</c:v>
                </c:pt>
                <c:pt idx="635">
                  <c:v>303.20679999999902</c:v>
                </c:pt>
                <c:pt idx="636">
                  <c:v>303.25232</c:v>
                </c:pt>
                <c:pt idx="637">
                  <c:v>303.30297999999999</c:v>
                </c:pt>
                <c:pt idx="638">
                  <c:v>303.35268000000002</c:v>
                </c:pt>
                <c:pt idx="639">
                  <c:v>303.40274999999991</c:v>
                </c:pt>
                <c:pt idx="640">
                  <c:v>303.45285000000001</c:v>
                </c:pt>
                <c:pt idx="641">
                  <c:v>303.50324000000001</c:v>
                </c:pt>
                <c:pt idx="642">
                  <c:v>303.54899999999992</c:v>
                </c:pt>
                <c:pt idx="643">
                  <c:v>303.59478999999999</c:v>
                </c:pt>
                <c:pt idx="644">
                  <c:v>303.64438999999999</c:v>
                </c:pt>
                <c:pt idx="645">
                  <c:v>303.69453999999962</c:v>
                </c:pt>
                <c:pt idx="646">
                  <c:v>303.74498</c:v>
                </c:pt>
                <c:pt idx="647">
                  <c:v>303.79499999999962</c:v>
                </c:pt>
                <c:pt idx="648">
                  <c:v>303.84456999999998</c:v>
                </c:pt>
                <c:pt idx="649">
                  <c:v>303.89071999999902</c:v>
                </c:pt>
                <c:pt idx="650">
                  <c:v>303.93627999999887</c:v>
                </c:pt>
                <c:pt idx="651">
                  <c:v>303.986999999999</c:v>
                </c:pt>
                <c:pt idx="652">
                  <c:v>304.03755999999902</c:v>
                </c:pt>
                <c:pt idx="653">
                  <c:v>304.08709999999991</c:v>
                </c:pt>
                <c:pt idx="654">
                  <c:v>304.13754999999992</c:v>
                </c:pt>
              </c:numCache>
            </c:numRef>
          </c:xVal>
          <c:yVal>
            <c:numRef>
              <c:f>[6]Sheet1!$D$1:$D$655</c:f>
              <c:numCache>
                <c:formatCode>General</c:formatCode>
                <c:ptCount val="655"/>
                <c:pt idx="0">
                  <c:v>1.021327731908694</c:v>
                </c:pt>
                <c:pt idx="1">
                  <c:v>1.0219788732394359</c:v>
                </c:pt>
                <c:pt idx="2">
                  <c:v>1.0226277804759589</c:v>
                </c:pt>
                <c:pt idx="3">
                  <c:v>1.0232931520155411</c:v>
                </c:pt>
                <c:pt idx="4">
                  <c:v>1.024035648372996</c:v>
                </c:pt>
                <c:pt idx="5">
                  <c:v>1.02469159786304</c:v>
                </c:pt>
                <c:pt idx="6">
                  <c:v>1.025347498785818</c:v>
                </c:pt>
                <c:pt idx="7">
                  <c:v>1.026057989315202</c:v>
                </c:pt>
                <c:pt idx="8">
                  <c:v>1.026725352112676</c:v>
                </c:pt>
                <c:pt idx="9">
                  <c:v>1.0273469159786299</c:v>
                </c:pt>
                <c:pt idx="10">
                  <c:v>1.027983584264206</c:v>
                </c:pt>
                <c:pt idx="11">
                  <c:v>1.0286599320058281</c:v>
                </c:pt>
                <c:pt idx="12">
                  <c:v>1.029318212724623</c:v>
                </c:pt>
                <c:pt idx="13">
                  <c:v>1.029964254492471</c:v>
                </c:pt>
                <c:pt idx="14">
                  <c:v>1.030663040310831</c:v>
                </c:pt>
                <c:pt idx="15">
                  <c:v>1.0313889752306951</c:v>
                </c:pt>
                <c:pt idx="16">
                  <c:v>1.032148130160272</c:v>
                </c:pt>
                <c:pt idx="17">
                  <c:v>1.032916221466732</c:v>
                </c:pt>
                <c:pt idx="18">
                  <c:v>1.0337486158329281</c:v>
                </c:pt>
                <c:pt idx="19">
                  <c:v>1.0345876639145219</c:v>
                </c:pt>
                <c:pt idx="20">
                  <c:v>1.035518455560952</c:v>
                </c:pt>
                <c:pt idx="21">
                  <c:v>1.036560174842156</c:v>
                </c:pt>
                <c:pt idx="22">
                  <c:v>1.037516027197668</c:v>
                </c:pt>
                <c:pt idx="23">
                  <c:v>1.038416610004856</c:v>
                </c:pt>
                <c:pt idx="24">
                  <c:v>1.0393469645458959</c:v>
                </c:pt>
                <c:pt idx="25">
                  <c:v>1.0402630403108311</c:v>
                </c:pt>
                <c:pt idx="26">
                  <c:v>1.041121758135017</c:v>
                </c:pt>
                <c:pt idx="27">
                  <c:v>1.0419117047110249</c:v>
                </c:pt>
                <c:pt idx="28">
                  <c:v>1.0426972316658569</c:v>
                </c:pt>
                <c:pt idx="29">
                  <c:v>1.0434984458474981</c:v>
                </c:pt>
                <c:pt idx="30">
                  <c:v>1.044391646430306</c:v>
                </c:pt>
                <c:pt idx="31">
                  <c:v>1.045333899951433</c:v>
                </c:pt>
                <c:pt idx="32">
                  <c:v>1.046243322000971</c:v>
                </c:pt>
                <c:pt idx="33">
                  <c:v>1.0469989315201551</c:v>
                </c:pt>
                <c:pt idx="34">
                  <c:v>1.0477926177756189</c:v>
                </c:pt>
                <c:pt idx="35">
                  <c:v>1.048693491986401</c:v>
                </c:pt>
                <c:pt idx="36">
                  <c:v>1.0496735308402141</c:v>
                </c:pt>
                <c:pt idx="37">
                  <c:v>1.050797863040311</c:v>
                </c:pt>
                <c:pt idx="38">
                  <c:v>1.0519518698397281</c:v>
                </c:pt>
                <c:pt idx="39">
                  <c:v>1.0530813987372509</c:v>
                </c:pt>
                <c:pt idx="40">
                  <c:v>1.0540155415250121</c:v>
                </c:pt>
                <c:pt idx="41">
                  <c:v>1.054899077221952</c:v>
                </c:pt>
                <c:pt idx="42">
                  <c:v>1.055861291889266</c:v>
                </c:pt>
                <c:pt idx="43">
                  <c:v>1.056766002914036</c:v>
                </c:pt>
                <c:pt idx="44">
                  <c:v>1.057566779990287</c:v>
                </c:pt>
                <c:pt idx="45">
                  <c:v>1.05831748421564</c:v>
                </c:pt>
                <c:pt idx="46">
                  <c:v>1.0591024769305499</c:v>
                </c:pt>
                <c:pt idx="47">
                  <c:v>1.059926372025255</c:v>
                </c:pt>
                <c:pt idx="48">
                  <c:v>1.060736376881982</c:v>
                </c:pt>
                <c:pt idx="49">
                  <c:v>1.061583001457018</c:v>
                </c:pt>
                <c:pt idx="50">
                  <c:v>1.062509373482273</c:v>
                </c:pt>
                <c:pt idx="51">
                  <c:v>1.0634733365711511</c:v>
                </c:pt>
                <c:pt idx="52">
                  <c:v>1.0644426420592521</c:v>
                </c:pt>
                <c:pt idx="53">
                  <c:v>1.0654551724137931</c:v>
                </c:pt>
                <c:pt idx="54">
                  <c:v>1.0663837299660031</c:v>
                </c:pt>
                <c:pt idx="55">
                  <c:v>1.0673512384652739</c:v>
                </c:pt>
                <c:pt idx="56">
                  <c:v>1.0685543467702769</c:v>
                </c:pt>
                <c:pt idx="57">
                  <c:v>1.0699140845070421</c:v>
                </c:pt>
                <c:pt idx="58">
                  <c:v>1.0713525983487131</c:v>
                </c:pt>
                <c:pt idx="59">
                  <c:v>1.0728538125303551</c:v>
                </c:pt>
                <c:pt idx="60">
                  <c:v>1.0743644001942689</c:v>
                </c:pt>
                <c:pt idx="61">
                  <c:v>1.075664400194269</c:v>
                </c:pt>
                <c:pt idx="62">
                  <c:v>1.076911996114619</c:v>
                </c:pt>
                <c:pt idx="63">
                  <c:v>1.0783697425934919</c:v>
                </c:pt>
                <c:pt idx="64">
                  <c:v>1.0797897037396791</c:v>
                </c:pt>
                <c:pt idx="65">
                  <c:v>1.0811126274890721</c:v>
                </c:pt>
                <c:pt idx="66">
                  <c:v>1.082426469159786</c:v>
                </c:pt>
                <c:pt idx="67">
                  <c:v>1.0838341427877609</c:v>
                </c:pt>
                <c:pt idx="68">
                  <c:v>1.0850449247207381</c:v>
                </c:pt>
                <c:pt idx="69">
                  <c:v>1.086385915492958</c:v>
                </c:pt>
                <c:pt idx="70">
                  <c:v>1.0877792132102959</c:v>
                </c:pt>
                <c:pt idx="71">
                  <c:v>1.0890613890237979</c:v>
                </c:pt>
                <c:pt idx="72">
                  <c:v>1.090330743079164</c:v>
                </c:pt>
                <c:pt idx="73">
                  <c:v>1.091489509470617</c:v>
                </c:pt>
                <c:pt idx="74">
                  <c:v>1.0926390480815931</c:v>
                </c:pt>
                <c:pt idx="75">
                  <c:v>1.0936886838271</c:v>
                </c:pt>
                <c:pt idx="76">
                  <c:v>1.09475196697426</c:v>
                </c:pt>
                <c:pt idx="77">
                  <c:v>1.0959093734822729</c:v>
                </c:pt>
                <c:pt idx="78">
                  <c:v>1.0970379310344831</c:v>
                </c:pt>
                <c:pt idx="79">
                  <c:v>1.098192812044682</c:v>
                </c:pt>
                <c:pt idx="80">
                  <c:v>1.099422195240408</c:v>
                </c:pt>
                <c:pt idx="81">
                  <c:v>1.100643856240894</c:v>
                </c:pt>
                <c:pt idx="82">
                  <c:v>1.1018287032540071</c:v>
                </c:pt>
                <c:pt idx="83">
                  <c:v>1.1029543467702769</c:v>
                </c:pt>
                <c:pt idx="84">
                  <c:v>1.1040372025254981</c:v>
                </c:pt>
                <c:pt idx="85">
                  <c:v>1.1051586692569211</c:v>
                </c:pt>
                <c:pt idx="86">
                  <c:v>1.106340602234094</c:v>
                </c:pt>
                <c:pt idx="87">
                  <c:v>1.107502525497815</c:v>
                </c:pt>
                <c:pt idx="88">
                  <c:v>1.1087509956289461</c:v>
                </c:pt>
                <c:pt idx="89">
                  <c:v>1.10990694511899</c:v>
                </c:pt>
                <c:pt idx="90">
                  <c:v>1.1110360854783881</c:v>
                </c:pt>
                <c:pt idx="91">
                  <c:v>1.112394706168043</c:v>
                </c:pt>
                <c:pt idx="92">
                  <c:v>1.1137834385624099</c:v>
                </c:pt>
                <c:pt idx="93">
                  <c:v>1.115094269062652</c:v>
                </c:pt>
                <c:pt idx="94">
                  <c:v>1.116491986401166</c:v>
                </c:pt>
                <c:pt idx="95">
                  <c:v>1.117922680913064</c:v>
                </c:pt>
                <c:pt idx="96">
                  <c:v>1.119278824672171</c:v>
                </c:pt>
                <c:pt idx="97">
                  <c:v>1.120730937348227</c:v>
                </c:pt>
                <c:pt idx="98">
                  <c:v>1.122174550752792</c:v>
                </c:pt>
                <c:pt idx="99">
                  <c:v>1.1234959203496839</c:v>
                </c:pt>
                <c:pt idx="100">
                  <c:v>1.124821563865954</c:v>
                </c:pt>
                <c:pt idx="101">
                  <c:v>1.1262057309373481</c:v>
                </c:pt>
                <c:pt idx="102">
                  <c:v>1.1278414764448761</c:v>
                </c:pt>
                <c:pt idx="103">
                  <c:v>1.1294047595920349</c:v>
                </c:pt>
                <c:pt idx="104">
                  <c:v>1.13090403108305</c:v>
                </c:pt>
                <c:pt idx="105">
                  <c:v>1.13233103448276</c:v>
                </c:pt>
                <c:pt idx="106">
                  <c:v>1.1337309859154929</c:v>
                </c:pt>
                <c:pt idx="107">
                  <c:v>1.1351457017969899</c:v>
                </c:pt>
                <c:pt idx="108">
                  <c:v>1.1366545896066049</c:v>
                </c:pt>
                <c:pt idx="109">
                  <c:v>1.1381663914521609</c:v>
                </c:pt>
                <c:pt idx="110">
                  <c:v>1.1395329771733851</c:v>
                </c:pt>
                <c:pt idx="111">
                  <c:v>1.1409127731908699</c:v>
                </c:pt>
                <c:pt idx="112">
                  <c:v>1.142252549781448</c:v>
                </c:pt>
                <c:pt idx="113">
                  <c:v>1.143732345798931</c:v>
                </c:pt>
                <c:pt idx="114">
                  <c:v>1.1452949004371049</c:v>
                </c:pt>
                <c:pt idx="115">
                  <c:v>1.146739776590578</c:v>
                </c:pt>
                <c:pt idx="116">
                  <c:v>1.1483997085964059</c:v>
                </c:pt>
                <c:pt idx="117">
                  <c:v>1.1497408450704221</c:v>
                </c:pt>
                <c:pt idx="118">
                  <c:v>1.1510317629917439</c:v>
                </c:pt>
                <c:pt idx="119">
                  <c:v>1.152561389023798</c:v>
                </c:pt>
                <c:pt idx="120">
                  <c:v>1.1542332200097141</c:v>
                </c:pt>
                <c:pt idx="121">
                  <c:v>1.1557272462360371</c:v>
                </c:pt>
                <c:pt idx="122">
                  <c:v>1.1572557066537159</c:v>
                </c:pt>
                <c:pt idx="123">
                  <c:v>1.1590524526469159</c:v>
                </c:pt>
                <c:pt idx="124">
                  <c:v>1.1606119475473531</c:v>
                </c:pt>
                <c:pt idx="125">
                  <c:v>1.162082564351627</c:v>
                </c:pt>
                <c:pt idx="126">
                  <c:v>1.1637229237493929</c:v>
                </c:pt>
                <c:pt idx="127">
                  <c:v>1.1654293346284601</c:v>
                </c:pt>
                <c:pt idx="128">
                  <c:v>1.167075279261778</c:v>
                </c:pt>
                <c:pt idx="129">
                  <c:v>1.1688873239436619</c:v>
                </c:pt>
                <c:pt idx="130">
                  <c:v>1.170619718309859</c:v>
                </c:pt>
                <c:pt idx="131">
                  <c:v>1.1720291889266641</c:v>
                </c:pt>
                <c:pt idx="132">
                  <c:v>1.1735001457017971</c:v>
                </c:pt>
                <c:pt idx="133">
                  <c:v>1.1751770762506071</c:v>
                </c:pt>
                <c:pt idx="134">
                  <c:v>1.176872073822244</c:v>
                </c:pt>
                <c:pt idx="135">
                  <c:v>1.178532637202526</c:v>
                </c:pt>
                <c:pt idx="136">
                  <c:v>1.180126857697912</c:v>
                </c:pt>
                <c:pt idx="137">
                  <c:v>1.181754686741137</c:v>
                </c:pt>
                <c:pt idx="138">
                  <c:v>1.1834329771733849</c:v>
                </c:pt>
                <c:pt idx="139">
                  <c:v>1.185122875182127</c:v>
                </c:pt>
                <c:pt idx="140">
                  <c:v>1.18679048081593</c:v>
                </c:pt>
                <c:pt idx="141">
                  <c:v>1.188407187955318</c:v>
                </c:pt>
                <c:pt idx="142">
                  <c:v>1.190092714910151</c:v>
                </c:pt>
                <c:pt idx="143">
                  <c:v>1.1919910150558519</c:v>
                </c:pt>
                <c:pt idx="144">
                  <c:v>1.193737202525498</c:v>
                </c:pt>
                <c:pt idx="145">
                  <c:v>1.195217775619233</c:v>
                </c:pt>
                <c:pt idx="146">
                  <c:v>1.196760757649344</c:v>
                </c:pt>
                <c:pt idx="147">
                  <c:v>1.198462457503642</c:v>
                </c:pt>
                <c:pt idx="148">
                  <c:v>1.20015745507528</c:v>
                </c:pt>
                <c:pt idx="149">
                  <c:v>1.201746090335114</c:v>
                </c:pt>
                <c:pt idx="150">
                  <c:v>1.203421563865954</c:v>
                </c:pt>
                <c:pt idx="151">
                  <c:v>1.2051193783389991</c:v>
                </c:pt>
                <c:pt idx="152">
                  <c:v>1.2066969402622629</c:v>
                </c:pt>
                <c:pt idx="153">
                  <c:v>1.2083096648858671</c:v>
                </c:pt>
                <c:pt idx="154">
                  <c:v>1.210123506556581</c:v>
                </c:pt>
                <c:pt idx="155">
                  <c:v>1.212233608547838</c:v>
                </c:pt>
                <c:pt idx="156">
                  <c:v>1.21440145701797</c:v>
                </c:pt>
                <c:pt idx="157">
                  <c:v>1.21613797960175</c:v>
                </c:pt>
                <c:pt idx="158">
                  <c:v>1.218110733365712</c:v>
                </c:pt>
                <c:pt idx="159">
                  <c:v>1.2198870325400679</c:v>
                </c:pt>
                <c:pt idx="160">
                  <c:v>1.22169082078679</c:v>
                </c:pt>
                <c:pt idx="161">
                  <c:v>1.2236471102476929</c:v>
                </c:pt>
                <c:pt idx="162">
                  <c:v>1.225483195726081</c:v>
                </c:pt>
                <c:pt idx="163">
                  <c:v>1.227251141330743</c:v>
                </c:pt>
                <c:pt idx="164">
                  <c:v>1.229066148615833</c:v>
                </c:pt>
                <c:pt idx="165">
                  <c:v>1.2310078678970371</c:v>
                </c:pt>
                <c:pt idx="166">
                  <c:v>1.2328783875667799</c:v>
                </c:pt>
                <c:pt idx="167">
                  <c:v>1.234807819329772</c:v>
                </c:pt>
                <c:pt idx="168">
                  <c:v>1.236638659543468</c:v>
                </c:pt>
                <c:pt idx="169">
                  <c:v>1.2384330257406511</c:v>
                </c:pt>
                <c:pt idx="170">
                  <c:v>1.240251481301603</c:v>
                </c:pt>
                <c:pt idx="171">
                  <c:v>1.242223020883924</c:v>
                </c:pt>
                <c:pt idx="172">
                  <c:v>1.2442107819329771</c:v>
                </c:pt>
                <c:pt idx="173">
                  <c:v>1.2461687226809131</c:v>
                </c:pt>
                <c:pt idx="174">
                  <c:v>1.248044730451676</c:v>
                </c:pt>
                <c:pt idx="175">
                  <c:v>1.2501000971345311</c:v>
                </c:pt>
                <c:pt idx="176">
                  <c:v>1.252046090335114</c:v>
                </c:pt>
                <c:pt idx="177">
                  <c:v>1.25397950461389</c:v>
                </c:pt>
                <c:pt idx="178">
                  <c:v>1.2559637688198151</c:v>
                </c:pt>
                <c:pt idx="179">
                  <c:v>1.257921418164148</c:v>
                </c:pt>
                <c:pt idx="180">
                  <c:v>1.259683147158815</c:v>
                </c:pt>
                <c:pt idx="181">
                  <c:v>1.2615751335599801</c:v>
                </c:pt>
                <c:pt idx="182">
                  <c:v>1.26377625060709</c:v>
                </c:pt>
                <c:pt idx="183">
                  <c:v>1.266134579893152</c:v>
                </c:pt>
                <c:pt idx="184">
                  <c:v>1.268311121903837</c:v>
                </c:pt>
                <c:pt idx="185">
                  <c:v>1.270446527440505</c:v>
                </c:pt>
                <c:pt idx="186">
                  <c:v>1.272789120932492</c:v>
                </c:pt>
                <c:pt idx="187">
                  <c:v>1.274904225352113</c:v>
                </c:pt>
                <c:pt idx="188">
                  <c:v>1.2769322000971339</c:v>
                </c:pt>
                <c:pt idx="189">
                  <c:v>1.2794467702768331</c:v>
                </c:pt>
                <c:pt idx="190">
                  <c:v>1.2819408936376879</c:v>
                </c:pt>
                <c:pt idx="191">
                  <c:v>1.284194997571636</c:v>
                </c:pt>
                <c:pt idx="192">
                  <c:v>1.2863623118018459</c:v>
                </c:pt>
                <c:pt idx="193">
                  <c:v>1.2885525983487129</c:v>
                </c:pt>
                <c:pt idx="194">
                  <c:v>1.290414327343371</c:v>
                </c:pt>
                <c:pt idx="195">
                  <c:v>1.2925814958717821</c:v>
                </c:pt>
                <c:pt idx="196">
                  <c:v>1.2948884409907719</c:v>
                </c:pt>
                <c:pt idx="197">
                  <c:v>1.2973162700339971</c:v>
                </c:pt>
                <c:pt idx="198">
                  <c:v>1.299687518212725</c:v>
                </c:pt>
                <c:pt idx="199">
                  <c:v>1.30193404565323</c:v>
                </c:pt>
                <c:pt idx="200">
                  <c:v>1.3044387566779989</c:v>
                </c:pt>
                <c:pt idx="201">
                  <c:v>1.3066445361826129</c:v>
                </c:pt>
                <c:pt idx="202">
                  <c:v>1.308646333171442</c:v>
                </c:pt>
                <c:pt idx="203">
                  <c:v>1.3111084021369599</c:v>
                </c:pt>
                <c:pt idx="204">
                  <c:v>1.3137489072365229</c:v>
                </c:pt>
                <c:pt idx="205">
                  <c:v>1.316369888295289</c:v>
                </c:pt>
                <c:pt idx="206">
                  <c:v>1.318905682370082</c:v>
                </c:pt>
                <c:pt idx="207">
                  <c:v>1.321744924720738</c:v>
                </c:pt>
                <c:pt idx="208">
                  <c:v>1.323856920835357</c:v>
                </c:pt>
                <c:pt idx="209">
                  <c:v>1.3261106362311801</c:v>
                </c:pt>
                <c:pt idx="210">
                  <c:v>1.328518406993686</c:v>
                </c:pt>
                <c:pt idx="211">
                  <c:v>1.331135016998543</c:v>
                </c:pt>
                <c:pt idx="212">
                  <c:v>1.333860514813016</c:v>
                </c:pt>
                <c:pt idx="213">
                  <c:v>1.336481787275376</c:v>
                </c:pt>
                <c:pt idx="214">
                  <c:v>1.339373676542011</c:v>
                </c:pt>
                <c:pt idx="215">
                  <c:v>1.3420269062651771</c:v>
                </c:pt>
                <c:pt idx="216">
                  <c:v>1.344610296260321</c:v>
                </c:pt>
                <c:pt idx="217">
                  <c:v>1.3475243322000969</c:v>
                </c:pt>
                <c:pt idx="218">
                  <c:v>1.35042015541525</c:v>
                </c:pt>
                <c:pt idx="219">
                  <c:v>1.3532079164643029</c:v>
                </c:pt>
                <c:pt idx="220">
                  <c:v>1.355932977173385</c:v>
                </c:pt>
                <c:pt idx="221">
                  <c:v>1.358526129188927</c:v>
                </c:pt>
                <c:pt idx="222">
                  <c:v>1.361256629431763</c:v>
                </c:pt>
                <c:pt idx="223">
                  <c:v>1.3638525983487131</c:v>
                </c:pt>
                <c:pt idx="224">
                  <c:v>1.3667295774647881</c:v>
                </c:pt>
                <c:pt idx="225">
                  <c:v>1.3698254492472071</c:v>
                </c:pt>
                <c:pt idx="226">
                  <c:v>1.3730421563865951</c:v>
                </c:pt>
                <c:pt idx="227">
                  <c:v>1.376018067022827</c:v>
                </c:pt>
                <c:pt idx="228">
                  <c:v>1.37928756677999</c:v>
                </c:pt>
                <c:pt idx="229">
                  <c:v>1.382112530354541</c:v>
                </c:pt>
                <c:pt idx="230">
                  <c:v>1.384927149101506</c:v>
                </c:pt>
                <c:pt idx="231">
                  <c:v>1.387946673142302</c:v>
                </c:pt>
                <c:pt idx="232">
                  <c:v>1.3912773190869361</c:v>
                </c:pt>
                <c:pt idx="233">
                  <c:v>1.394464788732394</c:v>
                </c:pt>
                <c:pt idx="234">
                  <c:v>1.398127246236037</c:v>
                </c:pt>
                <c:pt idx="235">
                  <c:v>1.4015410393394849</c:v>
                </c:pt>
                <c:pt idx="236">
                  <c:v>1.4046775133559981</c:v>
                </c:pt>
                <c:pt idx="237">
                  <c:v>1.4076716852841089</c:v>
                </c:pt>
                <c:pt idx="238">
                  <c:v>1.4112248664400191</c:v>
                </c:pt>
                <c:pt idx="239">
                  <c:v>1.4149412336085481</c:v>
                </c:pt>
                <c:pt idx="240">
                  <c:v>1.418450704225352</c:v>
                </c:pt>
                <c:pt idx="241">
                  <c:v>1.4218212724623509</c:v>
                </c:pt>
                <c:pt idx="242">
                  <c:v>1.4251573579407479</c:v>
                </c:pt>
                <c:pt idx="243">
                  <c:v>1.428559494900437</c:v>
                </c:pt>
                <c:pt idx="244">
                  <c:v>1.432070908207868</c:v>
                </c:pt>
                <c:pt idx="245">
                  <c:v>1.4359184069936859</c:v>
                </c:pt>
                <c:pt idx="246">
                  <c:v>1.439708110733366</c:v>
                </c:pt>
                <c:pt idx="247">
                  <c:v>1.4432306945118989</c:v>
                </c:pt>
                <c:pt idx="248">
                  <c:v>1.4470796503156871</c:v>
                </c:pt>
                <c:pt idx="249">
                  <c:v>1.4510403108304999</c:v>
                </c:pt>
                <c:pt idx="250">
                  <c:v>1.454559980573094</c:v>
                </c:pt>
                <c:pt idx="251">
                  <c:v>1.4580490529383201</c:v>
                </c:pt>
                <c:pt idx="252">
                  <c:v>1.461969888295289</c:v>
                </c:pt>
                <c:pt idx="253">
                  <c:v>1.4659067508499271</c:v>
                </c:pt>
                <c:pt idx="254">
                  <c:v>1.4698635259834869</c:v>
                </c:pt>
                <c:pt idx="255">
                  <c:v>1.4737931034482761</c:v>
                </c:pt>
                <c:pt idx="256">
                  <c:v>1.4777960174842151</c:v>
                </c:pt>
                <c:pt idx="257">
                  <c:v>1.4816983972802329</c:v>
                </c:pt>
                <c:pt idx="258">
                  <c:v>1.485814958717824</c:v>
                </c:pt>
                <c:pt idx="259">
                  <c:v>1.4903506556580861</c:v>
                </c:pt>
                <c:pt idx="260">
                  <c:v>1.4942496357455071</c:v>
                </c:pt>
                <c:pt idx="261">
                  <c:v>1.498480330257407</c:v>
                </c:pt>
                <c:pt idx="262">
                  <c:v>1.502768334142788</c:v>
                </c:pt>
                <c:pt idx="263">
                  <c:v>1.507160757649344</c:v>
                </c:pt>
                <c:pt idx="264">
                  <c:v>1.5113302574065079</c:v>
                </c:pt>
                <c:pt idx="265">
                  <c:v>1.515638659543467</c:v>
                </c:pt>
                <c:pt idx="266">
                  <c:v>1.520298688683827</c:v>
                </c:pt>
                <c:pt idx="267">
                  <c:v>1.5247780475959201</c:v>
                </c:pt>
                <c:pt idx="268">
                  <c:v>1.52916561437591</c:v>
                </c:pt>
                <c:pt idx="269">
                  <c:v>1.5339975716367169</c:v>
                </c:pt>
                <c:pt idx="270">
                  <c:v>1.5385507527926181</c:v>
                </c:pt>
                <c:pt idx="271">
                  <c:v>1.542661486158329</c:v>
                </c:pt>
                <c:pt idx="272">
                  <c:v>1.547266148615833</c:v>
                </c:pt>
                <c:pt idx="273">
                  <c:v>1.551809616318601</c:v>
                </c:pt>
                <c:pt idx="274">
                  <c:v>1.5568382710053419</c:v>
                </c:pt>
                <c:pt idx="275">
                  <c:v>1.5617260806216611</c:v>
                </c:pt>
                <c:pt idx="276">
                  <c:v>1.566812044681885</c:v>
                </c:pt>
                <c:pt idx="277">
                  <c:v>1.571778533268577</c:v>
                </c:pt>
                <c:pt idx="278">
                  <c:v>1.576401651287032</c:v>
                </c:pt>
                <c:pt idx="279">
                  <c:v>1.581249635745507</c:v>
                </c:pt>
                <c:pt idx="280">
                  <c:v>1.5864424477901899</c:v>
                </c:pt>
                <c:pt idx="281">
                  <c:v>1.5914414764448761</c:v>
                </c:pt>
                <c:pt idx="282">
                  <c:v>1.5961952404079649</c:v>
                </c:pt>
                <c:pt idx="283">
                  <c:v>1.601623118018455</c:v>
                </c:pt>
                <c:pt idx="284">
                  <c:v>1.606980087421078</c:v>
                </c:pt>
                <c:pt idx="285">
                  <c:v>1.612032540067994</c:v>
                </c:pt>
                <c:pt idx="286">
                  <c:v>1.6172136959689161</c:v>
                </c:pt>
                <c:pt idx="287">
                  <c:v>1.622945118989801</c:v>
                </c:pt>
                <c:pt idx="288">
                  <c:v>1.6283399708596411</c:v>
                </c:pt>
                <c:pt idx="289">
                  <c:v>1.63400874210782</c:v>
                </c:pt>
                <c:pt idx="290">
                  <c:v>1.6394545896066051</c:v>
                </c:pt>
                <c:pt idx="291">
                  <c:v>1.6455745507527919</c:v>
                </c:pt>
                <c:pt idx="292">
                  <c:v>1.650944147644487</c:v>
                </c:pt>
                <c:pt idx="293">
                  <c:v>1.6560189412336099</c:v>
                </c:pt>
                <c:pt idx="294">
                  <c:v>1.662100534239922</c:v>
                </c:pt>
                <c:pt idx="295">
                  <c:v>1.668137931034483</c:v>
                </c:pt>
                <c:pt idx="296">
                  <c:v>1.674335599805731</c:v>
                </c:pt>
                <c:pt idx="297">
                  <c:v>1.680381253035454</c:v>
                </c:pt>
                <c:pt idx="298">
                  <c:v>1.6865109276347741</c:v>
                </c:pt>
                <c:pt idx="299">
                  <c:v>1.6924881010199131</c:v>
                </c:pt>
                <c:pt idx="300">
                  <c:v>1.6980728508984939</c:v>
                </c:pt>
                <c:pt idx="301">
                  <c:v>1.7046265177270521</c:v>
                </c:pt>
                <c:pt idx="302">
                  <c:v>1.7107629917435649</c:v>
                </c:pt>
                <c:pt idx="303">
                  <c:v>1.716998057309373</c:v>
                </c:pt>
                <c:pt idx="304">
                  <c:v>1.723907722195241</c:v>
                </c:pt>
                <c:pt idx="305">
                  <c:v>1.7305852355512401</c:v>
                </c:pt>
                <c:pt idx="306">
                  <c:v>1.7365769791160759</c:v>
                </c:pt>
                <c:pt idx="307">
                  <c:v>1.742404079650316</c:v>
                </c:pt>
                <c:pt idx="308">
                  <c:v>1.7493608547838759</c:v>
                </c:pt>
                <c:pt idx="309">
                  <c:v>1.756001942690627</c:v>
                </c:pt>
                <c:pt idx="310">
                  <c:v>1.763358426420593</c:v>
                </c:pt>
                <c:pt idx="311">
                  <c:v>1.7699174356483729</c:v>
                </c:pt>
                <c:pt idx="312">
                  <c:v>1.7775084992714909</c:v>
                </c:pt>
                <c:pt idx="313">
                  <c:v>1.7832064108790671</c:v>
                </c:pt>
                <c:pt idx="314">
                  <c:v>1.7901826129188929</c:v>
                </c:pt>
                <c:pt idx="315">
                  <c:v>1.7974108790675081</c:v>
                </c:pt>
                <c:pt idx="316">
                  <c:v>1.804790675084992</c:v>
                </c:pt>
                <c:pt idx="317">
                  <c:v>1.8120301117047111</c:v>
                </c:pt>
                <c:pt idx="318">
                  <c:v>1.8191962117532781</c:v>
                </c:pt>
                <c:pt idx="319">
                  <c:v>1.826023797960175</c:v>
                </c:pt>
                <c:pt idx="320">
                  <c:v>1.832840699368625</c:v>
                </c:pt>
                <c:pt idx="321">
                  <c:v>1.84000437105391</c:v>
                </c:pt>
                <c:pt idx="322">
                  <c:v>1.847872268091306</c:v>
                </c:pt>
                <c:pt idx="323">
                  <c:v>1.855682855755221</c:v>
                </c:pt>
                <c:pt idx="324">
                  <c:v>1.862852841185042</c:v>
                </c:pt>
                <c:pt idx="325">
                  <c:v>1.870667799902866</c:v>
                </c:pt>
                <c:pt idx="326">
                  <c:v>1.878148615832929</c:v>
                </c:pt>
                <c:pt idx="327">
                  <c:v>1.8855288975230691</c:v>
                </c:pt>
                <c:pt idx="328">
                  <c:v>1.89235891209325</c:v>
                </c:pt>
                <c:pt idx="329">
                  <c:v>1.900170956775133</c:v>
                </c:pt>
                <c:pt idx="330">
                  <c:v>1.9079878581835841</c:v>
                </c:pt>
                <c:pt idx="331">
                  <c:v>1.9155041282175811</c:v>
                </c:pt>
                <c:pt idx="332">
                  <c:v>1.923362311801845</c:v>
                </c:pt>
                <c:pt idx="333">
                  <c:v>1.931017484215638</c:v>
                </c:pt>
                <c:pt idx="334">
                  <c:v>1.9382865468674111</c:v>
                </c:pt>
                <c:pt idx="335">
                  <c:v>1.945251092763477</c:v>
                </c:pt>
                <c:pt idx="336">
                  <c:v>1.9527008256435161</c:v>
                </c:pt>
                <c:pt idx="337">
                  <c:v>1.9600378824672171</c:v>
                </c:pt>
                <c:pt idx="338">
                  <c:v>1.967109276347742</c:v>
                </c:pt>
                <c:pt idx="339">
                  <c:v>1.9740165128703251</c:v>
                </c:pt>
                <c:pt idx="340">
                  <c:v>1.9809397765905781</c:v>
                </c:pt>
                <c:pt idx="341">
                  <c:v>1.9865565808644969</c:v>
                </c:pt>
                <c:pt idx="342">
                  <c:v>1.9915084992714911</c:v>
                </c:pt>
                <c:pt idx="343">
                  <c:v>1.9966843127731899</c:v>
                </c:pt>
                <c:pt idx="344">
                  <c:v>1.999565808644973</c:v>
                </c:pt>
                <c:pt idx="345">
                  <c:v>2.0011607576493442</c:v>
                </c:pt>
                <c:pt idx="346">
                  <c:v>2.0016342884895582</c:v>
                </c:pt>
                <c:pt idx="347">
                  <c:v>1.9995560951918401</c:v>
                </c:pt>
                <c:pt idx="348">
                  <c:v>1.9911063623118019</c:v>
                </c:pt>
                <c:pt idx="349">
                  <c:v>1.984085964060224</c:v>
                </c:pt>
                <c:pt idx="350">
                  <c:v>1.96982564351627</c:v>
                </c:pt>
                <c:pt idx="351">
                  <c:v>1.9417226809130641</c:v>
                </c:pt>
                <c:pt idx="352">
                  <c:v>1.9089300631374451</c:v>
                </c:pt>
                <c:pt idx="353">
                  <c:v>1.8757746478873241</c:v>
                </c:pt>
                <c:pt idx="354">
                  <c:v>1.838770762506071</c:v>
                </c:pt>
                <c:pt idx="355">
                  <c:v>1.8019815444390479</c:v>
                </c:pt>
                <c:pt idx="356">
                  <c:v>1.763456532297232</c:v>
                </c:pt>
                <c:pt idx="357">
                  <c:v>1.7205711510441959</c:v>
                </c:pt>
                <c:pt idx="358">
                  <c:v>1.6781835842642061</c:v>
                </c:pt>
                <c:pt idx="359">
                  <c:v>1.6370432248664399</c:v>
                </c:pt>
                <c:pt idx="360">
                  <c:v>1.5984492472073819</c:v>
                </c:pt>
                <c:pt idx="361">
                  <c:v>1.5620189412336101</c:v>
                </c:pt>
                <c:pt idx="362">
                  <c:v>1.5313666828557551</c:v>
                </c:pt>
                <c:pt idx="363">
                  <c:v>1.502049538610976</c:v>
                </c:pt>
                <c:pt idx="364">
                  <c:v>1.4717003399708599</c:v>
                </c:pt>
                <c:pt idx="365">
                  <c:v>1.4440694511898979</c:v>
                </c:pt>
                <c:pt idx="366">
                  <c:v>1.417799902865468</c:v>
                </c:pt>
                <c:pt idx="367">
                  <c:v>1.393322972316658</c:v>
                </c:pt>
                <c:pt idx="368">
                  <c:v>1.3704267119961151</c:v>
                </c:pt>
                <c:pt idx="369">
                  <c:v>1.3506670228266151</c:v>
                </c:pt>
                <c:pt idx="370">
                  <c:v>1.3325078678970379</c:v>
                </c:pt>
                <c:pt idx="371">
                  <c:v>1.313429286061194</c:v>
                </c:pt>
                <c:pt idx="372">
                  <c:v>1.296180621661001</c:v>
                </c:pt>
                <c:pt idx="373">
                  <c:v>1.279893152015541</c:v>
                </c:pt>
                <c:pt idx="374">
                  <c:v>1.264514278776105</c:v>
                </c:pt>
                <c:pt idx="375">
                  <c:v>1.2503827100534239</c:v>
                </c:pt>
                <c:pt idx="376">
                  <c:v>1.2383458474987861</c:v>
                </c:pt>
                <c:pt idx="377">
                  <c:v>1.2272172899465761</c:v>
                </c:pt>
                <c:pt idx="378">
                  <c:v>1.215443856240894</c:v>
                </c:pt>
                <c:pt idx="379">
                  <c:v>1.2049632831471571</c:v>
                </c:pt>
                <c:pt idx="380">
                  <c:v>1.1946487615347261</c:v>
                </c:pt>
                <c:pt idx="381">
                  <c:v>1.1852903351141331</c:v>
                </c:pt>
                <c:pt idx="382">
                  <c:v>1.176796260320544</c:v>
                </c:pt>
                <c:pt idx="383">
                  <c:v>1.1696357455075279</c:v>
                </c:pt>
                <c:pt idx="384">
                  <c:v>1.16307435648373</c:v>
                </c:pt>
                <c:pt idx="385">
                  <c:v>1.1559737736765421</c:v>
                </c:pt>
                <c:pt idx="386">
                  <c:v>1.149369062651773</c:v>
                </c:pt>
                <c:pt idx="387">
                  <c:v>1.1437075279261779</c:v>
                </c:pt>
                <c:pt idx="388">
                  <c:v>1.1377999999999999</c:v>
                </c:pt>
                <c:pt idx="389">
                  <c:v>1.132822535211268</c:v>
                </c:pt>
                <c:pt idx="390">
                  <c:v>1.12899082078679</c:v>
                </c:pt>
                <c:pt idx="391">
                  <c:v>1.1247220981058761</c:v>
                </c:pt>
                <c:pt idx="392">
                  <c:v>1.120760320543954</c:v>
                </c:pt>
                <c:pt idx="393">
                  <c:v>1.11712384652744</c:v>
                </c:pt>
                <c:pt idx="394">
                  <c:v>1.1142121418164159</c:v>
                </c:pt>
                <c:pt idx="395">
                  <c:v>1.1112423992229239</c:v>
                </c:pt>
                <c:pt idx="396">
                  <c:v>1.1083382224380769</c:v>
                </c:pt>
                <c:pt idx="397">
                  <c:v>1.106503448275862</c:v>
                </c:pt>
                <c:pt idx="398">
                  <c:v>1.104800388538125</c:v>
                </c:pt>
                <c:pt idx="399">
                  <c:v>1.102885866925692</c:v>
                </c:pt>
                <c:pt idx="400">
                  <c:v>1.1015862068965521</c:v>
                </c:pt>
                <c:pt idx="401">
                  <c:v>1.1002041282175821</c:v>
                </c:pt>
                <c:pt idx="402">
                  <c:v>1.099125352112676</c:v>
                </c:pt>
                <c:pt idx="403">
                  <c:v>1.098044536182613</c:v>
                </c:pt>
                <c:pt idx="404">
                  <c:v>1.097294706168042</c:v>
                </c:pt>
                <c:pt idx="405">
                  <c:v>1.096628800388538</c:v>
                </c:pt>
                <c:pt idx="406">
                  <c:v>1.0959711510441961</c:v>
                </c:pt>
                <c:pt idx="407">
                  <c:v>1.095528314715881</c:v>
                </c:pt>
                <c:pt idx="408">
                  <c:v>1.0951686255463819</c:v>
                </c:pt>
                <c:pt idx="409">
                  <c:v>1.0949401651287041</c:v>
                </c:pt>
                <c:pt idx="410">
                  <c:v>1.094770082564352</c:v>
                </c:pt>
                <c:pt idx="411">
                  <c:v>1.0946435162700341</c:v>
                </c:pt>
                <c:pt idx="412">
                  <c:v>1.094500922778048</c:v>
                </c:pt>
                <c:pt idx="413">
                  <c:v>1.0944342884895579</c:v>
                </c:pt>
                <c:pt idx="414">
                  <c:v>1.094481350169985</c:v>
                </c:pt>
                <c:pt idx="415">
                  <c:v>1.0947388052452649</c:v>
                </c:pt>
                <c:pt idx="416">
                  <c:v>1.094966002914036</c:v>
                </c:pt>
                <c:pt idx="417">
                  <c:v>1.095211267605634</c:v>
                </c:pt>
                <c:pt idx="418">
                  <c:v>1.095580281690141</c:v>
                </c:pt>
                <c:pt idx="419">
                  <c:v>1.09593258863526</c:v>
                </c:pt>
                <c:pt idx="420">
                  <c:v>1.0964343370568239</c:v>
                </c:pt>
                <c:pt idx="421">
                  <c:v>1.097034094220495</c:v>
                </c:pt>
                <c:pt idx="422">
                  <c:v>1.0977087906750851</c:v>
                </c:pt>
                <c:pt idx="423">
                  <c:v>1.098448178727538</c:v>
                </c:pt>
                <c:pt idx="424">
                  <c:v>1.0991831957260809</c:v>
                </c:pt>
                <c:pt idx="425">
                  <c:v>1.0999072365225839</c:v>
                </c:pt>
                <c:pt idx="426">
                  <c:v>1.1006259349198639</c:v>
                </c:pt>
                <c:pt idx="427">
                  <c:v>1.101421806702283</c:v>
                </c:pt>
                <c:pt idx="428">
                  <c:v>1.102282272948033</c:v>
                </c:pt>
                <c:pt idx="429">
                  <c:v>1.103171248178727</c:v>
                </c:pt>
                <c:pt idx="430">
                  <c:v>1.10428635259835</c:v>
                </c:pt>
                <c:pt idx="431">
                  <c:v>1.1055978144730449</c:v>
                </c:pt>
                <c:pt idx="432">
                  <c:v>1.1069795046138899</c:v>
                </c:pt>
                <c:pt idx="433">
                  <c:v>1.108629917435648</c:v>
                </c:pt>
                <c:pt idx="434">
                  <c:v>1.110826032054395</c:v>
                </c:pt>
                <c:pt idx="435">
                  <c:v>1.113366585721224</c:v>
                </c:pt>
                <c:pt idx="436">
                  <c:v>1.116189218067023</c:v>
                </c:pt>
                <c:pt idx="437">
                  <c:v>1.1189879553181159</c:v>
                </c:pt>
                <c:pt idx="438">
                  <c:v>1.122228751821273</c:v>
                </c:pt>
                <c:pt idx="439">
                  <c:v>1.125469354055366</c:v>
                </c:pt>
                <c:pt idx="440">
                  <c:v>1.1289127731908699</c:v>
                </c:pt>
                <c:pt idx="441">
                  <c:v>1.1324842156386601</c:v>
                </c:pt>
                <c:pt idx="442">
                  <c:v>1.1359437591063619</c:v>
                </c:pt>
                <c:pt idx="443">
                  <c:v>1.139126080621661</c:v>
                </c:pt>
                <c:pt idx="444">
                  <c:v>1.142507139388053</c:v>
                </c:pt>
                <c:pt idx="445">
                  <c:v>1.1461100534239921</c:v>
                </c:pt>
                <c:pt idx="446">
                  <c:v>1.1493613404565319</c:v>
                </c:pt>
                <c:pt idx="447">
                  <c:v>1.1525820301117049</c:v>
                </c:pt>
                <c:pt idx="448">
                  <c:v>1.156009907722195</c:v>
                </c:pt>
                <c:pt idx="449">
                  <c:v>1.1597737251092759</c:v>
                </c:pt>
                <c:pt idx="450">
                  <c:v>1.1632956775133561</c:v>
                </c:pt>
                <c:pt idx="451">
                  <c:v>1.1668480330257409</c:v>
                </c:pt>
                <c:pt idx="452">
                  <c:v>1.1704268576979111</c:v>
                </c:pt>
                <c:pt idx="453">
                  <c:v>1.173558717824186</c:v>
                </c:pt>
                <c:pt idx="454">
                  <c:v>1.1767756192326371</c:v>
                </c:pt>
                <c:pt idx="455">
                  <c:v>1.1800893637688199</c:v>
                </c:pt>
                <c:pt idx="456">
                  <c:v>1.182933171442448</c:v>
                </c:pt>
                <c:pt idx="457">
                  <c:v>1.1855268091306459</c:v>
                </c:pt>
                <c:pt idx="458">
                  <c:v>1.187868771248179</c:v>
                </c:pt>
                <c:pt idx="459">
                  <c:v>1.1898194269062661</c:v>
                </c:pt>
                <c:pt idx="460">
                  <c:v>1.191006799417192</c:v>
                </c:pt>
                <c:pt idx="461">
                  <c:v>1.1914631374453619</c:v>
                </c:pt>
                <c:pt idx="462">
                  <c:v>1.191614521612433</c:v>
                </c:pt>
                <c:pt idx="463">
                  <c:v>1.1910747935891211</c:v>
                </c:pt>
                <c:pt idx="464">
                  <c:v>1.1900855269548329</c:v>
                </c:pt>
                <c:pt idx="465">
                  <c:v>1.1893291403593971</c:v>
                </c:pt>
                <c:pt idx="466">
                  <c:v>1.1872865468674121</c:v>
                </c:pt>
                <c:pt idx="467">
                  <c:v>1.1823940747935899</c:v>
                </c:pt>
                <c:pt idx="468">
                  <c:v>1.172565322972317</c:v>
                </c:pt>
                <c:pt idx="469">
                  <c:v>1.158131325886353</c:v>
                </c:pt>
                <c:pt idx="470">
                  <c:v>1.1446244779018939</c:v>
                </c:pt>
                <c:pt idx="471">
                  <c:v>1.1335281204468199</c:v>
                </c:pt>
                <c:pt idx="472">
                  <c:v>1.123462554638174</c:v>
                </c:pt>
                <c:pt idx="473">
                  <c:v>1.114691889266634</c:v>
                </c:pt>
                <c:pt idx="474">
                  <c:v>1.1072431762991739</c:v>
                </c:pt>
                <c:pt idx="475">
                  <c:v>1.1006010684798451</c:v>
                </c:pt>
                <c:pt idx="476">
                  <c:v>1.0933158814958721</c:v>
                </c:pt>
                <c:pt idx="477">
                  <c:v>1.0867802816901411</c:v>
                </c:pt>
                <c:pt idx="478">
                  <c:v>1.0809953861097621</c:v>
                </c:pt>
                <c:pt idx="479">
                  <c:v>1.075050995628946</c:v>
                </c:pt>
                <c:pt idx="480">
                  <c:v>1.0698606605148131</c:v>
                </c:pt>
                <c:pt idx="481">
                  <c:v>1.0652685769791159</c:v>
                </c:pt>
                <c:pt idx="482">
                  <c:v>1.0613498300145701</c:v>
                </c:pt>
                <c:pt idx="483">
                  <c:v>1.05666998542982</c:v>
                </c:pt>
                <c:pt idx="484">
                  <c:v>1.052970908207868</c:v>
                </c:pt>
                <c:pt idx="485">
                  <c:v>1.0490590092277801</c:v>
                </c:pt>
                <c:pt idx="486">
                  <c:v>1.0459039339485201</c:v>
                </c:pt>
                <c:pt idx="487">
                  <c:v>1.0427192812044681</c:v>
                </c:pt>
                <c:pt idx="488">
                  <c:v>1.040295580378825</c:v>
                </c:pt>
                <c:pt idx="489">
                  <c:v>1.0378120932491499</c:v>
                </c:pt>
                <c:pt idx="490">
                  <c:v>1.0351535696940259</c:v>
                </c:pt>
                <c:pt idx="491">
                  <c:v>1.0328478873239439</c:v>
                </c:pt>
                <c:pt idx="492">
                  <c:v>1.0304621661000499</c:v>
                </c:pt>
                <c:pt idx="493">
                  <c:v>1.0286992229237499</c:v>
                </c:pt>
                <c:pt idx="494">
                  <c:v>1.026831568722681</c:v>
                </c:pt>
                <c:pt idx="495">
                  <c:v>1.025217872753764</c:v>
                </c:pt>
                <c:pt idx="496">
                  <c:v>1.023591063623118</c:v>
                </c:pt>
                <c:pt idx="497">
                  <c:v>1.022099902865468</c:v>
                </c:pt>
                <c:pt idx="498">
                  <c:v>1.0207516270034001</c:v>
                </c:pt>
                <c:pt idx="499">
                  <c:v>1.019404128217581</c:v>
                </c:pt>
                <c:pt idx="500">
                  <c:v>1.018167265662943</c:v>
                </c:pt>
                <c:pt idx="501">
                  <c:v>1.0171284118504129</c:v>
                </c:pt>
                <c:pt idx="502">
                  <c:v>1.016331277319086</c:v>
                </c:pt>
                <c:pt idx="503">
                  <c:v>1.015557309373482</c:v>
                </c:pt>
                <c:pt idx="504">
                  <c:v>1.0147064108790671</c:v>
                </c:pt>
                <c:pt idx="505">
                  <c:v>1.0139222438076729</c:v>
                </c:pt>
                <c:pt idx="506">
                  <c:v>1.0133355026712001</c:v>
                </c:pt>
                <c:pt idx="507">
                  <c:v>1.0127647401651281</c:v>
                </c:pt>
                <c:pt idx="508">
                  <c:v>1.012190577950461</c:v>
                </c:pt>
                <c:pt idx="509">
                  <c:v>1.0117293831957259</c:v>
                </c:pt>
                <c:pt idx="510">
                  <c:v>1.0112743079164641</c:v>
                </c:pt>
                <c:pt idx="511">
                  <c:v>1.010859154929578</c:v>
                </c:pt>
                <c:pt idx="512">
                  <c:v>1.0104752792617779</c:v>
                </c:pt>
                <c:pt idx="513">
                  <c:v>1.010129286061195</c:v>
                </c:pt>
                <c:pt idx="514">
                  <c:v>1.00981243322001</c:v>
                </c:pt>
                <c:pt idx="515">
                  <c:v>1.0095302088392419</c:v>
                </c:pt>
                <c:pt idx="516">
                  <c:v>1.009291792132103</c:v>
                </c:pt>
                <c:pt idx="517">
                  <c:v>1.009091986401166</c:v>
                </c:pt>
                <c:pt idx="518">
                  <c:v>1.008902865468674</c:v>
                </c:pt>
                <c:pt idx="519">
                  <c:v>1.0087391937833901</c:v>
                </c:pt>
                <c:pt idx="520">
                  <c:v>1.008595726080622</c:v>
                </c:pt>
                <c:pt idx="521">
                  <c:v>1.008453132588635</c:v>
                </c:pt>
                <c:pt idx="522">
                  <c:v>1.008308013598834</c:v>
                </c:pt>
                <c:pt idx="523">
                  <c:v>1.008175424963575</c:v>
                </c:pt>
                <c:pt idx="524">
                  <c:v>1.0080428363283149</c:v>
                </c:pt>
                <c:pt idx="525">
                  <c:v>1.0078975230694509</c:v>
                </c:pt>
                <c:pt idx="526">
                  <c:v>1.007753035454104</c:v>
                </c:pt>
                <c:pt idx="527">
                  <c:v>1.0076089849441481</c:v>
                </c:pt>
                <c:pt idx="528">
                  <c:v>1.007465905779505</c:v>
                </c:pt>
                <c:pt idx="529">
                  <c:v>1.0073235065565811</c:v>
                </c:pt>
                <c:pt idx="530">
                  <c:v>1.007193977659057</c:v>
                </c:pt>
                <c:pt idx="531">
                  <c:v>1.0070660514813019</c:v>
                </c:pt>
                <c:pt idx="532">
                  <c:v>1.0069279747450219</c:v>
                </c:pt>
                <c:pt idx="533">
                  <c:v>1.0067916464303059</c:v>
                </c:pt>
                <c:pt idx="534">
                  <c:v>1.0066564351627001</c:v>
                </c:pt>
                <c:pt idx="535">
                  <c:v>1.006522146673142</c:v>
                </c:pt>
                <c:pt idx="536">
                  <c:v>1.0063891694997571</c:v>
                </c:pt>
                <c:pt idx="537">
                  <c:v>1.006267217095677</c:v>
                </c:pt>
                <c:pt idx="538">
                  <c:v>1.0061458960660521</c:v>
                </c:pt>
                <c:pt idx="539">
                  <c:v>1.006015055852356</c:v>
                </c:pt>
                <c:pt idx="540">
                  <c:v>1.005886498300145</c:v>
                </c:pt>
                <c:pt idx="541">
                  <c:v>1.0057602234094221</c:v>
                </c:pt>
                <c:pt idx="542">
                  <c:v>1.0056355998057309</c:v>
                </c:pt>
                <c:pt idx="543">
                  <c:v>1.005512676056338</c:v>
                </c:pt>
                <c:pt idx="544">
                  <c:v>1.005401602719767</c:v>
                </c:pt>
                <c:pt idx="545">
                  <c:v>1.005292180670228</c:v>
                </c:pt>
                <c:pt idx="546">
                  <c:v>1.005174453618261</c:v>
                </c:pt>
                <c:pt idx="547">
                  <c:v>1.005058280718796</c:v>
                </c:pt>
                <c:pt idx="548">
                  <c:v>1.004943516270034</c:v>
                </c:pt>
                <c:pt idx="549">
                  <c:v>1.0048304031083051</c:v>
                </c:pt>
                <c:pt idx="550">
                  <c:v>1.0047190383681399</c:v>
                </c:pt>
                <c:pt idx="551">
                  <c:v>1.00461860126275</c:v>
                </c:pt>
                <c:pt idx="552">
                  <c:v>1.0045197668771251</c:v>
                </c:pt>
                <c:pt idx="553">
                  <c:v>1.0044137445361829</c:v>
                </c:pt>
                <c:pt idx="554">
                  <c:v>1.0043094220495381</c:v>
                </c:pt>
                <c:pt idx="555">
                  <c:v>1.0042067508499271</c:v>
                </c:pt>
                <c:pt idx="556">
                  <c:v>1.004105779504614</c:v>
                </c:pt>
                <c:pt idx="557">
                  <c:v>1.0040065080136</c:v>
                </c:pt>
                <c:pt idx="558">
                  <c:v>1.003916901408451</c:v>
                </c:pt>
                <c:pt idx="559">
                  <c:v>1.0038287518212721</c:v>
                </c:pt>
                <c:pt idx="560">
                  <c:v>1.003734337056823</c:v>
                </c:pt>
                <c:pt idx="561">
                  <c:v>1.0036415735794071</c:v>
                </c:pt>
                <c:pt idx="562">
                  <c:v>1.003550315687227</c:v>
                </c:pt>
                <c:pt idx="563">
                  <c:v>1.003460563380282</c:v>
                </c:pt>
                <c:pt idx="564">
                  <c:v>1.0033722195240411</c:v>
                </c:pt>
                <c:pt idx="565">
                  <c:v>1.0032924720738221</c:v>
                </c:pt>
                <c:pt idx="566">
                  <c:v>1.003213987372511</c:v>
                </c:pt>
                <c:pt idx="567">
                  <c:v>1.003129528897523</c:v>
                </c:pt>
                <c:pt idx="568">
                  <c:v>1.0030465274405049</c:v>
                </c:pt>
                <c:pt idx="569">
                  <c:v>1.0029649344341911</c:v>
                </c:pt>
                <c:pt idx="570">
                  <c:v>1.002884701311316</c:v>
                </c:pt>
                <c:pt idx="571">
                  <c:v>1.0028057795046139</c:v>
                </c:pt>
                <c:pt idx="572">
                  <c:v>1.0027344341913551</c:v>
                </c:pt>
                <c:pt idx="573">
                  <c:v>1.002664205925206</c:v>
                </c:pt>
                <c:pt idx="574">
                  <c:v>1.0025888295288981</c:v>
                </c:pt>
                <c:pt idx="575">
                  <c:v>1.002514764448762</c:v>
                </c:pt>
                <c:pt idx="576">
                  <c:v>1.002442059252064</c:v>
                </c:pt>
                <c:pt idx="577">
                  <c:v>1.0023707625060709</c:v>
                </c:pt>
                <c:pt idx="578">
                  <c:v>1.0023007285089851</c:v>
                </c:pt>
                <c:pt idx="579">
                  <c:v>1.0022376396308901</c:v>
                </c:pt>
                <c:pt idx="580">
                  <c:v>1.0021757649344341</c:v>
                </c:pt>
                <c:pt idx="581">
                  <c:v>1.0021095191840701</c:v>
                </c:pt>
                <c:pt idx="582">
                  <c:v>1.00204458474988</c:v>
                </c:pt>
                <c:pt idx="583">
                  <c:v>1.001981010199126</c:v>
                </c:pt>
                <c:pt idx="584">
                  <c:v>1.0019187955318121</c:v>
                </c:pt>
                <c:pt idx="585">
                  <c:v>1.00185789218067</c:v>
                </c:pt>
                <c:pt idx="586">
                  <c:v>1.0018033025740649</c:v>
                </c:pt>
                <c:pt idx="587">
                  <c:v>1.001749878581836</c:v>
                </c:pt>
                <c:pt idx="588">
                  <c:v>1.0016930548810099</c:v>
                </c:pt>
                <c:pt idx="589">
                  <c:v>1.0016376396308899</c:v>
                </c:pt>
                <c:pt idx="590">
                  <c:v>1.001583632831472</c:v>
                </c:pt>
                <c:pt idx="591">
                  <c:v>1.001530840213696</c:v>
                </c:pt>
                <c:pt idx="592">
                  <c:v>1.001479310344827</c:v>
                </c:pt>
                <c:pt idx="593">
                  <c:v>1.001433025740651</c:v>
                </c:pt>
                <c:pt idx="594">
                  <c:v>1.001387955318116</c:v>
                </c:pt>
                <c:pt idx="595">
                  <c:v>1.001339825157844</c:v>
                </c:pt>
                <c:pt idx="596">
                  <c:v>1.00129271491015</c:v>
                </c:pt>
                <c:pt idx="597">
                  <c:v>1.001246721709568</c:v>
                </c:pt>
                <c:pt idx="598">
                  <c:v>1.0012018455560949</c:v>
                </c:pt>
                <c:pt idx="599">
                  <c:v>1.0011580378824669</c:v>
                </c:pt>
                <c:pt idx="600">
                  <c:v>1.00111869839728</c:v>
                </c:pt>
                <c:pt idx="601">
                  <c:v>1.001080038853813</c:v>
                </c:pt>
                <c:pt idx="602">
                  <c:v>1.0010388538125301</c:v>
                </c:pt>
                <c:pt idx="603">
                  <c:v>1.000998737251092</c:v>
                </c:pt>
                <c:pt idx="604">
                  <c:v>1.000959446333171</c:v>
                </c:pt>
                <c:pt idx="605">
                  <c:v>1.000921029626032</c:v>
                </c:pt>
                <c:pt idx="606">
                  <c:v>1.000883292860612</c:v>
                </c:pt>
                <c:pt idx="607">
                  <c:v>1.000849344341914</c:v>
                </c:pt>
                <c:pt idx="608">
                  <c:v>1.000816172899466</c:v>
                </c:pt>
                <c:pt idx="609">
                  <c:v>1.0007808159300631</c:v>
                </c:pt>
                <c:pt idx="610">
                  <c:v>1.0007463331714419</c:v>
                </c:pt>
                <c:pt idx="611">
                  <c:v>1.0007128703254009</c:v>
                </c:pt>
                <c:pt idx="612">
                  <c:v>1.0006803788246721</c:v>
                </c:pt>
                <c:pt idx="613">
                  <c:v>1.0006487615347259</c:v>
                </c:pt>
                <c:pt idx="614">
                  <c:v>1.000620641087907</c:v>
                </c:pt>
                <c:pt idx="615">
                  <c:v>1.0005932005828071</c:v>
                </c:pt>
                <c:pt idx="616">
                  <c:v>1.000564254492472</c:v>
                </c:pt>
                <c:pt idx="617">
                  <c:v>1.000536328314716</c:v>
                </c:pt>
                <c:pt idx="618">
                  <c:v>1.0005095191840701</c:v>
                </c:pt>
                <c:pt idx="619">
                  <c:v>1.0004836328314719</c:v>
                </c:pt>
                <c:pt idx="620">
                  <c:v>1.0004587178241859</c:v>
                </c:pt>
                <c:pt idx="621">
                  <c:v>1.000436716852841</c:v>
                </c:pt>
                <c:pt idx="622">
                  <c:v>1.000415638659544</c:v>
                </c:pt>
                <c:pt idx="623">
                  <c:v>1.000393540553667</c:v>
                </c:pt>
                <c:pt idx="624">
                  <c:v>1.000372219524041</c:v>
                </c:pt>
                <c:pt idx="625">
                  <c:v>1.0003517241379309</c:v>
                </c:pt>
                <c:pt idx="626">
                  <c:v>1.0003321029626031</c:v>
                </c:pt>
                <c:pt idx="627">
                  <c:v>1.000313258863526</c:v>
                </c:pt>
                <c:pt idx="628">
                  <c:v>1.0002967459932011</c:v>
                </c:pt>
                <c:pt idx="629">
                  <c:v>1.0002808159300629</c:v>
                </c:pt>
                <c:pt idx="630">
                  <c:v>1.0002641573579401</c:v>
                </c:pt>
                <c:pt idx="631">
                  <c:v>1.000248081593007</c:v>
                </c:pt>
                <c:pt idx="632">
                  <c:v>1.000232782904322</c:v>
                </c:pt>
                <c:pt idx="633">
                  <c:v>1.0002182127246231</c:v>
                </c:pt>
                <c:pt idx="634">
                  <c:v>1.0002043224866439</c:v>
                </c:pt>
                <c:pt idx="635">
                  <c:v>1.0001921321029621</c:v>
                </c:pt>
                <c:pt idx="636">
                  <c:v>1.0001804759592039</c:v>
                </c:pt>
                <c:pt idx="637">
                  <c:v>1.0001682370082561</c:v>
                </c:pt>
                <c:pt idx="638">
                  <c:v>1.0001565322972319</c:v>
                </c:pt>
                <c:pt idx="639">
                  <c:v>1.000145507527926</c:v>
                </c:pt>
                <c:pt idx="640">
                  <c:v>1.0001352112676061</c:v>
                </c:pt>
                <c:pt idx="641">
                  <c:v>1.00012554638174</c:v>
                </c:pt>
                <c:pt idx="642">
                  <c:v>1.0001171928120449</c:v>
                </c:pt>
                <c:pt idx="643">
                  <c:v>1.0001092763477419</c:v>
                </c:pt>
                <c:pt idx="644">
                  <c:v>1.0001011170471099</c:v>
                </c:pt>
                <c:pt idx="645">
                  <c:v>1.0000934919864011</c:v>
                </c:pt>
                <c:pt idx="646">
                  <c:v>1.0000865954346769</c:v>
                </c:pt>
                <c:pt idx="647">
                  <c:v>1.0000803788246719</c:v>
                </c:pt>
                <c:pt idx="648">
                  <c:v>1.0000748907236521</c:v>
                </c:pt>
                <c:pt idx="649">
                  <c:v>1.000070519669743</c:v>
                </c:pt>
                <c:pt idx="650">
                  <c:v>1.0000667314230209</c:v>
                </c:pt>
                <c:pt idx="651">
                  <c:v>1.000063040310831</c:v>
                </c:pt>
                <c:pt idx="652">
                  <c:v>1.0000599320058281</c:v>
                </c:pt>
                <c:pt idx="653">
                  <c:v>1.000057503642545</c:v>
                </c:pt>
                <c:pt idx="654">
                  <c:v>1.0000555609519199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4E1-49FB-8AAA-368ECCD6AB5C}"/>
            </c:ext>
          </c:extLst>
        </c:ser>
        <c:ser>
          <c:idx val="0"/>
          <c:order val="7"/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[7]Sheet1!$B$1:$B$615</c:f>
              <c:numCache>
                <c:formatCode>General</c:formatCode>
                <c:ptCount val="615"/>
                <c:pt idx="0">
                  <c:v>278.15519799999993</c:v>
                </c:pt>
                <c:pt idx="1">
                  <c:v>278.20109999999897</c:v>
                </c:pt>
                <c:pt idx="2">
                  <c:v>278.24652599999962</c:v>
                </c:pt>
                <c:pt idx="3">
                  <c:v>278.29698399999961</c:v>
                </c:pt>
                <c:pt idx="4">
                  <c:v>278.34678699999989</c:v>
                </c:pt>
                <c:pt idx="5">
                  <c:v>278.39683599999961</c:v>
                </c:pt>
                <c:pt idx="6">
                  <c:v>278.44732399999992</c:v>
                </c:pt>
                <c:pt idx="7">
                  <c:v>278.49716399999897</c:v>
                </c:pt>
                <c:pt idx="8">
                  <c:v>278.54306700000001</c:v>
                </c:pt>
                <c:pt idx="9">
                  <c:v>278.58921099999992</c:v>
                </c:pt>
                <c:pt idx="10">
                  <c:v>278.63925399999999</c:v>
                </c:pt>
                <c:pt idx="11">
                  <c:v>278.68858</c:v>
                </c:pt>
                <c:pt idx="12">
                  <c:v>278.73887199999962</c:v>
                </c:pt>
                <c:pt idx="13">
                  <c:v>278.78913799999901</c:v>
                </c:pt>
                <c:pt idx="14">
                  <c:v>278.83931999999902</c:v>
                </c:pt>
                <c:pt idx="15">
                  <c:v>278.88522</c:v>
                </c:pt>
                <c:pt idx="16">
                  <c:v>278.93107199999901</c:v>
                </c:pt>
                <c:pt idx="17">
                  <c:v>278.98095099999921</c:v>
                </c:pt>
                <c:pt idx="18">
                  <c:v>279.03075599999897</c:v>
                </c:pt>
                <c:pt idx="19">
                  <c:v>279.08090599999991</c:v>
                </c:pt>
                <c:pt idx="20">
                  <c:v>279.13090699999992</c:v>
                </c:pt>
                <c:pt idx="21">
                  <c:v>279.18161699999962</c:v>
                </c:pt>
                <c:pt idx="22">
                  <c:v>279.22685599999897</c:v>
                </c:pt>
                <c:pt idx="23">
                  <c:v>279.27289400000001</c:v>
                </c:pt>
                <c:pt idx="24">
                  <c:v>279.32313499999901</c:v>
                </c:pt>
                <c:pt idx="25">
                  <c:v>279.37338599999993</c:v>
                </c:pt>
                <c:pt idx="26">
                  <c:v>279.42346499999991</c:v>
                </c:pt>
                <c:pt idx="27">
                  <c:v>279.47315999999893</c:v>
                </c:pt>
                <c:pt idx="28">
                  <c:v>279.52314999999902</c:v>
                </c:pt>
                <c:pt idx="29">
                  <c:v>279.56835999999902</c:v>
                </c:pt>
                <c:pt idx="30">
                  <c:v>279.61424399999999</c:v>
                </c:pt>
                <c:pt idx="31">
                  <c:v>279.66482500000001</c:v>
                </c:pt>
                <c:pt idx="32">
                  <c:v>279.714969</c:v>
                </c:pt>
                <c:pt idx="33">
                  <c:v>279.765243</c:v>
                </c:pt>
                <c:pt idx="34">
                  <c:v>279.81514099999993</c:v>
                </c:pt>
                <c:pt idx="35">
                  <c:v>279.86512199999999</c:v>
                </c:pt>
                <c:pt idx="36">
                  <c:v>279.91118399999903</c:v>
                </c:pt>
                <c:pt idx="37">
                  <c:v>279.95700599999992</c:v>
                </c:pt>
                <c:pt idx="38">
                  <c:v>280.00705599999992</c:v>
                </c:pt>
                <c:pt idx="39">
                  <c:v>280.05707999999993</c:v>
                </c:pt>
                <c:pt idx="40">
                  <c:v>280.10646799999989</c:v>
                </c:pt>
                <c:pt idx="41">
                  <c:v>280.15723799999989</c:v>
                </c:pt>
                <c:pt idx="42">
                  <c:v>280.206863</c:v>
                </c:pt>
                <c:pt idx="43">
                  <c:v>280.25292100000001</c:v>
                </c:pt>
                <c:pt idx="44">
                  <c:v>280.29919999999902</c:v>
                </c:pt>
                <c:pt idx="45">
                  <c:v>280.348679</c:v>
                </c:pt>
                <c:pt idx="46">
                  <c:v>280.39913099999961</c:v>
                </c:pt>
                <c:pt idx="47">
                  <c:v>280.44938400000001</c:v>
                </c:pt>
                <c:pt idx="48">
                  <c:v>280.49930099999898</c:v>
                </c:pt>
                <c:pt idx="49">
                  <c:v>280.54974099999998</c:v>
                </c:pt>
                <c:pt idx="50">
                  <c:v>280.59562399999999</c:v>
                </c:pt>
                <c:pt idx="51">
                  <c:v>280.64075300000002</c:v>
                </c:pt>
                <c:pt idx="52">
                  <c:v>280.69082400000002</c:v>
                </c:pt>
                <c:pt idx="53">
                  <c:v>280.74091299999992</c:v>
                </c:pt>
                <c:pt idx="54">
                  <c:v>280.79144199999962</c:v>
                </c:pt>
                <c:pt idx="55">
                  <c:v>280.84109899999999</c:v>
                </c:pt>
                <c:pt idx="56">
                  <c:v>280.89159399999897</c:v>
                </c:pt>
                <c:pt idx="57">
                  <c:v>280.93677799999892</c:v>
                </c:pt>
                <c:pt idx="58">
                  <c:v>280.98314399999902</c:v>
                </c:pt>
                <c:pt idx="59">
                  <c:v>281.03274399999992</c:v>
                </c:pt>
                <c:pt idx="60">
                  <c:v>281.08301399999903</c:v>
                </c:pt>
                <c:pt idx="61">
                  <c:v>281.13303199999962</c:v>
                </c:pt>
                <c:pt idx="62">
                  <c:v>281.18320799999992</c:v>
                </c:pt>
                <c:pt idx="63">
                  <c:v>281.23281599999962</c:v>
                </c:pt>
                <c:pt idx="64">
                  <c:v>281.27904799999999</c:v>
                </c:pt>
                <c:pt idx="65">
                  <c:v>281.32434000000001</c:v>
                </c:pt>
                <c:pt idx="66">
                  <c:v>281.37479000000002</c:v>
                </c:pt>
                <c:pt idx="67">
                  <c:v>281.42524999999961</c:v>
                </c:pt>
                <c:pt idx="68">
                  <c:v>281.47513799999888</c:v>
                </c:pt>
                <c:pt idx="69">
                  <c:v>281.52463</c:v>
                </c:pt>
                <c:pt idx="70">
                  <c:v>281.57457799999992</c:v>
                </c:pt>
                <c:pt idx="71">
                  <c:v>281.620453</c:v>
                </c:pt>
                <c:pt idx="72">
                  <c:v>281.66610099999991</c:v>
                </c:pt>
                <c:pt idx="73">
                  <c:v>281.71658799999898</c:v>
                </c:pt>
                <c:pt idx="74">
                  <c:v>281.76693899999901</c:v>
                </c:pt>
                <c:pt idx="75">
                  <c:v>281.81738899999999</c:v>
                </c:pt>
                <c:pt idx="76">
                  <c:v>281.86729100000002</c:v>
                </c:pt>
                <c:pt idx="77">
                  <c:v>281.91737399999897</c:v>
                </c:pt>
                <c:pt idx="78">
                  <c:v>281.96266100000003</c:v>
                </c:pt>
                <c:pt idx="79">
                  <c:v>282.00931099999991</c:v>
                </c:pt>
                <c:pt idx="80">
                  <c:v>282.059101</c:v>
                </c:pt>
                <c:pt idx="81">
                  <c:v>282.10881799999999</c:v>
                </c:pt>
                <c:pt idx="82">
                  <c:v>282.15859899999992</c:v>
                </c:pt>
                <c:pt idx="83">
                  <c:v>282.20890199999991</c:v>
                </c:pt>
                <c:pt idx="84">
                  <c:v>282.25866599999989</c:v>
                </c:pt>
                <c:pt idx="85">
                  <c:v>282.304035</c:v>
                </c:pt>
                <c:pt idx="86">
                  <c:v>282.35057</c:v>
                </c:pt>
                <c:pt idx="87">
                  <c:v>282.40053099999898</c:v>
                </c:pt>
                <c:pt idx="88">
                  <c:v>282.45041399999991</c:v>
                </c:pt>
                <c:pt idx="89">
                  <c:v>282.50105499999961</c:v>
                </c:pt>
                <c:pt idx="90">
                  <c:v>282.55044199999998</c:v>
                </c:pt>
                <c:pt idx="91">
                  <c:v>282.60170199999999</c:v>
                </c:pt>
                <c:pt idx="92">
                  <c:v>282.64691799999991</c:v>
                </c:pt>
                <c:pt idx="93">
                  <c:v>282.69322</c:v>
                </c:pt>
                <c:pt idx="94">
                  <c:v>282.74270100000001</c:v>
                </c:pt>
                <c:pt idx="95">
                  <c:v>282.79255899999902</c:v>
                </c:pt>
                <c:pt idx="96">
                  <c:v>282.84260599999999</c:v>
                </c:pt>
                <c:pt idx="97">
                  <c:v>282.89316399999962</c:v>
                </c:pt>
                <c:pt idx="98">
                  <c:v>282.94314199999991</c:v>
                </c:pt>
                <c:pt idx="99">
                  <c:v>282.98912999999902</c:v>
                </c:pt>
                <c:pt idx="100">
                  <c:v>283.034581</c:v>
                </c:pt>
                <c:pt idx="101">
                  <c:v>283.084292</c:v>
                </c:pt>
                <c:pt idx="102">
                  <c:v>283.13448399999999</c:v>
                </c:pt>
                <c:pt idx="103">
                  <c:v>283.18441000000001</c:v>
                </c:pt>
                <c:pt idx="104">
                  <c:v>283.23451999999901</c:v>
                </c:pt>
                <c:pt idx="105">
                  <c:v>283.28494000000001</c:v>
                </c:pt>
                <c:pt idx="106">
                  <c:v>283.33072999999962</c:v>
                </c:pt>
                <c:pt idx="107">
                  <c:v>283.37594999999999</c:v>
                </c:pt>
                <c:pt idx="108">
                  <c:v>283.4267199999988</c:v>
                </c:pt>
                <c:pt idx="109">
                  <c:v>283.47705999999903</c:v>
                </c:pt>
                <c:pt idx="110">
                  <c:v>283.52679999999901</c:v>
                </c:pt>
                <c:pt idx="111">
                  <c:v>283.57674999999921</c:v>
                </c:pt>
                <c:pt idx="112">
                  <c:v>283.62701999999962</c:v>
                </c:pt>
                <c:pt idx="113">
                  <c:v>283.67266000000001</c:v>
                </c:pt>
                <c:pt idx="114">
                  <c:v>283.71863999999903</c:v>
                </c:pt>
                <c:pt idx="115">
                  <c:v>283.76839999999902</c:v>
                </c:pt>
                <c:pt idx="116">
                  <c:v>283.81889999999999</c:v>
                </c:pt>
                <c:pt idx="117">
                  <c:v>283.86793999999992</c:v>
                </c:pt>
                <c:pt idx="118">
                  <c:v>283.91906999999992</c:v>
                </c:pt>
                <c:pt idx="119">
                  <c:v>283.96823999999901</c:v>
                </c:pt>
                <c:pt idx="120">
                  <c:v>284.01429999999999</c:v>
                </c:pt>
                <c:pt idx="121">
                  <c:v>284.06001999999961</c:v>
                </c:pt>
                <c:pt idx="122">
                  <c:v>284.10984000000002</c:v>
                </c:pt>
                <c:pt idx="123">
                  <c:v>284.16030999999992</c:v>
                </c:pt>
                <c:pt idx="124">
                  <c:v>284.20981</c:v>
                </c:pt>
                <c:pt idx="125">
                  <c:v>284.26012999999921</c:v>
                </c:pt>
                <c:pt idx="126">
                  <c:v>284.31070999999991</c:v>
                </c:pt>
                <c:pt idx="127">
                  <c:v>284.35579999999999</c:v>
                </c:pt>
                <c:pt idx="128">
                  <c:v>284.40197999999901</c:v>
                </c:pt>
                <c:pt idx="129">
                  <c:v>284.45185999999961</c:v>
                </c:pt>
                <c:pt idx="130">
                  <c:v>284.50172999999961</c:v>
                </c:pt>
                <c:pt idx="131">
                  <c:v>284.55135999999902</c:v>
                </c:pt>
                <c:pt idx="132">
                  <c:v>284.60273000000001</c:v>
                </c:pt>
                <c:pt idx="133">
                  <c:v>284.65197000000001</c:v>
                </c:pt>
                <c:pt idx="134">
                  <c:v>284.69799</c:v>
                </c:pt>
                <c:pt idx="135">
                  <c:v>284.74431999999962</c:v>
                </c:pt>
                <c:pt idx="136">
                  <c:v>284.79369999999898</c:v>
                </c:pt>
                <c:pt idx="137">
                  <c:v>284.84429</c:v>
                </c:pt>
                <c:pt idx="138">
                  <c:v>284.89402999999999</c:v>
                </c:pt>
                <c:pt idx="139">
                  <c:v>284.94330999999897</c:v>
                </c:pt>
                <c:pt idx="140">
                  <c:v>284.993619999999</c:v>
                </c:pt>
                <c:pt idx="141">
                  <c:v>285.04019</c:v>
                </c:pt>
                <c:pt idx="142">
                  <c:v>285.08587</c:v>
                </c:pt>
                <c:pt idx="143">
                  <c:v>285.13628999999992</c:v>
                </c:pt>
                <c:pt idx="144">
                  <c:v>285.18606999999992</c:v>
                </c:pt>
                <c:pt idx="145">
                  <c:v>285.23606999999902</c:v>
                </c:pt>
                <c:pt idx="146">
                  <c:v>285.28591999999901</c:v>
                </c:pt>
                <c:pt idx="147">
                  <c:v>285.33642999999961</c:v>
                </c:pt>
                <c:pt idx="148">
                  <c:v>285.38178999999991</c:v>
                </c:pt>
                <c:pt idx="149">
                  <c:v>285.42802999999901</c:v>
                </c:pt>
                <c:pt idx="150">
                  <c:v>285.47738999999962</c:v>
                </c:pt>
                <c:pt idx="151">
                  <c:v>285.52787000000001</c:v>
                </c:pt>
                <c:pt idx="152">
                  <c:v>285.57845999999961</c:v>
                </c:pt>
                <c:pt idx="153">
                  <c:v>285.62815999999901</c:v>
                </c:pt>
                <c:pt idx="154">
                  <c:v>285.67889000000002</c:v>
                </c:pt>
                <c:pt idx="155">
                  <c:v>285.72426999999999</c:v>
                </c:pt>
                <c:pt idx="156">
                  <c:v>285.77042</c:v>
                </c:pt>
                <c:pt idx="157">
                  <c:v>285.81983000000002</c:v>
                </c:pt>
                <c:pt idx="158">
                  <c:v>285.87063000000001</c:v>
                </c:pt>
                <c:pt idx="159">
                  <c:v>285.92088999999999</c:v>
                </c:pt>
                <c:pt idx="160">
                  <c:v>285.970339999999</c:v>
                </c:pt>
                <c:pt idx="161">
                  <c:v>286.02018999999962</c:v>
                </c:pt>
                <c:pt idx="162">
                  <c:v>286.06655999999901</c:v>
                </c:pt>
                <c:pt idx="163">
                  <c:v>286.11199999999991</c:v>
                </c:pt>
                <c:pt idx="164">
                  <c:v>286.16235999999992</c:v>
                </c:pt>
                <c:pt idx="165">
                  <c:v>286.21229999999991</c:v>
                </c:pt>
                <c:pt idx="166">
                  <c:v>286.26186999999999</c:v>
                </c:pt>
                <c:pt idx="167">
                  <c:v>286.31219999999962</c:v>
                </c:pt>
                <c:pt idx="168">
                  <c:v>286.36205999999999</c:v>
                </c:pt>
                <c:pt idx="169">
                  <c:v>286.40763999999962</c:v>
                </c:pt>
                <c:pt idx="170">
                  <c:v>286.45380999999992</c:v>
                </c:pt>
                <c:pt idx="171">
                  <c:v>286.50416999999999</c:v>
                </c:pt>
                <c:pt idx="172">
                  <c:v>286.55385000000001</c:v>
                </c:pt>
                <c:pt idx="173">
                  <c:v>286.60345000000001</c:v>
                </c:pt>
                <c:pt idx="174">
                  <c:v>286.654</c:v>
                </c:pt>
                <c:pt idx="175">
                  <c:v>286.70374999999962</c:v>
                </c:pt>
                <c:pt idx="176">
                  <c:v>286.75000999999992</c:v>
                </c:pt>
                <c:pt idx="177">
                  <c:v>286.79584999999992</c:v>
                </c:pt>
                <c:pt idx="178">
                  <c:v>286.84570000000002</c:v>
                </c:pt>
                <c:pt idx="179">
                  <c:v>286.89622999999921</c:v>
                </c:pt>
                <c:pt idx="180">
                  <c:v>286.94601999999901</c:v>
                </c:pt>
                <c:pt idx="181">
                  <c:v>286.99567999999903</c:v>
                </c:pt>
                <c:pt idx="182">
                  <c:v>287.04603999999961</c:v>
                </c:pt>
                <c:pt idx="183">
                  <c:v>287.09168</c:v>
                </c:pt>
                <c:pt idx="184">
                  <c:v>287.13736</c:v>
                </c:pt>
                <c:pt idx="185">
                  <c:v>287.18773999999962</c:v>
                </c:pt>
                <c:pt idx="186">
                  <c:v>287.23786999999999</c:v>
                </c:pt>
                <c:pt idx="187">
                  <c:v>287.28785999999991</c:v>
                </c:pt>
                <c:pt idx="188">
                  <c:v>287.33809999999897</c:v>
                </c:pt>
                <c:pt idx="189">
                  <c:v>287.38817999999901</c:v>
                </c:pt>
                <c:pt idx="190">
                  <c:v>287.43391999999881</c:v>
                </c:pt>
                <c:pt idx="191">
                  <c:v>287.47935999999902</c:v>
                </c:pt>
                <c:pt idx="192">
                  <c:v>287.52969000000002</c:v>
                </c:pt>
                <c:pt idx="193">
                  <c:v>287.57961</c:v>
                </c:pt>
                <c:pt idx="194">
                  <c:v>287.62988000000001</c:v>
                </c:pt>
                <c:pt idx="195">
                  <c:v>287.67993999999999</c:v>
                </c:pt>
                <c:pt idx="196">
                  <c:v>287.72987999999992</c:v>
                </c:pt>
                <c:pt idx="197">
                  <c:v>287.77587</c:v>
                </c:pt>
                <c:pt idx="198">
                  <c:v>287.82085999999993</c:v>
                </c:pt>
                <c:pt idx="199">
                  <c:v>287.87143999999961</c:v>
                </c:pt>
                <c:pt idx="200">
                  <c:v>287.92143999999888</c:v>
                </c:pt>
                <c:pt idx="201">
                  <c:v>287.97257999999903</c:v>
                </c:pt>
                <c:pt idx="202">
                  <c:v>288.02145999999902</c:v>
                </c:pt>
                <c:pt idx="203">
                  <c:v>288.07216</c:v>
                </c:pt>
                <c:pt idx="204">
                  <c:v>288.11741999999992</c:v>
                </c:pt>
                <c:pt idx="205">
                  <c:v>288.16342999999989</c:v>
                </c:pt>
                <c:pt idx="206">
                  <c:v>288.21344999999991</c:v>
                </c:pt>
                <c:pt idx="207">
                  <c:v>288.26390999999961</c:v>
                </c:pt>
                <c:pt idx="208">
                  <c:v>288.31379999999962</c:v>
                </c:pt>
                <c:pt idx="209">
                  <c:v>288.36431999999991</c:v>
                </c:pt>
                <c:pt idx="210">
                  <c:v>288.41355999999888</c:v>
                </c:pt>
                <c:pt idx="211">
                  <c:v>288.45972999999992</c:v>
                </c:pt>
                <c:pt idx="212">
                  <c:v>288.50536</c:v>
                </c:pt>
                <c:pt idx="213">
                  <c:v>288.55511999999902</c:v>
                </c:pt>
                <c:pt idx="214">
                  <c:v>288.60503999999992</c:v>
                </c:pt>
                <c:pt idx="215">
                  <c:v>288.65568000000002</c:v>
                </c:pt>
                <c:pt idx="216">
                  <c:v>288.70569999999992</c:v>
                </c:pt>
                <c:pt idx="217">
                  <c:v>288.75522999999993</c:v>
                </c:pt>
                <c:pt idx="218">
                  <c:v>288.80172999999962</c:v>
                </c:pt>
                <c:pt idx="219">
                  <c:v>288.84712999999999</c:v>
                </c:pt>
                <c:pt idx="220">
                  <c:v>288.89744999999999</c:v>
                </c:pt>
                <c:pt idx="221">
                  <c:v>288.94704999999999</c:v>
                </c:pt>
                <c:pt idx="222">
                  <c:v>288.997759999999</c:v>
                </c:pt>
                <c:pt idx="223">
                  <c:v>289.04816</c:v>
                </c:pt>
                <c:pt idx="224">
                  <c:v>289.09780000000001</c:v>
                </c:pt>
                <c:pt idx="225">
                  <c:v>289.14404000000002</c:v>
                </c:pt>
                <c:pt idx="226">
                  <c:v>289.18913999999961</c:v>
                </c:pt>
                <c:pt idx="227">
                  <c:v>289.23973999999902</c:v>
                </c:pt>
                <c:pt idx="228">
                  <c:v>289.28909999999962</c:v>
                </c:pt>
                <c:pt idx="229">
                  <c:v>289.33923999999962</c:v>
                </c:pt>
                <c:pt idx="230">
                  <c:v>289.38943999999992</c:v>
                </c:pt>
                <c:pt idx="231">
                  <c:v>289.43893999999881</c:v>
                </c:pt>
                <c:pt idx="232">
                  <c:v>289.48482999999999</c:v>
                </c:pt>
                <c:pt idx="233">
                  <c:v>289.53146999999962</c:v>
                </c:pt>
                <c:pt idx="234">
                  <c:v>289.58145999999903</c:v>
                </c:pt>
                <c:pt idx="235">
                  <c:v>289.63067000000001</c:v>
                </c:pt>
                <c:pt idx="236">
                  <c:v>289.67993999999999</c:v>
                </c:pt>
                <c:pt idx="237">
                  <c:v>289.73108999999903</c:v>
                </c:pt>
                <c:pt idx="238">
                  <c:v>289.78089999999992</c:v>
                </c:pt>
                <c:pt idx="239">
                  <c:v>289.82714999999962</c:v>
                </c:pt>
                <c:pt idx="240">
                  <c:v>289.87293</c:v>
                </c:pt>
                <c:pt idx="241">
                  <c:v>289.92283999999961</c:v>
                </c:pt>
                <c:pt idx="242">
                  <c:v>289.97238999999962</c:v>
                </c:pt>
                <c:pt idx="243">
                  <c:v>290.02247999999992</c:v>
                </c:pt>
                <c:pt idx="244">
                  <c:v>290.07247999999993</c:v>
                </c:pt>
                <c:pt idx="245">
                  <c:v>290.12284</c:v>
                </c:pt>
                <c:pt idx="246">
                  <c:v>290.16872999999993</c:v>
                </c:pt>
                <c:pt idx="247">
                  <c:v>290.21429000000001</c:v>
                </c:pt>
                <c:pt idx="248">
                  <c:v>290.26463999999999</c:v>
                </c:pt>
                <c:pt idx="249">
                  <c:v>290.31421</c:v>
                </c:pt>
                <c:pt idx="250">
                  <c:v>290.36439999999999</c:v>
                </c:pt>
                <c:pt idx="251">
                  <c:v>290.41469000000001</c:v>
                </c:pt>
                <c:pt idx="252">
                  <c:v>290.46474999999992</c:v>
                </c:pt>
                <c:pt idx="253">
                  <c:v>290.51043999999962</c:v>
                </c:pt>
                <c:pt idx="254">
                  <c:v>290.55629999999991</c:v>
                </c:pt>
                <c:pt idx="255">
                  <c:v>290.60674999999992</c:v>
                </c:pt>
                <c:pt idx="256">
                  <c:v>290.65649999999999</c:v>
                </c:pt>
                <c:pt idx="257">
                  <c:v>290.70653999999888</c:v>
                </c:pt>
                <c:pt idx="258">
                  <c:v>290.75645999999921</c:v>
                </c:pt>
                <c:pt idx="259">
                  <c:v>290.80630999999897</c:v>
                </c:pt>
                <c:pt idx="260">
                  <c:v>290.85261000000003</c:v>
                </c:pt>
                <c:pt idx="261">
                  <c:v>290.89877999999902</c:v>
                </c:pt>
                <c:pt idx="262">
                  <c:v>290.94838999999962</c:v>
                </c:pt>
                <c:pt idx="263">
                  <c:v>290.99808999999902</c:v>
                </c:pt>
                <c:pt idx="264">
                  <c:v>291.04874999999993</c:v>
                </c:pt>
                <c:pt idx="265">
                  <c:v>291.09848</c:v>
                </c:pt>
                <c:pt idx="266">
                  <c:v>291.14837</c:v>
                </c:pt>
                <c:pt idx="267">
                  <c:v>291.19415999999961</c:v>
                </c:pt>
                <c:pt idx="268">
                  <c:v>291.24071999999961</c:v>
                </c:pt>
                <c:pt idx="269">
                  <c:v>291.28964999999999</c:v>
                </c:pt>
                <c:pt idx="270">
                  <c:v>291.34080999999998</c:v>
                </c:pt>
                <c:pt idx="271">
                  <c:v>291.39082999999999</c:v>
                </c:pt>
                <c:pt idx="272">
                  <c:v>291.44043999999991</c:v>
                </c:pt>
                <c:pt idx="273">
                  <c:v>291.49026999999961</c:v>
                </c:pt>
                <c:pt idx="274">
                  <c:v>291.53689999999921</c:v>
                </c:pt>
                <c:pt idx="275">
                  <c:v>291.58254999999991</c:v>
                </c:pt>
                <c:pt idx="276">
                  <c:v>291.63191999999901</c:v>
                </c:pt>
                <c:pt idx="277">
                  <c:v>291.68227000000002</c:v>
                </c:pt>
                <c:pt idx="278">
                  <c:v>291.73202999999961</c:v>
                </c:pt>
                <c:pt idx="279">
                  <c:v>291.78206</c:v>
                </c:pt>
                <c:pt idx="280">
                  <c:v>291.83184</c:v>
                </c:pt>
                <c:pt idx="281">
                  <c:v>291.87831999999901</c:v>
                </c:pt>
                <c:pt idx="282">
                  <c:v>291.92411999999888</c:v>
                </c:pt>
                <c:pt idx="283">
                  <c:v>291.97397999999902</c:v>
                </c:pt>
                <c:pt idx="284">
                  <c:v>292.02372999999898</c:v>
                </c:pt>
                <c:pt idx="285">
                  <c:v>292.07450999999992</c:v>
                </c:pt>
                <c:pt idx="286">
                  <c:v>292.12343999999962</c:v>
                </c:pt>
                <c:pt idx="287">
                  <c:v>292.17450000000002</c:v>
                </c:pt>
                <c:pt idx="288">
                  <c:v>292.21978999999999</c:v>
                </c:pt>
                <c:pt idx="289">
                  <c:v>292.26576</c:v>
                </c:pt>
                <c:pt idx="290">
                  <c:v>292.31529999999992</c:v>
                </c:pt>
                <c:pt idx="291">
                  <c:v>292.36553999999961</c:v>
                </c:pt>
                <c:pt idx="292">
                  <c:v>292.41613999999862</c:v>
                </c:pt>
                <c:pt idx="293">
                  <c:v>292.46575999999902</c:v>
                </c:pt>
                <c:pt idx="294">
                  <c:v>292.51711999999901</c:v>
                </c:pt>
                <c:pt idx="295">
                  <c:v>292.56183999999962</c:v>
                </c:pt>
                <c:pt idx="296">
                  <c:v>292.60807</c:v>
                </c:pt>
                <c:pt idx="297">
                  <c:v>292.65784000000002</c:v>
                </c:pt>
                <c:pt idx="298">
                  <c:v>292.708339999999</c:v>
                </c:pt>
                <c:pt idx="299">
                  <c:v>292.75797</c:v>
                </c:pt>
                <c:pt idx="300">
                  <c:v>292.80845999999991</c:v>
                </c:pt>
                <c:pt idx="301">
                  <c:v>292.85845999999992</c:v>
                </c:pt>
                <c:pt idx="302">
                  <c:v>292.90479999999991</c:v>
                </c:pt>
                <c:pt idx="303">
                  <c:v>292.94985000000003</c:v>
                </c:pt>
                <c:pt idx="304">
                  <c:v>293.00022999999999</c:v>
                </c:pt>
                <c:pt idx="305">
                  <c:v>293.05009999999999</c:v>
                </c:pt>
                <c:pt idx="306">
                  <c:v>293.10009000000002</c:v>
                </c:pt>
                <c:pt idx="307">
                  <c:v>293.15044</c:v>
                </c:pt>
                <c:pt idx="308">
                  <c:v>293.20067999999992</c:v>
                </c:pt>
                <c:pt idx="309">
                  <c:v>293.24717999999962</c:v>
                </c:pt>
                <c:pt idx="310">
                  <c:v>293.29280999999992</c:v>
                </c:pt>
                <c:pt idx="311">
                  <c:v>293.34273999999999</c:v>
                </c:pt>
                <c:pt idx="312">
                  <c:v>293.39260999999999</c:v>
                </c:pt>
                <c:pt idx="313">
                  <c:v>293.44302999999991</c:v>
                </c:pt>
                <c:pt idx="314">
                  <c:v>293.49286999999993</c:v>
                </c:pt>
                <c:pt idx="315">
                  <c:v>293.54235999999992</c:v>
                </c:pt>
                <c:pt idx="316">
                  <c:v>293.58852999999903</c:v>
                </c:pt>
                <c:pt idx="317">
                  <c:v>293.63445000000002</c:v>
                </c:pt>
                <c:pt idx="318">
                  <c:v>293.68481000000003</c:v>
                </c:pt>
                <c:pt idx="319">
                  <c:v>293.73469999999992</c:v>
                </c:pt>
                <c:pt idx="320">
                  <c:v>293.78478999999999</c:v>
                </c:pt>
                <c:pt idx="321">
                  <c:v>293.83445999999992</c:v>
                </c:pt>
                <c:pt idx="322">
                  <c:v>293.88497999999993</c:v>
                </c:pt>
                <c:pt idx="323">
                  <c:v>293.93091999999888</c:v>
                </c:pt>
                <c:pt idx="324">
                  <c:v>293.97664999999961</c:v>
                </c:pt>
                <c:pt idx="325">
                  <c:v>294.02669999999961</c:v>
                </c:pt>
                <c:pt idx="326">
                  <c:v>294.07660999999962</c:v>
                </c:pt>
                <c:pt idx="327">
                  <c:v>294.12639999999902</c:v>
                </c:pt>
                <c:pt idx="328">
                  <c:v>294.17618999999962</c:v>
                </c:pt>
                <c:pt idx="329">
                  <c:v>294.22609999999901</c:v>
                </c:pt>
                <c:pt idx="330">
                  <c:v>294.27296999999999</c:v>
                </c:pt>
                <c:pt idx="331">
                  <c:v>294.3184</c:v>
                </c:pt>
                <c:pt idx="332">
                  <c:v>294.36825999999991</c:v>
                </c:pt>
                <c:pt idx="333">
                  <c:v>294.41834999999901</c:v>
                </c:pt>
                <c:pt idx="334">
                  <c:v>294.46872999999903</c:v>
                </c:pt>
                <c:pt idx="335">
                  <c:v>294.51840999999962</c:v>
                </c:pt>
                <c:pt idx="336">
                  <c:v>294.56854999999962</c:v>
                </c:pt>
                <c:pt idx="337">
                  <c:v>294.61486000000002</c:v>
                </c:pt>
                <c:pt idx="338">
                  <c:v>294.66048000000001</c:v>
                </c:pt>
                <c:pt idx="339">
                  <c:v>294.70977999999991</c:v>
                </c:pt>
                <c:pt idx="340">
                  <c:v>294.76032999999961</c:v>
                </c:pt>
                <c:pt idx="341">
                  <c:v>294.81011999999902</c:v>
                </c:pt>
                <c:pt idx="342">
                  <c:v>294.85993999999999</c:v>
                </c:pt>
                <c:pt idx="343">
                  <c:v>294.90998999999999</c:v>
                </c:pt>
                <c:pt idx="344">
                  <c:v>294.95589999999999</c:v>
                </c:pt>
                <c:pt idx="345">
                  <c:v>295.00225</c:v>
                </c:pt>
                <c:pt idx="346">
                  <c:v>295.05297000000002</c:v>
                </c:pt>
                <c:pt idx="347">
                  <c:v>295.10157999999961</c:v>
                </c:pt>
                <c:pt idx="348">
                  <c:v>295.15171999999961</c:v>
                </c:pt>
                <c:pt idx="349">
                  <c:v>295.20205999999962</c:v>
                </c:pt>
                <c:pt idx="350">
                  <c:v>295.25219999999962</c:v>
                </c:pt>
                <c:pt idx="351">
                  <c:v>295.29847999999902</c:v>
                </c:pt>
                <c:pt idx="352">
                  <c:v>295.34428000000003</c:v>
                </c:pt>
                <c:pt idx="353">
                  <c:v>295.39412999999962</c:v>
                </c:pt>
                <c:pt idx="354">
                  <c:v>295.44443000000001</c:v>
                </c:pt>
                <c:pt idx="355">
                  <c:v>295.49388999999991</c:v>
                </c:pt>
                <c:pt idx="356">
                  <c:v>295.54383000000001</c:v>
                </c:pt>
                <c:pt idx="357">
                  <c:v>295.59439999999961</c:v>
                </c:pt>
                <c:pt idx="358">
                  <c:v>295.63990000000001</c:v>
                </c:pt>
                <c:pt idx="359">
                  <c:v>295.68577999999991</c:v>
                </c:pt>
                <c:pt idx="360">
                  <c:v>295.73667999999901</c:v>
                </c:pt>
                <c:pt idx="361">
                  <c:v>295.78611999999862</c:v>
                </c:pt>
                <c:pt idx="362">
                  <c:v>295.83550999999898</c:v>
                </c:pt>
                <c:pt idx="363">
                  <c:v>295.88585</c:v>
                </c:pt>
                <c:pt idx="364">
                  <c:v>295.936409999999</c:v>
                </c:pt>
                <c:pt idx="365">
                  <c:v>295.98203999999902</c:v>
                </c:pt>
                <c:pt idx="366">
                  <c:v>296.02781999999962</c:v>
                </c:pt>
                <c:pt idx="367">
                  <c:v>296.07791999999961</c:v>
                </c:pt>
                <c:pt idx="368">
                  <c:v>296.12775999999991</c:v>
                </c:pt>
                <c:pt idx="369">
                  <c:v>296.17732999999993</c:v>
                </c:pt>
                <c:pt idx="370">
                  <c:v>296.22789999999992</c:v>
                </c:pt>
                <c:pt idx="371">
                  <c:v>296.27758999999992</c:v>
                </c:pt>
                <c:pt idx="372">
                  <c:v>296.3236</c:v>
                </c:pt>
                <c:pt idx="373">
                  <c:v>296.36993999999999</c:v>
                </c:pt>
                <c:pt idx="374">
                  <c:v>296.41971999999902</c:v>
                </c:pt>
                <c:pt idx="375">
                  <c:v>296.47047999999961</c:v>
                </c:pt>
                <c:pt idx="376">
                  <c:v>296.52015999999901</c:v>
                </c:pt>
                <c:pt idx="377">
                  <c:v>296.57003999999961</c:v>
                </c:pt>
                <c:pt idx="378">
                  <c:v>296.61951999999991</c:v>
                </c:pt>
                <c:pt idx="379">
                  <c:v>296.66528</c:v>
                </c:pt>
                <c:pt idx="380">
                  <c:v>296.71166999999991</c:v>
                </c:pt>
                <c:pt idx="381">
                  <c:v>296.76174999999961</c:v>
                </c:pt>
                <c:pt idx="382">
                  <c:v>296.81214</c:v>
                </c:pt>
                <c:pt idx="383">
                  <c:v>296.86174999999992</c:v>
                </c:pt>
                <c:pt idx="384">
                  <c:v>296.911959999999</c:v>
                </c:pt>
                <c:pt idx="385">
                  <c:v>296.96196999999961</c:v>
                </c:pt>
                <c:pt idx="386">
                  <c:v>297.00851999999901</c:v>
                </c:pt>
                <c:pt idx="387">
                  <c:v>297.05359999999962</c:v>
                </c:pt>
                <c:pt idx="388">
                  <c:v>297.10305</c:v>
                </c:pt>
                <c:pt idx="389">
                  <c:v>297.15384</c:v>
                </c:pt>
                <c:pt idx="390">
                  <c:v>297.20423</c:v>
                </c:pt>
                <c:pt idx="391">
                  <c:v>297.25378000000001</c:v>
                </c:pt>
                <c:pt idx="392">
                  <c:v>297.30423000000002</c:v>
                </c:pt>
                <c:pt idx="393">
                  <c:v>297.34982000000002</c:v>
                </c:pt>
                <c:pt idx="394">
                  <c:v>297.39585</c:v>
                </c:pt>
                <c:pt idx="395">
                  <c:v>297.44526999999999</c:v>
                </c:pt>
                <c:pt idx="396">
                  <c:v>297.49575999999888</c:v>
                </c:pt>
                <c:pt idx="397">
                  <c:v>297.54612999999961</c:v>
                </c:pt>
                <c:pt idx="398">
                  <c:v>297.59569999999991</c:v>
                </c:pt>
                <c:pt idx="399">
                  <c:v>297.64524999999998</c:v>
                </c:pt>
                <c:pt idx="400">
                  <c:v>297.69119999999901</c:v>
                </c:pt>
                <c:pt idx="401">
                  <c:v>297.73759999999902</c:v>
                </c:pt>
                <c:pt idx="402">
                  <c:v>297.78783999999962</c:v>
                </c:pt>
                <c:pt idx="403">
                  <c:v>297.83767</c:v>
                </c:pt>
                <c:pt idx="404">
                  <c:v>297.88694999999962</c:v>
                </c:pt>
                <c:pt idx="405">
                  <c:v>297.93787999999961</c:v>
                </c:pt>
                <c:pt idx="406">
                  <c:v>297.987539999999</c:v>
                </c:pt>
                <c:pt idx="407">
                  <c:v>298.033199999999</c:v>
                </c:pt>
                <c:pt idx="408">
                  <c:v>298.07899999999961</c:v>
                </c:pt>
                <c:pt idx="409">
                  <c:v>298.12918999999999</c:v>
                </c:pt>
                <c:pt idx="410">
                  <c:v>298.17935999999992</c:v>
                </c:pt>
                <c:pt idx="411">
                  <c:v>298.2296</c:v>
                </c:pt>
                <c:pt idx="412">
                  <c:v>298.27929999999992</c:v>
                </c:pt>
                <c:pt idx="413">
                  <c:v>298.32889999999992</c:v>
                </c:pt>
                <c:pt idx="414">
                  <c:v>298.37529999999992</c:v>
                </c:pt>
                <c:pt idx="415">
                  <c:v>298.42113999999862</c:v>
                </c:pt>
                <c:pt idx="416">
                  <c:v>298.47095999999902</c:v>
                </c:pt>
                <c:pt idx="417">
                  <c:v>298.52058</c:v>
                </c:pt>
                <c:pt idx="418">
                  <c:v>298.571179999999</c:v>
                </c:pt>
                <c:pt idx="419">
                  <c:v>298.62111999999888</c:v>
                </c:pt>
                <c:pt idx="420">
                  <c:v>298.67171999999903</c:v>
                </c:pt>
                <c:pt idx="421">
                  <c:v>298.71735999999902</c:v>
                </c:pt>
                <c:pt idx="422">
                  <c:v>298.76324999999991</c:v>
                </c:pt>
                <c:pt idx="423">
                  <c:v>298.81324999999993</c:v>
                </c:pt>
                <c:pt idx="424">
                  <c:v>298.86345999999992</c:v>
                </c:pt>
                <c:pt idx="425">
                  <c:v>298.91370999999901</c:v>
                </c:pt>
                <c:pt idx="426">
                  <c:v>298.96313999999887</c:v>
                </c:pt>
                <c:pt idx="427">
                  <c:v>299.01329999999962</c:v>
                </c:pt>
                <c:pt idx="428">
                  <c:v>299.05959999999999</c:v>
                </c:pt>
                <c:pt idx="429">
                  <c:v>299.10547000000003</c:v>
                </c:pt>
                <c:pt idx="430">
                  <c:v>299.15481999999997</c:v>
                </c:pt>
                <c:pt idx="431">
                  <c:v>299.20468</c:v>
                </c:pt>
                <c:pt idx="432">
                  <c:v>299.25479999999999</c:v>
                </c:pt>
                <c:pt idx="433">
                  <c:v>299.30538999999999</c:v>
                </c:pt>
                <c:pt idx="434">
                  <c:v>299.35484000000002</c:v>
                </c:pt>
                <c:pt idx="435">
                  <c:v>299.40089999999992</c:v>
                </c:pt>
                <c:pt idx="436">
                  <c:v>299.44767000000002</c:v>
                </c:pt>
                <c:pt idx="437">
                  <c:v>299.49723999999901</c:v>
                </c:pt>
                <c:pt idx="438">
                  <c:v>299.54733999999962</c:v>
                </c:pt>
                <c:pt idx="439">
                  <c:v>299.597139999999</c:v>
                </c:pt>
                <c:pt idx="440">
                  <c:v>299.64673999999991</c:v>
                </c:pt>
                <c:pt idx="441">
                  <c:v>299.69718999999992</c:v>
                </c:pt>
                <c:pt idx="442">
                  <c:v>299.74369999999999</c:v>
                </c:pt>
                <c:pt idx="443">
                  <c:v>299.78951999999902</c:v>
                </c:pt>
                <c:pt idx="444">
                  <c:v>299.83918999999992</c:v>
                </c:pt>
                <c:pt idx="445">
                  <c:v>299.88932999999992</c:v>
                </c:pt>
                <c:pt idx="446">
                  <c:v>299.93869999999902</c:v>
                </c:pt>
                <c:pt idx="447">
                  <c:v>299.98859999999888</c:v>
                </c:pt>
                <c:pt idx="448">
                  <c:v>300.03933999999902</c:v>
                </c:pt>
                <c:pt idx="449">
                  <c:v>300.08527999999961</c:v>
                </c:pt>
                <c:pt idx="450">
                  <c:v>300.13007999999991</c:v>
                </c:pt>
                <c:pt idx="451">
                  <c:v>300.18140999999991</c:v>
                </c:pt>
                <c:pt idx="452">
                  <c:v>300.23082999999991</c:v>
                </c:pt>
                <c:pt idx="453">
                  <c:v>300.28058999999962</c:v>
                </c:pt>
                <c:pt idx="454">
                  <c:v>300.33124999999961</c:v>
                </c:pt>
                <c:pt idx="455">
                  <c:v>300.38093999999961</c:v>
                </c:pt>
                <c:pt idx="456">
                  <c:v>300.4267199999988</c:v>
                </c:pt>
                <c:pt idx="457">
                  <c:v>300.47281999999961</c:v>
                </c:pt>
                <c:pt idx="458">
                  <c:v>300.52307999999903</c:v>
                </c:pt>
                <c:pt idx="459">
                  <c:v>300.57303999999903</c:v>
                </c:pt>
                <c:pt idx="460">
                  <c:v>300.62322999999992</c:v>
                </c:pt>
                <c:pt idx="461">
                  <c:v>300.67311999999902</c:v>
                </c:pt>
                <c:pt idx="462">
                  <c:v>300.72271999999901</c:v>
                </c:pt>
                <c:pt idx="463">
                  <c:v>300.76898</c:v>
                </c:pt>
                <c:pt idx="464">
                  <c:v>300.81471999999991</c:v>
                </c:pt>
                <c:pt idx="465">
                  <c:v>300.86509999999993</c:v>
                </c:pt>
                <c:pt idx="466">
                  <c:v>300.91525999999902</c:v>
                </c:pt>
                <c:pt idx="467">
                  <c:v>300.96526</c:v>
                </c:pt>
                <c:pt idx="468">
                  <c:v>301.01450999999992</c:v>
                </c:pt>
                <c:pt idx="469">
                  <c:v>301.06461999999999</c:v>
                </c:pt>
                <c:pt idx="470">
                  <c:v>301.11127999999991</c:v>
                </c:pt>
                <c:pt idx="471">
                  <c:v>301.15791000000002</c:v>
                </c:pt>
                <c:pt idx="472">
                  <c:v>301.20676999999961</c:v>
                </c:pt>
                <c:pt idx="473">
                  <c:v>301.25655999999901</c:v>
                </c:pt>
                <c:pt idx="474">
                  <c:v>301.30645999999962</c:v>
                </c:pt>
                <c:pt idx="475">
                  <c:v>301.35685000000001</c:v>
                </c:pt>
                <c:pt idx="476">
                  <c:v>301.406329999999</c:v>
                </c:pt>
                <c:pt idx="477">
                  <c:v>301.45254</c:v>
                </c:pt>
                <c:pt idx="478">
                  <c:v>301.49831999999861</c:v>
                </c:pt>
                <c:pt idx="479">
                  <c:v>301.54845999999992</c:v>
                </c:pt>
                <c:pt idx="480">
                  <c:v>301.5992</c:v>
                </c:pt>
                <c:pt idx="481">
                  <c:v>301.64879999999999</c:v>
                </c:pt>
                <c:pt idx="482">
                  <c:v>301.69887</c:v>
                </c:pt>
                <c:pt idx="483">
                  <c:v>301.74889999999999</c:v>
                </c:pt>
                <c:pt idx="484">
                  <c:v>301.79476</c:v>
                </c:pt>
                <c:pt idx="485">
                  <c:v>301.84105999999991</c:v>
                </c:pt>
                <c:pt idx="486">
                  <c:v>301.89055999999903</c:v>
                </c:pt>
                <c:pt idx="487">
                  <c:v>301.94124999999991</c:v>
                </c:pt>
                <c:pt idx="488">
                  <c:v>301.99149999999901</c:v>
                </c:pt>
                <c:pt idx="489">
                  <c:v>302.04163999999992</c:v>
                </c:pt>
                <c:pt idx="490">
                  <c:v>302.0924</c:v>
                </c:pt>
                <c:pt idx="491">
                  <c:v>302.13727999999992</c:v>
                </c:pt>
                <c:pt idx="492">
                  <c:v>302.18266999999997</c:v>
                </c:pt>
                <c:pt idx="493">
                  <c:v>302.23290999999921</c:v>
                </c:pt>
                <c:pt idx="494">
                  <c:v>302.28290999999962</c:v>
                </c:pt>
                <c:pt idx="495">
                  <c:v>302.33292</c:v>
                </c:pt>
                <c:pt idx="496">
                  <c:v>302.38281999999992</c:v>
                </c:pt>
                <c:pt idx="497">
                  <c:v>302.43202999999897</c:v>
                </c:pt>
                <c:pt idx="498">
                  <c:v>302.47860999999921</c:v>
                </c:pt>
                <c:pt idx="499">
                  <c:v>302.52485999999999</c:v>
                </c:pt>
                <c:pt idx="500">
                  <c:v>302.57483999999999</c:v>
                </c:pt>
                <c:pt idx="501">
                  <c:v>302.62409000000002</c:v>
                </c:pt>
                <c:pt idx="502">
                  <c:v>302.67444</c:v>
                </c:pt>
                <c:pt idx="503">
                  <c:v>302.724119999999</c:v>
                </c:pt>
                <c:pt idx="504">
                  <c:v>302.77465000000001</c:v>
                </c:pt>
                <c:pt idx="505">
                  <c:v>302.81986999999998</c:v>
                </c:pt>
                <c:pt idx="506">
                  <c:v>302.86590999999999</c:v>
                </c:pt>
                <c:pt idx="507">
                  <c:v>302.91577999999902</c:v>
                </c:pt>
                <c:pt idx="508">
                  <c:v>302.96633999999881</c:v>
                </c:pt>
                <c:pt idx="509">
                  <c:v>303.01609999999903</c:v>
                </c:pt>
                <c:pt idx="510">
                  <c:v>303.06719999999962</c:v>
                </c:pt>
                <c:pt idx="511">
                  <c:v>303.11745000000002</c:v>
                </c:pt>
                <c:pt idx="512">
                  <c:v>303.16337999999962</c:v>
                </c:pt>
                <c:pt idx="513">
                  <c:v>303.20944999999989</c:v>
                </c:pt>
                <c:pt idx="514">
                  <c:v>303.25990999999999</c:v>
                </c:pt>
                <c:pt idx="515">
                  <c:v>303.30917999999991</c:v>
                </c:pt>
                <c:pt idx="516">
                  <c:v>303.35951999999992</c:v>
                </c:pt>
                <c:pt idx="517">
                  <c:v>303.40931999999901</c:v>
                </c:pt>
                <c:pt idx="518">
                  <c:v>303.45902999999993</c:v>
                </c:pt>
                <c:pt idx="519">
                  <c:v>303.50558999999993</c:v>
                </c:pt>
                <c:pt idx="520">
                  <c:v>303.55092999999999</c:v>
                </c:pt>
                <c:pt idx="521">
                  <c:v>303.60079999999999</c:v>
                </c:pt>
                <c:pt idx="522">
                  <c:v>303.65069999999997</c:v>
                </c:pt>
                <c:pt idx="523">
                  <c:v>303.7004</c:v>
                </c:pt>
                <c:pt idx="524">
                  <c:v>303.75103999999902</c:v>
                </c:pt>
                <c:pt idx="525">
                  <c:v>303.80124000000001</c:v>
                </c:pt>
                <c:pt idx="526">
                  <c:v>303.84695999999991</c:v>
                </c:pt>
                <c:pt idx="527">
                  <c:v>303.89254999999991</c:v>
                </c:pt>
                <c:pt idx="528">
                  <c:v>303.94293999999991</c:v>
                </c:pt>
                <c:pt idx="529">
                  <c:v>303.99290999999897</c:v>
                </c:pt>
                <c:pt idx="530">
                  <c:v>304.04295000000002</c:v>
                </c:pt>
                <c:pt idx="531">
                  <c:v>304.09374999999898</c:v>
                </c:pt>
                <c:pt idx="532">
                  <c:v>304.14404999999999</c:v>
                </c:pt>
                <c:pt idx="533">
                  <c:v>304.18979999999999</c:v>
                </c:pt>
                <c:pt idx="534">
                  <c:v>304.23524999999961</c:v>
                </c:pt>
                <c:pt idx="535">
                  <c:v>304.28528999999992</c:v>
                </c:pt>
                <c:pt idx="536">
                  <c:v>304.3347</c:v>
                </c:pt>
                <c:pt idx="537">
                  <c:v>304.38524999999993</c:v>
                </c:pt>
                <c:pt idx="538">
                  <c:v>304.43529999999902</c:v>
                </c:pt>
                <c:pt idx="539">
                  <c:v>304.48508999999962</c:v>
                </c:pt>
                <c:pt idx="540">
                  <c:v>304.53188</c:v>
                </c:pt>
                <c:pt idx="541">
                  <c:v>304.57715999999903</c:v>
                </c:pt>
                <c:pt idx="542">
                  <c:v>304.62770999999992</c:v>
                </c:pt>
                <c:pt idx="543">
                  <c:v>304.6773</c:v>
                </c:pt>
                <c:pt idx="544">
                  <c:v>304.72699999999901</c:v>
                </c:pt>
                <c:pt idx="545">
                  <c:v>304.77700999999962</c:v>
                </c:pt>
                <c:pt idx="546">
                  <c:v>304.827</c:v>
                </c:pt>
                <c:pt idx="547">
                  <c:v>304.87304</c:v>
                </c:pt>
                <c:pt idx="548">
                  <c:v>304.91906999999992</c:v>
                </c:pt>
                <c:pt idx="549">
                  <c:v>304.96879999999902</c:v>
                </c:pt>
                <c:pt idx="550">
                  <c:v>305.01911999999902</c:v>
                </c:pt>
                <c:pt idx="551">
                  <c:v>305.06935999999962</c:v>
                </c:pt>
                <c:pt idx="552">
                  <c:v>305.11881999999991</c:v>
                </c:pt>
                <c:pt idx="553">
                  <c:v>305.16924</c:v>
                </c:pt>
                <c:pt idx="554">
                  <c:v>305.21519000000001</c:v>
                </c:pt>
                <c:pt idx="555">
                  <c:v>305.26128</c:v>
                </c:pt>
                <c:pt idx="556">
                  <c:v>305.3107</c:v>
                </c:pt>
                <c:pt idx="557">
                  <c:v>305.36086999999998</c:v>
                </c:pt>
                <c:pt idx="558">
                  <c:v>305.41073999999901</c:v>
                </c:pt>
                <c:pt idx="559">
                  <c:v>305.46056999999962</c:v>
                </c:pt>
                <c:pt idx="560">
                  <c:v>305.51061999999962</c:v>
                </c:pt>
                <c:pt idx="561">
                  <c:v>305.55691999999902</c:v>
                </c:pt>
                <c:pt idx="562">
                  <c:v>305.60311999999902</c:v>
                </c:pt>
                <c:pt idx="563">
                  <c:v>305.65260000000001</c:v>
                </c:pt>
                <c:pt idx="564">
                  <c:v>305.70326</c:v>
                </c:pt>
                <c:pt idx="565">
                  <c:v>305.75302999999991</c:v>
                </c:pt>
                <c:pt idx="566">
                  <c:v>305.80265000000003</c:v>
                </c:pt>
                <c:pt idx="567">
                  <c:v>305.85302999999999</c:v>
                </c:pt>
                <c:pt idx="568">
                  <c:v>305.89854999999898</c:v>
                </c:pt>
                <c:pt idx="569">
                  <c:v>305.94473999999991</c:v>
                </c:pt>
                <c:pt idx="570">
                  <c:v>305.99477999999903</c:v>
                </c:pt>
                <c:pt idx="571">
                  <c:v>306.04507999999993</c:v>
                </c:pt>
                <c:pt idx="572">
                  <c:v>306.09510999999901</c:v>
                </c:pt>
                <c:pt idx="573">
                  <c:v>306.14528000000001</c:v>
                </c:pt>
                <c:pt idx="574">
                  <c:v>306.19510999999898</c:v>
                </c:pt>
                <c:pt idx="575">
                  <c:v>306.24067000000002</c:v>
                </c:pt>
                <c:pt idx="576">
                  <c:v>306.286619999999</c:v>
                </c:pt>
                <c:pt idx="577">
                  <c:v>306.33731999999901</c:v>
                </c:pt>
                <c:pt idx="578">
                  <c:v>306.38707999999991</c:v>
                </c:pt>
                <c:pt idx="579">
                  <c:v>306.43734999999901</c:v>
                </c:pt>
                <c:pt idx="580">
                  <c:v>306.487179999999</c:v>
                </c:pt>
                <c:pt idx="581">
                  <c:v>306.53708999999992</c:v>
                </c:pt>
                <c:pt idx="582">
                  <c:v>306.58295999999962</c:v>
                </c:pt>
                <c:pt idx="583">
                  <c:v>306.62869999999992</c:v>
                </c:pt>
                <c:pt idx="584">
                  <c:v>306.67872</c:v>
                </c:pt>
                <c:pt idx="585">
                  <c:v>306.72904</c:v>
                </c:pt>
                <c:pt idx="586">
                  <c:v>306.77895000000001</c:v>
                </c:pt>
                <c:pt idx="587">
                  <c:v>306.82886999999999</c:v>
                </c:pt>
                <c:pt idx="588">
                  <c:v>306.87831999999901</c:v>
                </c:pt>
                <c:pt idx="589">
                  <c:v>306.92444</c:v>
                </c:pt>
                <c:pt idx="590">
                  <c:v>306.97060999999991</c:v>
                </c:pt>
                <c:pt idx="591">
                  <c:v>307.0211199999988</c:v>
                </c:pt>
                <c:pt idx="592">
                  <c:v>307.07062999999999</c:v>
                </c:pt>
                <c:pt idx="593">
                  <c:v>307.12130999999903</c:v>
                </c:pt>
                <c:pt idx="594">
                  <c:v>307.17097999999999</c:v>
                </c:pt>
                <c:pt idx="595">
                  <c:v>307.22086999999999</c:v>
                </c:pt>
                <c:pt idx="596">
                  <c:v>307.26652999999902</c:v>
                </c:pt>
                <c:pt idx="597">
                  <c:v>307.3125</c:v>
                </c:pt>
                <c:pt idx="598">
                  <c:v>307.36245000000002</c:v>
                </c:pt>
                <c:pt idx="599">
                  <c:v>307.41275999999903</c:v>
                </c:pt>
                <c:pt idx="600">
                  <c:v>307.46271999999902</c:v>
                </c:pt>
                <c:pt idx="601">
                  <c:v>307.51267999999999</c:v>
                </c:pt>
                <c:pt idx="602">
                  <c:v>307.56229999999999</c:v>
                </c:pt>
                <c:pt idx="603">
                  <c:v>307.60834999999992</c:v>
                </c:pt>
                <c:pt idx="604">
                  <c:v>307.65451999999999</c:v>
                </c:pt>
                <c:pt idx="605">
                  <c:v>307.7045</c:v>
                </c:pt>
                <c:pt idx="606">
                  <c:v>307.75459999999993</c:v>
                </c:pt>
                <c:pt idx="607">
                  <c:v>307.80450000000002</c:v>
                </c:pt>
                <c:pt idx="608">
                  <c:v>307.85505999999992</c:v>
                </c:pt>
                <c:pt idx="609">
                  <c:v>307.90449000000001</c:v>
                </c:pt>
                <c:pt idx="610">
                  <c:v>307.95024999999993</c:v>
                </c:pt>
                <c:pt idx="611">
                  <c:v>307.9961299999988</c:v>
                </c:pt>
                <c:pt idx="612">
                  <c:v>308.04656999999992</c:v>
                </c:pt>
                <c:pt idx="613">
                  <c:v>308.09652999999901</c:v>
                </c:pt>
                <c:pt idx="614">
                  <c:v>308.14603999999991</c:v>
                </c:pt>
              </c:numCache>
            </c:numRef>
          </c:xVal>
          <c:yVal>
            <c:numRef>
              <c:f>[7]Sheet1!$D$1:$D$615</c:f>
              <c:numCache>
                <c:formatCode>General</c:formatCode>
                <c:ptCount val="615"/>
                <c:pt idx="0">
                  <c:v>2.26604377104377E-2</c:v>
                </c:pt>
                <c:pt idx="1">
                  <c:v>2.35003655603656E-2</c:v>
                </c:pt>
                <c:pt idx="2">
                  <c:v>2.43021308321308E-2</c:v>
                </c:pt>
                <c:pt idx="3">
                  <c:v>2.5113746993747001E-2</c:v>
                </c:pt>
                <c:pt idx="4">
                  <c:v>2.58989033189033E-2</c:v>
                </c:pt>
                <c:pt idx="5">
                  <c:v>2.6688157768157798E-2</c:v>
                </c:pt>
                <c:pt idx="6">
                  <c:v>2.7502491582491601E-2</c:v>
                </c:pt>
                <c:pt idx="7">
                  <c:v>2.8412530062530101E-2</c:v>
                </c:pt>
                <c:pt idx="8">
                  <c:v>2.9401063011062999E-2</c:v>
                </c:pt>
                <c:pt idx="9">
                  <c:v>3.03567869167869E-2</c:v>
                </c:pt>
                <c:pt idx="10">
                  <c:v>3.1310582010581997E-2</c:v>
                </c:pt>
                <c:pt idx="11">
                  <c:v>3.2218133718133701E-2</c:v>
                </c:pt>
                <c:pt idx="12">
                  <c:v>3.3139201539201503E-2</c:v>
                </c:pt>
                <c:pt idx="13">
                  <c:v>3.4104713804713797E-2</c:v>
                </c:pt>
                <c:pt idx="14">
                  <c:v>3.5093795093795101E-2</c:v>
                </c:pt>
                <c:pt idx="15">
                  <c:v>3.5995863395863401E-2</c:v>
                </c:pt>
                <c:pt idx="16">
                  <c:v>3.6921645021645001E-2</c:v>
                </c:pt>
                <c:pt idx="17">
                  <c:v>3.7856950456950499E-2</c:v>
                </c:pt>
                <c:pt idx="18">
                  <c:v>3.8725348725348697E-2</c:v>
                </c:pt>
                <c:pt idx="19">
                  <c:v>3.9577056277056301E-2</c:v>
                </c:pt>
                <c:pt idx="20">
                  <c:v>4.0437518037518001E-2</c:v>
                </c:pt>
                <c:pt idx="21">
                  <c:v>4.1401827801827801E-2</c:v>
                </c:pt>
                <c:pt idx="22">
                  <c:v>4.2379316979317003E-2</c:v>
                </c:pt>
                <c:pt idx="23">
                  <c:v>4.3329148629148599E-2</c:v>
                </c:pt>
                <c:pt idx="24">
                  <c:v>4.4325925925925901E-2</c:v>
                </c:pt>
                <c:pt idx="25">
                  <c:v>4.5345935545935502E-2</c:v>
                </c:pt>
                <c:pt idx="26">
                  <c:v>4.6444203944203899E-2</c:v>
                </c:pt>
                <c:pt idx="27">
                  <c:v>4.7570466570466603E-2</c:v>
                </c:pt>
                <c:pt idx="28">
                  <c:v>4.8756950456950499E-2</c:v>
                </c:pt>
                <c:pt idx="29">
                  <c:v>4.9809812409812401E-2</c:v>
                </c:pt>
                <c:pt idx="30">
                  <c:v>5.0837854737854703E-2</c:v>
                </c:pt>
                <c:pt idx="31">
                  <c:v>5.1969600769600797E-2</c:v>
                </c:pt>
                <c:pt idx="32">
                  <c:v>5.31448773448773E-2</c:v>
                </c:pt>
                <c:pt idx="33">
                  <c:v>5.4391390091390102E-2</c:v>
                </c:pt>
                <c:pt idx="34">
                  <c:v>5.5687686387686397E-2</c:v>
                </c:pt>
                <c:pt idx="35">
                  <c:v>5.6901202501202501E-2</c:v>
                </c:pt>
                <c:pt idx="36">
                  <c:v>5.7975276575276499E-2</c:v>
                </c:pt>
                <c:pt idx="37">
                  <c:v>5.8955411255411302E-2</c:v>
                </c:pt>
                <c:pt idx="38">
                  <c:v>5.9953439153439203E-2</c:v>
                </c:pt>
                <c:pt idx="39">
                  <c:v>6.0986435786435797E-2</c:v>
                </c:pt>
                <c:pt idx="40">
                  <c:v>6.2017219817219797E-2</c:v>
                </c:pt>
                <c:pt idx="41">
                  <c:v>6.3068061568061606E-2</c:v>
                </c:pt>
                <c:pt idx="42">
                  <c:v>6.4158633958633998E-2</c:v>
                </c:pt>
                <c:pt idx="43">
                  <c:v>6.5293265993266E-2</c:v>
                </c:pt>
                <c:pt idx="44">
                  <c:v>6.6444540644540598E-2</c:v>
                </c:pt>
                <c:pt idx="45">
                  <c:v>6.7778643578643605E-2</c:v>
                </c:pt>
                <c:pt idx="46">
                  <c:v>6.9134199134199104E-2</c:v>
                </c:pt>
                <c:pt idx="47">
                  <c:v>7.05633477633478E-2</c:v>
                </c:pt>
                <c:pt idx="48">
                  <c:v>7.1990812890812897E-2</c:v>
                </c:pt>
                <c:pt idx="49">
                  <c:v>7.3424627224627198E-2</c:v>
                </c:pt>
                <c:pt idx="50">
                  <c:v>7.4717027417027404E-2</c:v>
                </c:pt>
                <c:pt idx="51">
                  <c:v>7.6075565175565102E-2</c:v>
                </c:pt>
                <c:pt idx="52">
                  <c:v>7.7428523328523305E-2</c:v>
                </c:pt>
                <c:pt idx="53">
                  <c:v>7.8797594997595005E-2</c:v>
                </c:pt>
                <c:pt idx="54">
                  <c:v>8.0240885040885002E-2</c:v>
                </c:pt>
                <c:pt idx="55">
                  <c:v>8.1775276575276598E-2</c:v>
                </c:pt>
                <c:pt idx="56">
                  <c:v>8.3220827320827306E-2</c:v>
                </c:pt>
                <c:pt idx="57">
                  <c:v>8.4574603174603205E-2</c:v>
                </c:pt>
                <c:pt idx="58">
                  <c:v>8.5946512746512702E-2</c:v>
                </c:pt>
                <c:pt idx="59">
                  <c:v>8.7405339105339097E-2</c:v>
                </c:pt>
                <c:pt idx="60">
                  <c:v>8.8871957671957699E-2</c:v>
                </c:pt>
                <c:pt idx="61">
                  <c:v>9.0425781625781604E-2</c:v>
                </c:pt>
                <c:pt idx="62">
                  <c:v>9.2003174603174503E-2</c:v>
                </c:pt>
                <c:pt idx="63">
                  <c:v>9.3520298220298198E-2</c:v>
                </c:pt>
                <c:pt idx="64">
                  <c:v>9.4885233285233295E-2</c:v>
                </c:pt>
                <c:pt idx="65">
                  <c:v>9.6269648869648797E-2</c:v>
                </c:pt>
                <c:pt idx="66">
                  <c:v>9.7866859066859005E-2</c:v>
                </c:pt>
                <c:pt idx="67">
                  <c:v>9.9449927849927802E-2</c:v>
                </c:pt>
                <c:pt idx="68">
                  <c:v>0.10111572871572901</c:v>
                </c:pt>
                <c:pt idx="69">
                  <c:v>0.102707215007215</c:v>
                </c:pt>
                <c:pt idx="70">
                  <c:v>0.104333092833093</c:v>
                </c:pt>
                <c:pt idx="71">
                  <c:v>0.105883020683021</c:v>
                </c:pt>
                <c:pt idx="72">
                  <c:v>0.107529581529582</c:v>
                </c:pt>
                <c:pt idx="73">
                  <c:v>0.109133621933622</c:v>
                </c:pt>
                <c:pt idx="74">
                  <c:v>0.110618374218374</c:v>
                </c:pt>
                <c:pt idx="75">
                  <c:v>0.112298701298701</c:v>
                </c:pt>
                <c:pt idx="76">
                  <c:v>0.113852429052429</c:v>
                </c:pt>
                <c:pt idx="77">
                  <c:v>0.11539297739297701</c:v>
                </c:pt>
                <c:pt idx="78">
                  <c:v>0.116850408850409</c:v>
                </c:pt>
                <c:pt idx="79">
                  <c:v>0.118255892255892</c:v>
                </c:pt>
                <c:pt idx="80">
                  <c:v>0.11990947570947599</c:v>
                </c:pt>
                <c:pt idx="81">
                  <c:v>0.121495045695046</c:v>
                </c:pt>
                <c:pt idx="82">
                  <c:v>0.123132130832131</c:v>
                </c:pt>
                <c:pt idx="83">
                  <c:v>0.124934487734488</c:v>
                </c:pt>
                <c:pt idx="84">
                  <c:v>0.12672534872534899</c:v>
                </c:pt>
                <c:pt idx="85">
                  <c:v>0.12861452621452599</c:v>
                </c:pt>
                <c:pt idx="86">
                  <c:v>0.130604184704185</c:v>
                </c:pt>
                <c:pt idx="87">
                  <c:v>0.13254064454064499</c:v>
                </c:pt>
                <c:pt idx="88">
                  <c:v>0.13434391534391499</c:v>
                </c:pt>
                <c:pt idx="89">
                  <c:v>0.13621394901394901</c:v>
                </c:pt>
                <c:pt idx="90">
                  <c:v>0.138242905242905</c:v>
                </c:pt>
                <c:pt idx="91">
                  <c:v>0.14014675324675299</c:v>
                </c:pt>
                <c:pt idx="92">
                  <c:v>0.14179942279942301</c:v>
                </c:pt>
                <c:pt idx="93">
                  <c:v>0.143558345358345</c:v>
                </c:pt>
                <c:pt idx="94">
                  <c:v>0.14533150553150601</c:v>
                </c:pt>
                <c:pt idx="95">
                  <c:v>0.147309764309764</c:v>
                </c:pt>
                <c:pt idx="96">
                  <c:v>0.149430303030303</c:v>
                </c:pt>
                <c:pt idx="97">
                  <c:v>0.151500144300144</c:v>
                </c:pt>
                <c:pt idx="98">
                  <c:v>0.15361943241943199</c:v>
                </c:pt>
                <c:pt idx="99">
                  <c:v>0.15563573833573799</c:v>
                </c:pt>
                <c:pt idx="100">
                  <c:v>0.15752592592592601</c:v>
                </c:pt>
                <c:pt idx="101">
                  <c:v>0.15951005291005299</c:v>
                </c:pt>
                <c:pt idx="102">
                  <c:v>0.16157508417508401</c:v>
                </c:pt>
                <c:pt idx="103">
                  <c:v>0.16364742664742701</c:v>
                </c:pt>
                <c:pt idx="104">
                  <c:v>0.16574886964887001</c:v>
                </c:pt>
                <c:pt idx="105">
                  <c:v>0.167869023569024</c:v>
                </c:pt>
                <c:pt idx="106">
                  <c:v>0.16967994227994199</c:v>
                </c:pt>
                <c:pt idx="107">
                  <c:v>0.171688648388648</c:v>
                </c:pt>
                <c:pt idx="108">
                  <c:v>0.17379898989899001</c:v>
                </c:pt>
                <c:pt idx="109">
                  <c:v>0.17590456950456901</c:v>
                </c:pt>
                <c:pt idx="110">
                  <c:v>0.17803670033669999</c:v>
                </c:pt>
                <c:pt idx="111">
                  <c:v>0.18039341029340999</c:v>
                </c:pt>
                <c:pt idx="112">
                  <c:v>0.18273997113997101</c:v>
                </c:pt>
                <c:pt idx="113">
                  <c:v>0.18486897546897499</c:v>
                </c:pt>
                <c:pt idx="114">
                  <c:v>0.186997306397306</c:v>
                </c:pt>
                <c:pt idx="115">
                  <c:v>0.189411928811929</c:v>
                </c:pt>
                <c:pt idx="116">
                  <c:v>0.19172178932178899</c:v>
                </c:pt>
                <c:pt idx="117">
                  <c:v>0.193940740740741</c:v>
                </c:pt>
                <c:pt idx="118">
                  <c:v>0.19630870610870599</c:v>
                </c:pt>
                <c:pt idx="119">
                  <c:v>0.19874896584896601</c:v>
                </c:pt>
                <c:pt idx="120">
                  <c:v>0.200954016354016</c:v>
                </c:pt>
                <c:pt idx="121">
                  <c:v>0.203026262626263</c:v>
                </c:pt>
                <c:pt idx="122">
                  <c:v>0.20535752765752799</c:v>
                </c:pt>
                <c:pt idx="123">
                  <c:v>0.20782405002404999</c:v>
                </c:pt>
                <c:pt idx="124">
                  <c:v>0.21036729196729201</c:v>
                </c:pt>
                <c:pt idx="125">
                  <c:v>0.21268773448773401</c:v>
                </c:pt>
                <c:pt idx="126">
                  <c:v>0.21495228475228501</c:v>
                </c:pt>
                <c:pt idx="127">
                  <c:v>0.21717094757094799</c:v>
                </c:pt>
                <c:pt idx="128">
                  <c:v>0.219570177970178</c:v>
                </c:pt>
                <c:pt idx="129">
                  <c:v>0.22213597883597899</c:v>
                </c:pt>
                <c:pt idx="130">
                  <c:v>0.22462804232804201</c:v>
                </c:pt>
                <c:pt idx="131">
                  <c:v>0.22730355940355901</c:v>
                </c:pt>
                <c:pt idx="132">
                  <c:v>0.22984627224627199</c:v>
                </c:pt>
                <c:pt idx="133">
                  <c:v>0.23240822510822501</c:v>
                </c:pt>
                <c:pt idx="134">
                  <c:v>0.23487267917267901</c:v>
                </c:pt>
                <c:pt idx="135">
                  <c:v>0.23747585377585401</c:v>
                </c:pt>
                <c:pt idx="136">
                  <c:v>0.24003732563732599</c:v>
                </c:pt>
                <c:pt idx="137">
                  <c:v>0.24267888407888399</c:v>
                </c:pt>
                <c:pt idx="138">
                  <c:v>0.24538797498797499</c:v>
                </c:pt>
                <c:pt idx="139">
                  <c:v>0.24817075517075499</c:v>
                </c:pt>
                <c:pt idx="140">
                  <c:v>0.25083232323232302</c:v>
                </c:pt>
                <c:pt idx="141">
                  <c:v>0.25316031746031697</c:v>
                </c:pt>
                <c:pt idx="142">
                  <c:v>0.25569139009139003</c:v>
                </c:pt>
                <c:pt idx="143">
                  <c:v>0.25874045214045199</c:v>
                </c:pt>
                <c:pt idx="144">
                  <c:v>0.26151544011543998</c:v>
                </c:pt>
                <c:pt idx="145">
                  <c:v>0.26410461760461801</c:v>
                </c:pt>
                <c:pt idx="146">
                  <c:v>0.26693727753727697</c:v>
                </c:pt>
                <c:pt idx="147">
                  <c:v>0.26959240019239999</c:v>
                </c:pt>
                <c:pt idx="148">
                  <c:v>0.27213915343915301</c:v>
                </c:pt>
                <c:pt idx="149">
                  <c:v>0.27490937950937899</c:v>
                </c:pt>
                <c:pt idx="150">
                  <c:v>0.27787229437229399</c:v>
                </c:pt>
                <c:pt idx="151">
                  <c:v>0.28060615680615703</c:v>
                </c:pt>
                <c:pt idx="152">
                  <c:v>0.28331491101491102</c:v>
                </c:pt>
                <c:pt idx="153">
                  <c:v>0.28620962000962002</c:v>
                </c:pt>
                <c:pt idx="154">
                  <c:v>0.28891880711880702</c:v>
                </c:pt>
                <c:pt idx="155">
                  <c:v>0.29148513708513701</c:v>
                </c:pt>
                <c:pt idx="156">
                  <c:v>0.293936123136123</c:v>
                </c:pt>
                <c:pt idx="157">
                  <c:v>0.29677542087542103</c:v>
                </c:pt>
                <c:pt idx="158">
                  <c:v>0.29964165464165499</c:v>
                </c:pt>
                <c:pt idx="159">
                  <c:v>0.302434391534392</c:v>
                </c:pt>
                <c:pt idx="160">
                  <c:v>0.30542135642135598</c:v>
                </c:pt>
                <c:pt idx="161">
                  <c:v>0.30838624338624299</c:v>
                </c:pt>
                <c:pt idx="162">
                  <c:v>0.31097652717652702</c:v>
                </c:pt>
                <c:pt idx="163">
                  <c:v>0.313498316498316</c:v>
                </c:pt>
                <c:pt idx="164">
                  <c:v>0.31640798460798503</c:v>
                </c:pt>
                <c:pt idx="165">
                  <c:v>0.31922092352092302</c:v>
                </c:pt>
                <c:pt idx="166">
                  <c:v>0.32200913900913902</c:v>
                </c:pt>
                <c:pt idx="167">
                  <c:v>0.32491255411255399</c:v>
                </c:pt>
                <c:pt idx="168">
                  <c:v>0.327956806156806</c:v>
                </c:pt>
                <c:pt idx="169">
                  <c:v>0.33047705627705598</c:v>
                </c:pt>
                <c:pt idx="170">
                  <c:v>0.33326474266474299</c:v>
                </c:pt>
                <c:pt idx="171">
                  <c:v>0.33643386243386197</c:v>
                </c:pt>
                <c:pt idx="172">
                  <c:v>0.33936796536796499</c:v>
                </c:pt>
                <c:pt idx="173">
                  <c:v>0.34239846079846098</c:v>
                </c:pt>
                <c:pt idx="174">
                  <c:v>0.34570312650312601</c:v>
                </c:pt>
                <c:pt idx="175">
                  <c:v>0.34888124098124101</c:v>
                </c:pt>
                <c:pt idx="176">
                  <c:v>0.351798027898028</c:v>
                </c:pt>
                <c:pt idx="177">
                  <c:v>0.35464223184223198</c:v>
                </c:pt>
                <c:pt idx="178">
                  <c:v>0.357651707551707</c:v>
                </c:pt>
                <c:pt idx="179">
                  <c:v>0.36069119769119801</c:v>
                </c:pt>
                <c:pt idx="180">
                  <c:v>0.36420211640211603</c:v>
                </c:pt>
                <c:pt idx="181">
                  <c:v>0.36748345358345402</c:v>
                </c:pt>
                <c:pt idx="182">
                  <c:v>0.37101832611832603</c:v>
                </c:pt>
                <c:pt idx="183">
                  <c:v>0.37404064454064501</c:v>
                </c:pt>
                <c:pt idx="184">
                  <c:v>0.37672712842712802</c:v>
                </c:pt>
                <c:pt idx="185">
                  <c:v>0.38004742664742702</c:v>
                </c:pt>
                <c:pt idx="186">
                  <c:v>0.38334319384319399</c:v>
                </c:pt>
                <c:pt idx="187">
                  <c:v>0.38705026455026398</c:v>
                </c:pt>
                <c:pt idx="188">
                  <c:v>0.39067835497835501</c:v>
                </c:pt>
                <c:pt idx="189">
                  <c:v>0.39443049543049502</c:v>
                </c:pt>
                <c:pt idx="190">
                  <c:v>0.39786916786916798</c:v>
                </c:pt>
                <c:pt idx="191">
                  <c:v>0.40104280904280898</c:v>
                </c:pt>
                <c:pt idx="192">
                  <c:v>0.40436354016353998</c:v>
                </c:pt>
                <c:pt idx="193">
                  <c:v>0.40838383838383802</c:v>
                </c:pt>
                <c:pt idx="194">
                  <c:v>0.41186151996151998</c:v>
                </c:pt>
                <c:pt idx="195">
                  <c:v>0.41585214045213997</c:v>
                </c:pt>
                <c:pt idx="196">
                  <c:v>0.419831938431938</c:v>
                </c:pt>
                <c:pt idx="197">
                  <c:v>0.42342967772967799</c:v>
                </c:pt>
                <c:pt idx="198">
                  <c:v>0.42723078403078402</c:v>
                </c:pt>
                <c:pt idx="199">
                  <c:v>0.43137662337662303</c:v>
                </c:pt>
                <c:pt idx="200">
                  <c:v>0.43540764790764802</c:v>
                </c:pt>
                <c:pt idx="201">
                  <c:v>0.43940596440596402</c:v>
                </c:pt>
                <c:pt idx="202">
                  <c:v>0.44372438672438702</c:v>
                </c:pt>
                <c:pt idx="203">
                  <c:v>0.44835661375661401</c:v>
                </c:pt>
                <c:pt idx="204">
                  <c:v>0.45224588744588701</c:v>
                </c:pt>
                <c:pt idx="205">
                  <c:v>0.456130687830688</c:v>
                </c:pt>
                <c:pt idx="206">
                  <c:v>0.46094506974506999</c:v>
                </c:pt>
                <c:pt idx="207">
                  <c:v>0.46549013949013901</c:v>
                </c:pt>
                <c:pt idx="208">
                  <c:v>0.470125541125541</c:v>
                </c:pt>
                <c:pt idx="209">
                  <c:v>0.47460076960077002</c:v>
                </c:pt>
                <c:pt idx="210">
                  <c:v>0.47896536796536798</c:v>
                </c:pt>
                <c:pt idx="211">
                  <c:v>0.483366522366522</c:v>
                </c:pt>
                <c:pt idx="212">
                  <c:v>0.48816161616161602</c:v>
                </c:pt>
                <c:pt idx="213">
                  <c:v>0.49319865319865303</c:v>
                </c:pt>
                <c:pt idx="214">
                  <c:v>0.49853872053872</c:v>
                </c:pt>
                <c:pt idx="215">
                  <c:v>0.503851851851852</c:v>
                </c:pt>
                <c:pt idx="216">
                  <c:v>0.50908032708032702</c:v>
                </c:pt>
                <c:pt idx="217">
                  <c:v>0.51409620009620005</c:v>
                </c:pt>
                <c:pt idx="218">
                  <c:v>0.51882154882154896</c:v>
                </c:pt>
                <c:pt idx="219">
                  <c:v>0.52383357383357398</c:v>
                </c:pt>
                <c:pt idx="220">
                  <c:v>0.52939730639730598</c:v>
                </c:pt>
                <c:pt idx="221">
                  <c:v>0.53524290524290496</c:v>
                </c:pt>
                <c:pt idx="222">
                  <c:v>0.540906204906205</c:v>
                </c:pt>
                <c:pt idx="223">
                  <c:v>0.54645406445406397</c:v>
                </c:pt>
                <c:pt idx="224">
                  <c:v>0.55272294372294295</c:v>
                </c:pt>
                <c:pt idx="225">
                  <c:v>0.55799903799903805</c:v>
                </c:pt>
                <c:pt idx="226">
                  <c:v>0.56351899951899997</c:v>
                </c:pt>
                <c:pt idx="227">
                  <c:v>0.56994372294372297</c:v>
                </c:pt>
                <c:pt idx="228">
                  <c:v>0.57579220779220797</c:v>
                </c:pt>
                <c:pt idx="229">
                  <c:v>0.58236796536796498</c:v>
                </c:pt>
                <c:pt idx="230">
                  <c:v>0.58869841269841305</c:v>
                </c:pt>
                <c:pt idx="231">
                  <c:v>0.59555170755170805</c:v>
                </c:pt>
                <c:pt idx="232">
                  <c:v>0.60176094276094305</c:v>
                </c:pt>
                <c:pt idx="233">
                  <c:v>0.60795767195767203</c:v>
                </c:pt>
                <c:pt idx="234">
                  <c:v>0.61454785954785995</c:v>
                </c:pt>
                <c:pt idx="235">
                  <c:v>0.62121308321308299</c:v>
                </c:pt>
                <c:pt idx="236">
                  <c:v>0.62826936026935998</c:v>
                </c:pt>
                <c:pt idx="237">
                  <c:v>0.63500481000481002</c:v>
                </c:pt>
                <c:pt idx="238">
                  <c:v>0.64213997113997101</c:v>
                </c:pt>
                <c:pt idx="239">
                  <c:v>0.64875998075998098</c:v>
                </c:pt>
                <c:pt idx="240">
                  <c:v>0.65552717652717696</c:v>
                </c:pt>
                <c:pt idx="241">
                  <c:v>0.66301683501683495</c:v>
                </c:pt>
                <c:pt idx="242">
                  <c:v>0.67092111592111603</c:v>
                </c:pt>
                <c:pt idx="243">
                  <c:v>0.67815728715728696</c:v>
                </c:pt>
                <c:pt idx="244">
                  <c:v>0.685607022607023</c:v>
                </c:pt>
                <c:pt idx="245">
                  <c:v>0.69324242424242399</c:v>
                </c:pt>
                <c:pt idx="246">
                  <c:v>0.70093121693121696</c:v>
                </c:pt>
                <c:pt idx="247">
                  <c:v>0.707953342953343</c:v>
                </c:pt>
                <c:pt idx="248">
                  <c:v>0.71604761904761904</c:v>
                </c:pt>
                <c:pt idx="249">
                  <c:v>0.72479076479076399</c:v>
                </c:pt>
                <c:pt idx="250">
                  <c:v>0.732727272727273</c:v>
                </c:pt>
                <c:pt idx="251">
                  <c:v>0.74099278499278498</c:v>
                </c:pt>
                <c:pt idx="252">
                  <c:v>0.74965079365079401</c:v>
                </c:pt>
                <c:pt idx="253">
                  <c:v>0.75740596440596397</c:v>
                </c:pt>
                <c:pt idx="254">
                  <c:v>0.76563973063973101</c:v>
                </c:pt>
                <c:pt idx="255">
                  <c:v>0.77461471861471898</c:v>
                </c:pt>
                <c:pt idx="256">
                  <c:v>0.78393121693121703</c:v>
                </c:pt>
                <c:pt idx="257">
                  <c:v>0.79256709956709903</c:v>
                </c:pt>
                <c:pt idx="258">
                  <c:v>0.80166137566137596</c:v>
                </c:pt>
                <c:pt idx="259">
                  <c:v>0.81074362674362699</c:v>
                </c:pt>
                <c:pt idx="260">
                  <c:v>0.81926118326118302</c:v>
                </c:pt>
                <c:pt idx="261">
                  <c:v>0.82822991822991798</c:v>
                </c:pt>
                <c:pt idx="262">
                  <c:v>0.83775565175565203</c:v>
                </c:pt>
                <c:pt idx="263">
                  <c:v>0.84740211640211605</c:v>
                </c:pt>
                <c:pt idx="264">
                  <c:v>0.85714862914862899</c:v>
                </c:pt>
                <c:pt idx="265">
                  <c:v>0.86616642616642603</c:v>
                </c:pt>
                <c:pt idx="266">
                  <c:v>0.87625974025973996</c:v>
                </c:pt>
                <c:pt idx="267">
                  <c:v>0.88550360750360801</c:v>
                </c:pt>
                <c:pt idx="268">
                  <c:v>0.89381192881192795</c:v>
                </c:pt>
                <c:pt idx="269">
                  <c:v>0.90356613756613702</c:v>
                </c:pt>
                <c:pt idx="270">
                  <c:v>0.91365897065897095</c:v>
                </c:pt>
                <c:pt idx="271">
                  <c:v>0.923331409331409</c:v>
                </c:pt>
                <c:pt idx="272">
                  <c:v>0.93313419913419904</c:v>
                </c:pt>
                <c:pt idx="273">
                  <c:v>0.94235449735449694</c:v>
                </c:pt>
                <c:pt idx="274">
                  <c:v>0.95092015392015405</c:v>
                </c:pt>
                <c:pt idx="275">
                  <c:v>0.95938961038961001</c:v>
                </c:pt>
                <c:pt idx="276">
                  <c:v>0.96827128427128395</c:v>
                </c:pt>
                <c:pt idx="277">
                  <c:v>0.97604617604617605</c:v>
                </c:pt>
                <c:pt idx="278">
                  <c:v>0.98408994708994701</c:v>
                </c:pt>
                <c:pt idx="279">
                  <c:v>0.99167051467051504</c:v>
                </c:pt>
                <c:pt idx="280">
                  <c:v>0.99850024050024</c:v>
                </c:pt>
                <c:pt idx="281">
                  <c:v>1.0032568542568541</c:v>
                </c:pt>
                <c:pt idx="282">
                  <c:v>1.0071529581529579</c:v>
                </c:pt>
                <c:pt idx="283">
                  <c:v>1.010306878306878</c:v>
                </c:pt>
                <c:pt idx="284">
                  <c:v>1.0114271284271279</c:v>
                </c:pt>
                <c:pt idx="285">
                  <c:v>1.010404521404521</c:v>
                </c:pt>
                <c:pt idx="286">
                  <c:v>1.007981721981722</c:v>
                </c:pt>
                <c:pt idx="287">
                  <c:v>0.99962866762866798</c:v>
                </c:pt>
                <c:pt idx="288">
                  <c:v>0.99219240019239996</c:v>
                </c:pt>
                <c:pt idx="289">
                  <c:v>0.98135834535834499</c:v>
                </c:pt>
                <c:pt idx="290">
                  <c:v>0.95935353535353496</c:v>
                </c:pt>
                <c:pt idx="291">
                  <c:v>0.92830014430014396</c:v>
                </c:pt>
                <c:pt idx="292">
                  <c:v>0.89579894179894204</c:v>
                </c:pt>
                <c:pt idx="293">
                  <c:v>0.85885137085137098</c:v>
                </c:pt>
                <c:pt idx="294">
                  <c:v>0.81852525252525199</c:v>
                </c:pt>
                <c:pt idx="295">
                  <c:v>0.77983694083694</c:v>
                </c:pt>
                <c:pt idx="296">
                  <c:v>0.74115392015392001</c:v>
                </c:pt>
                <c:pt idx="297">
                  <c:v>0.69944733044732998</c:v>
                </c:pt>
                <c:pt idx="298">
                  <c:v>0.66002934102934097</c:v>
                </c:pt>
                <c:pt idx="299">
                  <c:v>0.62156950456950499</c:v>
                </c:pt>
                <c:pt idx="300">
                  <c:v>0.58535930735930697</c:v>
                </c:pt>
                <c:pt idx="301">
                  <c:v>0.55108080808080795</c:v>
                </c:pt>
                <c:pt idx="302">
                  <c:v>0.52121933621933603</c:v>
                </c:pt>
                <c:pt idx="303">
                  <c:v>0.49295574795574798</c:v>
                </c:pt>
                <c:pt idx="304">
                  <c:v>0.46397498797498798</c:v>
                </c:pt>
                <c:pt idx="305">
                  <c:v>0.43598792688792698</c:v>
                </c:pt>
                <c:pt idx="306">
                  <c:v>0.41047282347282399</c:v>
                </c:pt>
                <c:pt idx="307">
                  <c:v>0.38608080808080802</c:v>
                </c:pt>
                <c:pt idx="308">
                  <c:v>0.36359836459836498</c:v>
                </c:pt>
                <c:pt idx="309">
                  <c:v>0.34419119769119799</c:v>
                </c:pt>
                <c:pt idx="310">
                  <c:v>0.32541563251563199</c:v>
                </c:pt>
                <c:pt idx="311">
                  <c:v>0.30672770562770602</c:v>
                </c:pt>
                <c:pt idx="312">
                  <c:v>0.289118759018759</c:v>
                </c:pt>
                <c:pt idx="313">
                  <c:v>0.272057431457431</c:v>
                </c:pt>
                <c:pt idx="314">
                  <c:v>0.25687291967291997</c:v>
                </c:pt>
                <c:pt idx="315">
                  <c:v>0.24236613756613801</c:v>
                </c:pt>
                <c:pt idx="316">
                  <c:v>0.22975271765271801</c:v>
                </c:pt>
                <c:pt idx="317">
                  <c:v>0.217855796055796</c:v>
                </c:pt>
                <c:pt idx="318">
                  <c:v>0.20576305916305901</c:v>
                </c:pt>
                <c:pt idx="319">
                  <c:v>0.194403559403559</c:v>
                </c:pt>
                <c:pt idx="320">
                  <c:v>0.18361443001443001</c:v>
                </c:pt>
                <c:pt idx="321">
                  <c:v>0.17428528138528099</c:v>
                </c:pt>
                <c:pt idx="322">
                  <c:v>0.16500283790283801</c:v>
                </c:pt>
                <c:pt idx="323">
                  <c:v>0.15651255411255399</c:v>
                </c:pt>
                <c:pt idx="324">
                  <c:v>0.14886589706589701</c:v>
                </c:pt>
                <c:pt idx="325">
                  <c:v>0.141565175565176</c:v>
                </c:pt>
                <c:pt idx="326">
                  <c:v>0.134386531986532</c:v>
                </c:pt>
                <c:pt idx="327">
                  <c:v>0.12789894179894201</c:v>
                </c:pt>
                <c:pt idx="328">
                  <c:v>0.121750312650313</c:v>
                </c:pt>
                <c:pt idx="329">
                  <c:v>0.115520827320827</c:v>
                </c:pt>
                <c:pt idx="330">
                  <c:v>0.110697450697451</c:v>
                </c:pt>
                <c:pt idx="331">
                  <c:v>0.10540894660894699</c:v>
                </c:pt>
                <c:pt idx="332">
                  <c:v>0.10026228956229</c:v>
                </c:pt>
                <c:pt idx="333">
                  <c:v>9.5817989417989399E-2</c:v>
                </c:pt>
                <c:pt idx="334">
                  <c:v>9.16494468494468E-2</c:v>
                </c:pt>
                <c:pt idx="335">
                  <c:v>8.7905483405483403E-2</c:v>
                </c:pt>
                <c:pt idx="336">
                  <c:v>8.3546753246753203E-2</c:v>
                </c:pt>
                <c:pt idx="337">
                  <c:v>8.0427946127946098E-2</c:v>
                </c:pt>
                <c:pt idx="338">
                  <c:v>7.7196007696007707E-2</c:v>
                </c:pt>
                <c:pt idx="339">
                  <c:v>7.3408898508898507E-2</c:v>
                </c:pt>
                <c:pt idx="340">
                  <c:v>7.0472294372294395E-2</c:v>
                </c:pt>
                <c:pt idx="341">
                  <c:v>6.72547378547379E-2</c:v>
                </c:pt>
                <c:pt idx="342">
                  <c:v>6.43152477152477E-2</c:v>
                </c:pt>
                <c:pt idx="343">
                  <c:v>6.1446801346801298E-2</c:v>
                </c:pt>
                <c:pt idx="344">
                  <c:v>5.86887926887927E-2</c:v>
                </c:pt>
                <c:pt idx="345">
                  <c:v>5.5993891293891297E-2</c:v>
                </c:pt>
                <c:pt idx="346">
                  <c:v>5.30703703703704E-2</c:v>
                </c:pt>
                <c:pt idx="347">
                  <c:v>5.0155988455988502E-2</c:v>
                </c:pt>
                <c:pt idx="348">
                  <c:v>4.6954930254930298E-2</c:v>
                </c:pt>
                <c:pt idx="349">
                  <c:v>4.4246127946127901E-2</c:v>
                </c:pt>
                <c:pt idx="350">
                  <c:v>4.1500913900913899E-2</c:v>
                </c:pt>
                <c:pt idx="351">
                  <c:v>3.9164598364598402E-2</c:v>
                </c:pt>
                <c:pt idx="352">
                  <c:v>3.7278835978836002E-2</c:v>
                </c:pt>
                <c:pt idx="353">
                  <c:v>3.5048436748436697E-2</c:v>
                </c:pt>
                <c:pt idx="354">
                  <c:v>3.30893217893218E-2</c:v>
                </c:pt>
                <c:pt idx="355">
                  <c:v>3.1065897065897099E-2</c:v>
                </c:pt>
                <c:pt idx="356">
                  <c:v>2.9037392977392999E-2</c:v>
                </c:pt>
                <c:pt idx="357">
                  <c:v>2.73314959114959E-2</c:v>
                </c:pt>
                <c:pt idx="358">
                  <c:v>2.5918484848484798E-2</c:v>
                </c:pt>
                <c:pt idx="359">
                  <c:v>2.4519947089947099E-2</c:v>
                </c:pt>
                <c:pt idx="360">
                  <c:v>2.3056969696969701E-2</c:v>
                </c:pt>
                <c:pt idx="361">
                  <c:v>2.1980615680615701E-2</c:v>
                </c:pt>
                <c:pt idx="362">
                  <c:v>2.1014093314093301E-2</c:v>
                </c:pt>
                <c:pt idx="363">
                  <c:v>2.00025108225108E-2</c:v>
                </c:pt>
                <c:pt idx="364">
                  <c:v>1.9135007215007199E-2</c:v>
                </c:pt>
                <c:pt idx="365">
                  <c:v>1.8296007696007699E-2</c:v>
                </c:pt>
                <c:pt idx="366">
                  <c:v>1.75182202982203E-2</c:v>
                </c:pt>
                <c:pt idx="367">
                  <c:v>1.6728071188071202E-2</c:v>
                </c:pt>
                <c:pt idx="368">
                  <c:v>1.5969264069264098E-2</c:v>
                </c:pt>
                <c:pt idx="369">
                  <c:v>1.5334728234728199E-2</c:v>
                </c:pt>
                <c:pt idx="370">
                  <c:v>1.47608177008177E-2</c:v>
                </c:pt>
                <c:pt idx="371">
                  <c:v>1.4215786435786399E-2</c:v>
                </c:pt>
                <c:pt idx="372">
                  <c:v>1.37865993265993E-2</c:v>
                </c:pt>
                <c:pt idx="373">
                  <c:v>1.34037662337662E-2</c:v>
                </c:pt>
                <c:pt idx="374">
                  <c:v>1.3072938912938901E-2</c:v>
                </c:pt>
                <c:pt idx="375">
                  <c:v>1.27774603174603E-2</c:v>
                </c:pt>
                <c:pt idx="376">
                  <c:v>1.2470076960077001E-2</c:v>
                </c:pt>
                <c:pt idx="377">
                  <c:v>1.2178609908609901E-2</c:v>
                </c:pt>
                <c:pt idx="378">
                  <c:v>1.1949687349687399E-2</c:v>
                </c:pt>
                <c:pt idx="379">
                  <c:v>1.174670995671E-2</c:v>
                </c:pt>
                <c:pt idx="380">
                  <c:v>1.1559721019720999E-2</c:v>
                </c:pt>
                <c:pt idx="381">
                  <c:v>1.1392506012506E-2</c:v>
                </c:pt>
                <c:pt idx="382">
                  <c:v>1.1244324194324201E-2</c:v>
                </c:pt>
                <c:pt idx="383">
                  <c:v>1.10943530543531E-2</c:v>
                </c:pt>
                <c:pt idx="384">
                  <c:v>1.09413564213564E-2</c:v>
                </c:pt>
                <c:pt idx="385">
                  <c:v>1.07867051467051E-2</c:v>
                </c:pt>
                <c:pt idx="386">
                  <c:v>1.06446753246753E-2</c:v>
                </c:pt>
                <c:pt idx="387">
                  <c:v>1.0502044252044301E-2</c:v>
                </c:pt>
                <c:pt idx="388">
                  <c:v>1.03463684463684E-2</c:v>
                </c:pt>
                <c:pt idx="389">
                  <c:v>1.0192126022126E-2</c:v>
                </c:pt>
                <c:pt idx="390">
                  <c:v>1.0039408369408399E-2</c:v>
                </c:pt>
                <c:pt idx="391">
                  <c:v>9.8869745069745003E-3</c:v>
                </c:pt>
                <c:pt idx="392">
                  <c:v>9.7340933140933096E-3</c:v>
                </c:pt>
                <c:pt idx="393">
                  <c:v>9.5955651755651808E-3</c:v>
                </c:pt>
                <c:pt idx="394">
                  <c:v>9.4586628186628195E-3</c:v>
                </c:pt>
                <c:pt idx="395">
                  <c:v>9.3109379509379499E-3</c:v>
                </c:pt>
                <c:pt idx="396">
                  <c:v>9.1631265031264994E-3</c:v>
                </c:pt>
                <c:pt idx="397">
                  <c:v>9.0155603655603708E-3</c:v>
                </c:pt>
                <c:pt idx="398">
                  <c:v>8.8695238095238098E-3</c:v>
                </c:pt>
                <c:pt idx="399">
                  <c:v>8.7249687349687296E-3</c:v>
                </c:pt>
                <c:pt idx="400">
                  <c:v>8.5936507936507991E-3</c:v>
                </c:pt>
                <c:pt idx="401">
                  <c:v>8.4639297739297695E-3</c:v>
                </c:pt>
                <c:pt idx="402">
                  <c:v>8.3233381433381395E-3</c:v>
                </c:pt>
                <c:pt idx="403">
                  <c:v>8.1848581048580994E-3</c:v>
                </c:pt>
                <c:pt idx="404">
                  <c:v>8.0486676286676308E-3</c:v>
                </c:pt>
                <c:pt idx="405">
                  <c:v>7.9146368446368406E-3</c:v>
                </c:pt>
                <c:pt idx="406">
                  <c:v>7.7823809523809503E-3</c:v>
                </c:pt>
                <c:pt idx="407">
                  <c:v>7.6628860028860003E-3</c:v>
                </c:pt>
                <c:pt idx="408">
                  <c:v>7.5450553150553101E-3</c:v>
                </c:pt>
                <c:pt idx="409">
                  <c:v>7.4183549783549798E-3</c:v>
                </c:pt>
                <c:pt idx="410">
                  <c:v>7.2934920634920696E-3</c:v>
                </c:pt>
                <c:pt idx="411">
                  <c:v>7.1703559403559396E-3</c:v>
                </c:pt>
                <c:pt idx="412">
                  <c:v>7.0491486291486298E-3</c:v>
                </c:pt>
                <c:pt idx="413">
                  <c:v>6.9298556998556998E-3</c:v>
                </c:pt>
                <c:pt idx="414">
                  <c:v>6.8220586820586801E-3</c:v>
                </c:pt>
                <c:pt idx="415">
                  <c:v>6.7157768157768199E-3</c:v>
                </c:pt>
                <c:pt idx="416">
                  <c:v>6.6013275613275597E-3</c:v>
                </c:pt>
                <c:pt idx="417">
                  <c:v>6.4882828282828301E-3</c:v>
                </c:pt>
                <c:pt idx="418">
                  <c:v>6.37684463684464E-3</c:v>
                </c:pt>
                <c:pt idx="419">
                  <c:v>6.2670466570466602E-3</c:v>
                </c:pt>
                <c:pt idx="420">
                  <c:v>6.1588455988456003E-3</c:v>
                </c:pt>
                <c:pt idx="421">
                  <c:v>6.0610004810004803E-3</c:v>
                </c:pt>
                <c:pt idx="422">
                  <c:v>5.96441558441558E-3</c:v>
                </c:pt>
                <c:pt idx="423">
                  <c:v>5.8603607503607503E-3</c:v>
                </c:pt>
                <c:pt idx="424">
                  <c:v>5.7577585377585399E-3</c:v>
                </c:pt>
                <c:pt idx="425">
                  <c:v>5.6565127465127499E-3</c:v>
                </c:pt>
                <c:pt idx="426">
                  <c:v>5.5564550264550301E-3</c:v>
                </c:pt>
                <c:pt idx="427">
                  <c:v>5.4575132275132303E-3</c:v>
                </c:pt>
                <c:pt idx="428">
                  <c:v>5.3677729677729701E-3</c:v>
                </c:pt>
                <c:pt idx="429">
                  <c:v>5.2790957190957197E-3</c:v>
                </c:pt>
                <c:pt idx="430">
                  <c:v>5.1836556036556E-3</c:v>
                </c:pt>
                <c:pt idx="431">
                  <c:v>5.0895478595478598E-3</c:v>
                </c:pt>
                <c:pt idx="432">
                  <c:v>4.9967772967772998E-3</c:v>
                </c:pt>
                <c:pt idx="433">
                  <c:v>4.9053198653198696E-3</c:v>
                </c:pt>
                <c:pt idx="434">
                  <c:v>4.8149879749879703E-3</c:v>
                </c:pt>
                <c:pt idx="435">
                  <c:v>4.7330832130832098E-3</c:v>
                </c:pt>
                <c:pt idx="436">
                  <c:v>4.6522174122174097E-3</c:v>
                </c:pt>
                <c:pt idx="437">
                  <c:v>4.56516113516114E-3</c:v>
                </c:pt>
                <c:pt idx="438">
                  <c:v>4.4793458393458403E-3</c:v>
                </c:pt>
                <c:pt idx="439">
                  <c:v>4.3947282347282304E-3</c:v>
                </c:pt>
                <c:pt idx="440">
                  <c:v>4.3112650312650304E-3</c:v>
                </c:pt>
                <c:pt idx="441">
                  <c:v>4.2289658489658502E-3</c:v>
                </c:pt>
                <c:pt idx="442">
                  <c:v>4.1544636844636903E-3</c:v>
                </c:pt>
                <c:pt idx="443">
                  <c:v>4.0808754208754199E-3</c:v>
                </c:pt>
                <c:pt idx="444">
                  <c:v>4.0016065416065404E-3</c:v>
                </c:pt>
                <c:pt idx="445">
                  <c:v>3.9232804232804197E-3</c:v>
                </c:pt>
                <c:pt idx="446">
                  <c:v>3.8459211159211199E-3</c:v>
                </c:pt>
                <c:pt idx="447">
                  <c:v>3.7696200096200101E-3</c:v>
                </c:pt>
                <c:pt idx="448">
                  <c:v>3.69443001443001E-3</c:v>
                </c:pt>
                <c:pt idx="449">
                  <c:v>3.6265031265031301E-3</c:v>
                </c:pt>
                <c:pt idx="450">
                  <c:v>3.5593939393939399E-3</c:v>
                </c:pt>
                <c:pt idx="451">
                  <c:v>3.4868927368927401E-3</c:v>
                </c:pt>
                <c:pt idx="452">
                  <c:v>3.4151899951900002E-3</c:v>
                </c:pt>
                <c:pt idx="453">
                  <c:v>3.3444973544973599E-3</c:v>
                </c:pt>
                <c:pt idx="454">
                  <c:v>3.2747474747474698E-3</c:v>
                </c:pt>
                <c:pt idx="455">
                  <c:v>3.2059740259740301E-3</c:v>
                </c:pt>
                <c:pt idx="456">
                  <c:v>3.1437518037518101E-3</c:v>
                </c:pt>
                <c:pt idx="457">
                  <c:v>3.08220298220298E-3</c:v>
                </c:pt>
                <c:pt idx="458">
                  <c:v>3.0158152958153E-3</c:v>
                </c:pt>
                <c:pt idx="459">
                  <c:v>2.95040885040885E-3</c:v>
                </c:pt>
                <c:pt idx="460">
                  <c:v>2.88595478595479E-3</c:v>
                </c:pt>
                <c:pt idx="461">
                  <c:v>2.82251563251563E-3</c:v>
                </c:pt>
                <c:pt idx="462">
                  <c:v>2.7601058201058202E-3</c:v>
                </c:pt>
                <c:pt idx="463">
                  <c:v>2.7037662337662301E-3</c:v>
                </c:pt>
                <c:pt idx="464">
                  <c:v>2.6483982683982699E-3</c:v>
                </c:pt>
                <c:pt idx="465">
                  <c:v>2.5890139490139501E-3</c:v>
                </c:pt>
                <c:pt idx="466">
                  <c:v>2.53063973063973E-3</c:v>
                </c:pt>
                <c:pt idx="467">
                  <c:v>2.4731697931697902E-3</c:v>
                </c:pt>
                <c:pt idx="468">
                  <c:v>2.4163155363155402E-3</c:v>
                </c:pt>
                <c:pt idx="469">
                  <c:v>2.3602741702741701E-3</c:v>
                </c:pt>
                <c:pt idx="470">
                  <c:v>2.30974987974988E-3</c:v>
                </c:pt>
                <c:pt idx="471">
                  <c:v>2.25998556998557E-3</c:v>
                </c:pt>
                <c:pt idx="472">
                  <c:v>2.20652236652237E-3</c:v>
                </c:pt>
                <c:pt idx="473">
                  <c:v>2.1539490139490199E-3</c:v>
                </c:pt>
                <c:pt idx="474">
                  <c:v>2.1022751322751299E-3</c:v>
                </c:pt>
                <c:pt idx="475">
                  <c:v>2.05141414141414E-3</c:v>
                </c:pt>
                <c:pt idx="476">
                  <c:v>2.0013179413179401E-3</c:v>
                </c:pt>
                <c:pt idx="477">
                  <c:v>1.9561087061087099E-3</c:v>
                </c:pt>
                <c:pt idx="478">
                  <c:v>1.9115343915343901E-3</c:v>
                </c:pt>
                <c:pt idx="479">
                  <c:v>1.8636556036556E-3</c:v>
                </c:pt>
                <c:pt idx="480">
                  <c:v>1.81654641654642E-3</c:v>
                </c:pt>
                <c:pt idx="481">
                  <c:v>1.7700288600288601E-3</c:v>
                </c:pt>
                <c:pt idx="482">
                  <c:v>1.7243290043290099E-3</c:v>
                </c:pt>
                <c:pt idx="483">
                  <c:v>1.6794516594516599E-3</c:v>
                </c:pt>
                <c:pt idx="484">
                  <c:v>1.6389369889369899E-3</c:v>
                </c:pt>
                <c:pt idx="485">
                  <c:v>1.5990091390091399E-3</c:v>
                </c:pt>
                <c:pt idx="486">
                  <c:v>1.5560894660894701E-3</c:v>
                </c:pt>
                <c:pt idx="487">
                  <c:v>1.51398268398268E-3</c:v>
                </c:pt>
                <c:pt idx="488">
                  <c:v>1.47265031265031E-3</c:v>
                </c:pt>
                <c:pt idx="489">
                  <c:v>1.43198653198653E-3</c:v>
                </c:pt>
                <c:pt idx="490">
                  <c:v>1.3918278018277999E-3</c:v>
                </c:pt>
                <c:pt idx="491">
                  <c:v>1.35550745550746E-3</c:v>
                </c:pt>
                <c:pt idx="492">
                  <c:v>1.3197306397306401E-3</c:v>
                </c:pt>
                <c:pt idx="493">
                  <c:v>1.28126022126022E-3</c:v>
                </c:pt>
                <c:pt idx="494">
                  <c:v>1.24335738335738E-3</c:v>
                </c:pt>
                <c:pt idx="495">
                  <c:v>1.2060173160173199E-3</c:v>
                </c:pt>
                <c:pt idx="496">
                  <c:v>1.1692688792688799E-3</c:v>
                </c:pt>
                <c:pt idx="497">
                  <c:v>1.13318903318903E-3</c:v>
                </c:pt>
                <c:pt idx="498">
                  <c:v>1.1007455507455501E-3</c:v>
                </c:pt>
                <c:pt idx="499">
                  <c:v>1.06891293891294E-3</c:v>
                </c:pt>
                <c:pt idx="500">
                  <c:v>1.03474747474748E-3</c:v>
                </c:pt>
                <c:pt idx="501">
                  <c:v>1.00121693121693E-3</c:v>
                </c:pt>
                <c:pt idx="502">
                  <c:v>9.6834054834054998E-4</c:v>
                </c:pt>
                <c:pt idx="503">
                  <c:v>9.3612313612313704E-4</c:v>
                </c:pt>
                <c:pt idx="504">
                  <c:v>9.04646464646466E-4</c:v>
                </c:pt>
                <c:pt idx="505">
                  <c:v>8.7659451659451702E-4</c:v>
                </c:pt>
                <c:pt idx="506">
                  <c:v>8.4923520923520896E-4</c:v>
                </c:pt>
                <c:pt idx="507">
                  <c:v>8.2001443001442997E-4</c:v>
                </c:pt>
                <c:pt idx="508">
                  <c:v>7.9160173160173098E-4</c:v>
                </c:pt>
                <c:pt idx="509">
                  <c:v>7.6383838383838499E-4</c:v>
                </c:pt>
                <c:pt idx="510">
                  <c:v>7.3657527657527901E-4</c:v>
                </c:pt>
                <c:pt idx="511">
                  <c:v>7.0987974987975298E-4</c:v>
                </c:pt>
                <c:pt idx="512">
                  <c:v>6.8591149591149805E-4</c:v>
                </c:pt>
                <c:pt idx="513">
                  <c:v>6.6245310245310299E-4</c:v>
                </c:pt>
                <c:pt idx="514">
                  <c:v>6.3754689754689804E-4</c:v>
                </c:pt>
                <c:pt idx="515">
                  <c:v>6.1322751322751402E-4</c:v>
                </c:pt>
                <c:pt idx="516">
                  <c:v>5.8945165945165903E-4</c:v>
                </c:pt>
                <c:pt idx="517">
                  <c:v>5.6622895622895702E-4</c:v>
                </c:pt>
                <c:pt idx="518">
                  <c:v>5.4354978354978598E-4</c:v>
                </c:pt>
                <c:pt idx="519">
                  <c:v>5.2313612313612402E-4</c:v>
                </c:pt>
                <c:pt idx="520">
                  <c:v>5.0303511303511402E-4</c:v>
                </c:pt>
                <c:pt idx="521">
                  <c:v>4.81452621452624E-4</c:v>
                </c:pt>
                <c:pt idx="522">
                  <c:v>4.6043771043770997E-4</c:v>
                </c:pt>
                <c:pt idx="523">
                  <c:v>4.3992784992785201E-4</c:v>
                </c:pt>
                <c:pt idx="524">
                  <c:v>4.1985088985089201E-4</c:v>
                </c:pt>
                <c:pt idx="525">
                  <c:v>4.0024050024050099E-4</c:v>
                </c:pt>
                <c:pt idx="526">
                  <c:v>3.82683982683983E-4</c:v>
                </c:pt>
                <c:pt idx="527">
                  <c:v>3.6548340548340802E-4</c:v>
                </c:pt>
                <c:pt idx="528">
                  <c:v>3.4716690716690799E-4</c:v>
                </c:pt>
                <c:pt idx="529">
                  <c:v>3.29307359307362E-4</c:v>
                </c:pt>
                <c:pt idx="530">
                  <c:v>3.1200577200577302E-4</c:v>
                </c:pt>
                <c:pt idx="531">
                  <c:v>2.9506493506493498E-4</c:v>
                </c:pt>
                <c:pt idx="532">
                  <c:v>2.7851851851852001E-4</c:v>
                </c:pt>
                <c:pt idx="533">
                  <c:v>2.6381914381914598E-4</c:v>
                </c:pt>
                <c:pt idx="534">
                  <c:v>2.4949494949495099E-4</c:v>
                </c:pt>
                <c:pt idx="535">
                  <c:v>2.3431457431457599E-4</c:v>
                </c:pt>
                <c:pt idx="536">
                  <c:v>2.1964405964406E-4</c:v>
                </c:pt>
                <c:pt idx="537">
                  <c:v>2.05401635401636E-4</c:v>
                </c:pt>
                <c:pt idx="538">
                  <c:v>1.9162578162578399E-4</c:v>
                </c:pt>
                <c:pt idx="539">
                  <c:v>1.7839345839345999E-4</c:v>
                </c:pt>
                <c:pt idx="540">
                  <c:v>1.66695526695528E-4</c:v>
                </c:pt>
                <c:pt idx="541">
                  <c:v>1.5541125541125499E-4</c:v>
                </c:pt>
                <c:pt idx="542">
                  <c:v>1.4347282347282599E-4</c:v>
                </c:pt>
                <c:pt idx="543">
                  <c:v>1.31957671957674E-4</c:v>
                </c:pt>
                <c:pt idx="544">
                  <c:v>1.21000481000483E-4</c:v>
                </c:pt>
                <c:pt idx="545">
                  <c:v>1.10500240500243E-4</c:v>
                </c:pt>
                <c:pt idx="546">
                  <c:v>1.0042328042328299E-4</c:v>
                </c:pt>
                <c:pt idx="547">
                  <c:v>9.1606541606542496E-5</c:v>
                </c:pt>
                <c:pt idx="548">
                  <c:v>8.3251563251566203E-5</c:v>
                </c:pt>
                <c:pt idx="549">
                  <c:v>7.4776334776336295E-5</c:v>
                </c:pt>
                <c:pt idx="550">
                  <c:v>6.6835016835019604E-5</c:v>
                </c:pt>
                <c:pt idx="551">
                  <c:v>5.9297739297740897E-5</c:v>
                </c:pt>
                <c:pt idx="552">
                  <c:v>5.21260221260238E-5</c:v>
                </c:pt>
                <c:pt idx="553">
                  <c:v>4.5281385281384998E-5</c:v>
                </c:pt>
                <c:pt idx="554">
                  <c:v>3.9345839345839302E-5</c:v>
                </c:pt>
                <c:pt idx="555">
                  <c:v>3.38431938431965E-5</c:v>
                </c:pt>
                <c:pt idx="556">
                  <c:v>2.8253968253968999E-5</c:v>
                </c:pt>
                <c:pt idx="557">
                  <c:v>2.3088023088022799E-5</c:v>
                </c:pt>
                <c:pt idx="558">
                  <c:v>1.8306878306878101E-5</c:v>
                </c:pt>
                <c:pt idx="559">
                  <c:v>1.3766233766233799E-5</c:v>
                </c:pt>
                <c:pt idx="560">
                  <c:v>9.4420394420392703E-6</c:v>
                </c:pt>
                <c:pt idx="561">
                  <c:v>5.69504569504859E-6</c:v>
                </c:pt>
                <c:pt idx="562">
                  <c:v>2.27032227032214E-6</c:v>
                </c:pt>
                <c:pt idx="563">
                  <c:v>-1.13035113035026E-6</c:v>
                </c:pt>
                <c:pt idx="564">
                  <c:v>-4.17989417989355E-6</c:v>
                </c:pt>
                <c:pt idx="565">
                  <c:v>-6.9889369889363704E-6</c:v>
                </c:pt>
                <c:pt idx="566">
                  <c:v>-9.6296296296275107E-6</c:v>
                </c:pt>
                <c:pt idx="567">
                  <c:v>-1.2077922077919599E-5</c:v>
                </c:pt>
                <c:pt idx="568">
                  <c:v>-1.40933140933122E-5</c:v>
                </c:pt>
                <c:pt idx="569">
                  <c:v>-1.57575757575756E-5</c:v>
                </c:pt>
                <c:pt idx="570">
                  <c:v>-1.7402597402595898E-5</c:v>
                </c:pt>
                <c:pt idx="571">
                  <c:v>-1.8999518999518E-5</c:v>
                </c:pt>
                <c:pt idx="572">
                  <c:v>-2.0351130351128798E-5</c:v>
                </c:pt>
                <c:pt idx="573">
                  <c:v>-2.1443001442999299E-5</c:v>
                </c:pt>
                <c:pt idx="574">
                  <c:v>-2.2337662337659799E-5</c:v>
                </c:pt>
                <c:pt idx="575">
                  <c:v>-2.3054353054350501E-5</c:v>
                </c:pt>
                <c:pt idx="576">
                  <c:v>-2.36604136604125E-5</c:v>
                </c:pt>
                <c:pt idx="577">
                  <c:v>-2.4309764309761799E-5</c:v>
                </c:pt>
                <c:pt idx="578">
                  <c:v>-2.49879749879726E-5</c:v>
                </c:pt>
                <c:pt idx="579">
                  <c:v>-2.5584415584413001E-5</c:v>
                </c:pt>
                <c:pt idx="580">
                  <c:v>-2.6094276094275498E-5</c:v>
                </c:pt>
                <c:pt idx="581">
                  <c:v>-2.65512265512257E-5</c:v>
                </c:pt>
                <c:pt idx="582">
                  <c:v>-2.68494468494459E-5</c:v>
                </c:pt>
                <c:pt idx="583">
                  <c:v>-2.7051467051466599E-5</c:v>
                </c:pt>
                <c:pt idx="584">
                  <c:v>-2.72246272246258E-5</c:v>
                </c:pt>
                <c:pt idx="585">
                  <c:v>-2.7258297258294801E-5</c:v>
                </c:pt>
                <c:pt idx="586">
                  <c:v>-2.69648869648854E-5</c:v>
                </c:pt>
                <c:pt idx="587">
                  <c:v>-2.6479076479073601E-5</c:v>
                </c:pt>
                <c:pt idx="588">
                  <c:v>-2.5964405964403601E-5</c:v>
                </c:pt>
                <c:pt idx="589">
                  <c:v>-2.5425685425682999E-5</c:v>
                </c:pt>
                <c:pt idx="590">
                  <c:v>-2.48196248196243E-5</c:v>
                </c:pt>
                <c:pt idx="591">
                  <c:v>-2.3968253968254299E-5</c:v>
                </c:pt>
                <c:pt idx="592">
                  <c:v>-2.2953342953340201E-5</c:v>
                </c:pt>
                <c:pt idx="593">
                  <c:v>-2.1736411736412E-5</c:v>
                </c:pt>
                <c:pt idx="594">
                  <c:v>-2.0336700336699701E-5</c:v>
                </c:pt>
                <c:pt idx="595">
                  <c:v>-1.8884078884078602E-5</c:v>
                </c:pt>
                <c:pt idx="596">
                  <c:v>-1.7585377585376599E-5</c:v>
                </c:pt>
                <c:pt idx="597">
                  <c:v>-1.6325156325154499E-5</c:v>
                </c:pt>
                <c:pt idx="598">
                  <c:v>-1.4805194805192E-5</c:v>
                </c:pt>
                <c:pt idx="599">
                  <c:v>-1.30687830687831E-5</c:v>
                </c:pt>
                <c:pt idx="600">
                  <c:v>-1.10918710918703E-5</c:v>
                </c:pt>
                <c:pt idx="601">
                  <c:v>-8.8359788359772594E-6</c:v>
                </c:pt>
                <c:pt idx="602">
                  <c:v>-6.3299663299654504E-6</c:v>
                </c:pt>
                <c:pt idx="603">
                  <c:v>-3.9345839345822597E-6</c:v>
                </c:pt>
                <c:pt idx="604">
                  <c:v>-1.4526214526211701E-6</c:v>
                </c:pt>
                <c:pt idx="605">
                  <c:v>1.3852813852831699E-6</c:v>
                </c:pt>
                <c:pt idx="606">
                  <c:v>4.2424242424240796E-6</c:v>
                </c:pt>
                <c:pt idx="607">
                  <c:v>7.2631072631091899E-6</c:v>
                </c:pt>
                <c:pt idx="608">
                  <c:v>1.03992303992304E-5</c:v>
                </c:pt>
                <c:pt idx="609">
                  <c:v>1.3621933621936201E-5</c:v>
                </c:pt>
                <c:pt idx="610">
                  <c:v>1.66762866762869E-5</c:v>
                </c:pt>
                <c:pt idx="611">
                  <c:v>1.9903799903800199E-5</c:v>
                </c:pt>
                <c:pt idx="612">
                  <c:v>2.3694083694084798E-5</c:v>
                </c:pt>
                <c:pt idx="613">
                  <c:v>2.78018278018296E-5</c:v>
                </c:pt>
                <c:pt idx="614">
                  <c:v>3.2092352092351799E-5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4E1-49FB-8AAA-368ECCD6A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55104"/>
        <c:axId val="50039504"/>
      </c:scatterChart>
      <c:valAx>
        <c:axId val="50255104"/>
        <c:scaling>
          <c:orientation val="minMax"/>
          <c:max val="320"/>
          <c:min val="23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baseline="0"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039504"/>
        <c:crosses val="autoZero"/>
        <c:crossBetween val="midCat"/>
      </c:valAx>
      <c:valAx>
        <c:axId val="50039504"/>
        <c:scaling>
          <c:orientation val="minMax"/>
          <c:max val="9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0">
                    <a:latin typeface="Arial" panose="020B0604020202020204" pitchFamily="34" charset="0"/>
                    <a:cs typeface="Arial" panose="020B0604020202020204" pitchFamily="34" charset="0"/>
                  </a:rPr>
                  <a:t>heat flow (a.u.)</a:t>
                </a: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255104"/>
        <c:crosses val="autoZero"/>
        <c:crossBetween val="midCat"/>
      </c:valAx>
      <c:spPr>
        <a:ln w="15875">
          <a:solidFill>
            <a:schemeClr val="tx1"/>
          </a:solidFill>
        </a:ln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0" i="0" baseline="0" dirty="0">
                <a:effectLst/>
              </a:rPr>
              <a:t>some DSC curves on heating</a:t>
            </a:r>
            <a:endParaRPr lang="en-US" dirty="0">
              <a:effectLst/>
            </a:endParaRP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spPr>
            <a:ln>
              <a:solidFill>
                <a:srgbClr val="C00000">
                  <a:alpha val="86000"/>
                </a:srgbClr>
              </a:solidFill>
            </a:ln>
          </c:spPr>
          <c:marker>
            <c:symbol val="none"/>
          </c:marker>
          <c:xVal>
            <c:numRef>
              <c:f>Sheet1!$B$1:$B$1884</c:f>
              <c:numCache>
                <c:formatCode>General</c:formatCode>
                <c:ptCount val="1884"/>
                <c:pt idx="0">
                  <c:v>232.16178999999997</c:v>
                </c:pt>
                <c:pt idx="1">
                  <c:v>232.21190999999999</c:v>
                </c:pt>
                <c:pt idx="2">
                  <c:v>232.26211999999998</c:v>
                </c:pt>
                <c:pt idx="3">
                  <c:v>232.31129999999996</c:v>
                </c:pt>
                <c:pt idx="4">
                  <c:v>232.35762999999997</c:v>
                </c:pt>
                <c:pt idx="5">
                  <c:v>232.40335999999996</c:v>
                </c:pt>
                <c:pt idx="6">
                  <c:v>232.45321999999999</c:v>
                </c:pt>
                <c:pt idx="7">
                  <c:v>232.50263999999999</c:v>
                </c:pt>
                <c:pt idx="8">
                  <c:v>232.55394999999999</c:v>
                </c:pt>
                <c:pt idx="9">
                  <c:v>232.60397999999998</c:v>
                </c:pt>
                <c:pt idx="10">
                  <c:v>232.65283999999997</c:v>
                </c:pt>
                <c:pt idx="11">
                  <c:v>232.69987999999998</c:v>
                </c:pt>
                <c:pt idx="12">
                  <c:v>232.74589999999998</c:v>
                </c:pt>
                <c:pt idx="13">
                  <c:v>232.79533999999998</c:v>
                </c:pt>
                <c:pt idx="14">
                  <c:v>232.84541999999999</c:v>
                </c:pt>
                <c:pt idx="15">
                  <c:v>232.89547999999996</c:v>
                </c:pt>
                <c:pt idx="16">
                  <c:v>232.94495999999998</c:v>
                </c:pt>
                <c:pt idx="17">
                  <c:v>232.99585999999999</c:v>
                </c:pt>
                <c:pt idx="18">
                  <c:v>233.04117999999997</c:v>
                </c:pt>
                <c:pt idx="19">
                  <c:v>233.08654999999999</c:v>
                </c:pt>
                <c:pt idx="20">
                  <c:v>233.13663999999997</c:v>
                </c:pt>
                <c:pt idx="21">
                  <c:v>233.18719999999996</c:v>
                </c:pt>
                <c:pt idx="22">
                  <c:v>233.23725999999999</c:v>
                </c:pt>
                <c:pt idx="23">
                  <c:v>233.28660999999997</c:v>
                </c:pt>
                <c:pt idx="24">
                  <c:v>233.33735999999999</c:v>
                </c:pt>
                <c:pt idx="25">
                  <c:v>233.38329999999996</c:v>
                </c:pt>
                <c:pt idx="26">
                  <c:v>233.42852999999997</c:v>
                </c:pt>
                <c:pt idx="27">
                  <c:v>233.47827999999998</c:v>
                </c:pt>
                <c:pt idx="28">
                  <c:v>233.52887999999999</c:v>
                </c:pt>
                <c:pt idx="29">
                  <c:v>233.57913999999997</c:v>
                </c:pt>
                <c:pt idx="30">
                  <c:v>233.62866999999997</c:v>
                </c:pt>
                <c:pt idx="31">
                  <c:v>233.67933999999997</c:v>
                </c:pt>
                <c:pt idx="32">
                  <c:v>233.72450999999998</c:v>
                </c:pt>
                <c:pt idx="33">
                  <c:v>233.77073999999999</c:v>
                </c:pt>
                <c:pt idx="34">
                  <c:v>233.82029999999997</c:v>
                </c:pt>
                <c:pt idx="35">
                  <c:v>233.87047999999999</c:v>
                </c:pt>
                <c:pt idx="36">
                  <c:v>233.92040999999998</c:v>
                </c:pt>
                <c:pt idx="37">
                  <c:v>233.97067999999999</c:v>
                </c:pt>
                <c:pt idx="38">
                  <c:v>234.02105999999998</c:v>
                </c:pt>
                <c:pt idx="39">
                  <c:v>234.06584999999998</c:v>
                </c:pt>
                <c:pt idx="40">
                  <c:v>234.11245999999997</c:v>
                </c:pt>
                <c:pt idx="41">
                  <c:v>234.16249999999997</c:v>
                </c:pt>
                <c:pt idx="42">
                  <c:v>234.21209999999996</c:v>
                </c:pt>
                <c:pt idx="43">
                  <c:v>234.26275999999999</c:v>
                </c:pt>
                <c:pt idx="44">
                  <c:v>234.31271999999998</c:v>
                </c:pt>
                <c:pt idx="45">
                  <c:v>234.36235999999997</c:v>
                </c:pt>
                <c:pt idx="46">
                  <c:v>234.40793999999997</c:v>
                </c:pt>
                <c:pt idx="47">
                  <c:v>234.45399999999998</c:v>
                </c:pt>
                <c:pt idx="48">
                  <c:v>234.50460999999999</c:v>
                </c:pt>
                <c:pt idx="49">
                  <c:v>234.55419999999998</c:v>
                </c:pt>
                <c:pt idx="50">
                  <c:v>234.60434999999998</c:v>
                </c:pt>
                <c:pt idx="51">
                  <c:v>234.65409999999997</c:v>
                </c:pt>
                <c:pt idx="52">
                  <c:v>234.70472999999998</c:v>
                </c:pt>
                <c:pt idx="53">
                  <c:v>234.75024999999999</c:v>
                </c:pt>
                <c:pt idx="54">
                  <c:v>234.79657999999998</c:v>
                </c:pt>
                <c:pt idx="55">
                  <c:v>234.84669999999997</c:v>
                </c:pt>
                <c:pt idx="56">
                  <c:v>234.89633999999998</c:v>
                </c:pt>
                <c:pt idx="57">
                  <c:v>234.94651999999996</c:v>
                </c:pt>
                <c:pt idx="58">
                  <c:v>234.99607999999998</c:v>
                </c:pt>
                <c:pt idx="59">
                  <c:v>235.04645999999997</c:v>
                </c:pt>
                <c:pt idx="60">
                  <c:v>235.09232999999998</c:v>
                </c:pt>
                <c:pt idx="61">
                  <c:v>235.13779999999997</c:v>
                </c:pt>
                <c:pt idx="62">
                  <c:v>235.18819999999999</c:v>
                </c:pt>
                <c:pt idx="63">
                  <c:v>235.23821999999998</c:v>
                </c:pt>
                <c:pt idx="64">
                  <c:v>235.28775999999999</c:v>
                </c:pt>
                <c:pt idx="65">
                  <c:v>235.33801999999997</c:v>
                </c:pt>
                <c:pt idx="66">
                  <c:v>235.38867999999997</c:v>
                </c:pt>
                <c:pt idx="67">
                  <c:v>235.43409999999997</c:v>
                </c:pt>
                <c:pt idx="68">
                  <c:v>235.47975999999997</c:v>
                </c:pt>
                <c:pt idx="69">
                  <c:v>235.53001999999998</c:v>
                </c:pt>
                <c:pt idx="70">
                  <c:v>235.58061999999998</c:v>
                </c:pt>
                <c:pt idx="71">
                  <c:v>235.63039999999998</c:v>
                </c:pt>
                <c:pt idx="72">
                  <c:v>235.68063999999998</c:v>
                </c:pt>
                <c:pt idx="73">
                  <c:v>235.73027999999999</c:v>
                </c:pt>
                <c:pt idx="74">
                  <c:v>235.77644999999998</c:v>
                </c:pt>
                <c:pt idx="75">
                  <c:v>235.82232999999997</c:v>
                </c:pt>
                <c:pt idx="76">
                  <c:v>235.87184999999999</c:v>
                </c:pt>
                <c:pt idx="77">
                  <c:v>235.92181999999997</c:v>
                </c:pt>
                <c:pt idx="78">
                  <c:v>235.97239999999999</c:v>
                </c:pt>
                <c:pt idx="79">
                  <c:v>236.02227999999997</c:v>
                </c:pt>
                <c:pt idx="80">
                  <c:v>236.07228999999998</c:v>
                </c:pt>
                <c:pt idx="81">
                  <c:v>236.11743999999999</c:v>
                </c:pt>
                <c:pt idx="82">
                  <c:v>236.16419999999999</c:v>
                </c:pt>
                <c:pt idx="83">
                  <c:v>236.21375999999998</c:v>
                </c:pt>
                <c:pt idx="84">
                  <c:v>236.26354999999998</c:v>
                </c:pt>
                <c:pt idx="85">
                  <c:v>236.31345999999996</c:v>
                </c:pt>
                <c:pt idx="86">
                  <c:v>236.36395999999996</c:v>
                </c:pt>
                <c:pt idx="87">
                  <c:v>236.41405999999998</c:v>
                </c:pt>
                <c:pt idx="88">
                  <c:v>236.46028999999999</c:v>
                </c:pt>
                <c:pt idx="89">
                  <c:v>236.50507999999996</c:v>
                </c:pt>
                <c:pt idx="90">
                  <c:v>236.55547999999999</c:v>
                </c:pt>
                <c:pt idx="91">
                  <c:v>236.60536999999999</c:v>
                </c:pt>
                <c:pt idx="92">
                  <c:v>236.65589999999997</c:v>
                </c:pt>
                <c:pt idx="93">
                  <c:v>236.70582999999999</c:v>
                </c:pt>
                <c:pt idx="94">
                  <c:v>236.75566999999998</c:v>
                </c:pt>
                <c:pt idx="95">
                  <c:v>236.80209999999997</c:v>
                </c:pt>
                <c:pt idx="96">
                  <c:v>236.84721999999999</c:v>
                </c:pt>
                <c:pt idx="97">
                  <c:v>236.89712999999998</c:v>
                </c:pt>
                <c:pt idx="98">
                  <c:v>236.94757999999999</c:v>
                </c:pt>
                <c:pt idx="99">
                  <c:v>236.99705999999998</c:v>
                </c:pt>
                <c:pt idx="100">
                  <c:v>237.04738999999998</c:v>
                </c:pt>
                <c:pt idx="101">
                  <c:v>237.09735999999998</c:v>
                </c:pt>
                <c:pt idx="102">
                  <c:v>237.14303999999998</c:v>
                </c:pt>
                <c:pt idx="103">
                  <c:v>237.18971999999997</c:v>
                </c:pt>
                <c:pt idx="104">
                  <c:v>237.23932999999997</c:v>
                </c:pt>
                <c:pt idx="105">
                  <c:v>237.28908999999999</c:v>
                </c:pt>
                <c:pt idx="106">
                  <c:v>237.33941999999996</c:v>
                </c:pt>
                <c:pt idx="107">
                  <c:v>237.38895999999997</c:v>
                </c:pt>
                <c:pt idx="108">
                  <c:v>237.43927999999997</c:v>
                </c:pt>
                <c:pt idx="109">
                  <c:v>237.48479999999998</c:v>
                </c:pt>
                <c:pt idx="110">
                  <c:v>237.53052999999997</c:v>
                </c:pt>
                <c:pt idx="111">
                  <c:v>237.58093999999997</c:v>
                </c:pt>
                <c:pt idx="112">
                  <c:v>237.63093999999998</c:v>
                </c:pt>
                <c:pt idx="113">
                  <c:v>237.68065999999999</c:v>
                </c:pt>
                <c:pt idx="114">
                  <c:v>237.73027999999999</c:v>
                </c:pt>
                <c:pt idx="115">
                  <c:v>237.78081999999998</c:v>
                </c:pt>
                <c:pt idx="116">
                  <c:v>237.82682999999997</c:v>
                </c:pt>
                <c:pt idx="117">
                  <c:v>237.87241999999998</c:v>
                </c:pt>
                <c:pt idx="118">
                  <c:v>237.92236999999997</c:v>
                </c:pt>
                <c:pt idx="119">
                  <c:v>237.97251999999997</c:v>
                </c:pt>
                <c:pt idx="120">
                  <c:v>238.02283999999997</c:v>
                </c:pt>
                <c:pt idx="121">
                  <c:v>238.07241999999997</c:v>
                </c:pt>
                <c:pt idx="122">
                  <c:v>238.12235999999999</c:v>
                </c:pt>
                <c:pt idx="123">
                  <c:v>238.16843999999998</c:v>
                </c:pt>
                <c:pt idx="124">
                  <c:v>238.21462999999997</c:v>
                </c:pt>
                <c:pt idx="125">
                  <c:v>238.26496999999998</c:v>
                </c:pt>
                <c:pt idx="126">
                  <c:v>238.31390999999996</c:v>
                </c:pt>
                <c:pt idx="127">
                  <c:v>238.36457999999999</c:v>
                </c:pt>
                <c:pt idx="128">
                  <c:v>238.41481999999996</c:v>
                </c:pt>
                <c:pt idx="129">
                  <c:v>238.46471999999997</c:v>
                </c:pt>
                <c:pt idx="130">
                  <c:v>238.50985999999997</c:v>
                </c:pt>
                <c:pt idx="131">
                  <c:v>238.55615999999998</c:v>
                </c:pt>
                <c:pt idx="132">
                  <c:v>238.60635999999997</c:v>
                </c:pt>
                <c:pt idx="133">
                  <c:v>238.65564999999998</c:v>
                </c:pt>
                <c:pt idx="134">
                  <c:v>238.70646999999997</c:v>
                </c:pt>
                <c:pt idx="135">
                  <c:v>238.75585999999998</c:v>
                </c:pt>
                <c:pt idx="136">
                  <c:v>238.80624999999998</c:v>
                </c:pt>
                <c:pt idx="137">
                  <c:v>238.85247999999999</c:v>
                </c:pt>
                <c:pt idx="138">
                  <c:v>238.89785999999998</c:v>
                </c:pt>
                <c:pt idx="139">
                  <c:v>238.94754999999998</c:v>
                </c:pt>
                <c:pt idx="140">
                  <c:v>238.99792999999997</c:v>
                </c:pt>
                <c:pt idx="141">
                  <c:v>239.04851999999997</c:v>
                </c:pt>
                <c:pt idx="142">
                  <c:v>239.09859999999998</c:v>
                </c:pt>
                <c:pt idx="143">
                  <c:v>239.14779999999996</c:v>
                </c:pt>
                <c:pt idx="144">
                  <c:v>239.19425999999999</c:v>
                </c:pt>
                <c:pt idx="145">
                  <c:v>239.23925999999997</c:v>
                </c:pt>
                <c:pt idx="146">
                  <c:v>239.28966999999997</c:v>
                </c:pt>
                <c:pt idx="147">
                  <c:v>239.34041999999999</c:v>
                </c:pt>
                <c:pt idx="148">
                  <c:v>239.39058999999997</c:v>
                </c:pt>
                <c:pt idx="149">
                  <c:v>239.44003999999998</c:v>
                </c:pt>
                <c:pt idx="150">
                  <c:v>239.49006999999997</c:v>
                </c:pt>
                <c:pt idx="151">
                  <c:v>239.53579999999999</c:v>
                </c:pt>
                <c:pt idx="152">
                  <c:v>239.58156999999997</c:v>
                </c:pt>
                <c:pt idx="153">
                  <c:v>239.63199999999998</c:v>
                </c:pt>
                <c:pt idx="154">
                  <c:v>239.68141999999997</c:v>
                </c:pt>
                <c:pt idx="155">
                  <c:v>239.73085999999998</c:v>
                </c:pt>
                <c:pt idx="156">
                  <c:v>239.78215999999998</c:v>
                </c:pt>
                <c:pt idx="157">
                  <c:v>239.83203999999998</c:v>
                </c:pt>
                <c:pt idx="158">
                  <c:v>239.87731999999997</c:v>
                </c:pt>
                <c:pt idx="159">
                  <c:v>239.92297999999997</c:v>
                </c:pt>
                <c:pt idx="160">
                  <c:v>239.97346999999996</c:v>
                </c:pt>
                <c:pt idx="161">
                  <c:v>240.02373999999998</c:v>
                </c:pt>
                <c:pt idx="162">
                  <c:v>240.07339999999999</c:v>
                </c:pt>
                <c:pt idx="163">
                  <c:v>240.12354999999997</c:v>
                </c:pt>
                <c:pt idx="164">
                  <c:v>240.17358999999999</c:v>
                </c:pt>
                <c:pt idx="165">
                  <c:v>240.21928999999997</c:v>
                </c:pt>
                <c:pt idx="166">
                  <c:v>240.26549999999997</c:v>
                </c:pt>
                <c:pt idx="167">
                  <c:v>240.31555999999998</c:v>
                </c:pt>
                <c:pt idx="168">
                  <c:v>240.36491999999998</c:v>
                </c:pt>
                <c:pt idx="169">
                  <c:v>240.41467999999998</c:v>
                </c:pt>
                <c:pt idx="170">
                  <c:v>240.46524999999997</c:v>
                </c:pt>
                <c:pt idx="171">
                  <c:v>240.51538999999997</c:v>
                </c:pt>
                <c:pt idx="172">
                  <c:v>240.56079999999997</c:v>
                </c:pt>
                <c:pt idx="173">
                  <c:v>240.60709999999997</c:v>
                </c:pt>
                <c:pt idx="174">
                  <c:v>240.65713999999997</c:v>
                </c:pt>
                <c:pt idx="175">
                  <c:v>240.70723999999998</c:v>
                </c:pt>
                <c:pt idx="176">
                  <c:v>240.75741999999997</c:v>
                </c:pt>
                <c:pt idx="177">
                  <c:v>240.80714999999998</c:v>
                </c:pt>
                <c:pt idx="178">
                  <c:v>240.85715999999996</c:v>
                </c:pt>
                <c:pt idx="179">
                  <c:v>240.90304999999998</c:v>
                </c:pt>
                <c:pt idx="180">
                  <c:v>240.94923999999997</c:v>
                </c:pt>
                <c:pt idx="181">
                  <c:v>240.99891999999997</c:v>
                </c:pt>
                <c:pt idx="182">
                  <c:v>241.04901999999998</c:v>
                </c:pt>
                <c:pt idx="183">
                  <c:v>241.09849999999997</c:v>
                </c:pt>
                <c:pt idx="184">
                  <c:v>241.14885999999998</c:v>
                </c:pt>
                <c:pt idx="185">
                  <c:v>241.19906999999998</c:v>
                </c:pt>
                <c:pt idx="186">
                  <c:v>241.24405999999999</c:v>
                </c:pt>
                <c:pt idx="187">
                  <c:v>241.29055999999997</c:v>
                </c:pt>
                <c:pt idx="188">
                  <c:v>241.34050999999997</c:v>
                </c:pt>
                <c:pt idx="189">
                  <c:v>241.39004999999997</c:v>
                </c:pt>
                <c:pt idx="190">
                  <c:v>241.44017999999997</c:v>
                </c:pt>
                <c:pt idx="191">
                  <c:v>241.48976999999996</c:v>
                </c:pt>
                <c:pt idx="192">
                  <c:v>241.54009999999997</c:v>
                </c:pt>
                <c:pt idx="193">
                  <c:v>241.58653999999999</c:v>
                </c:pt>
                <c:pt idx="194">
                  <c:v>241.63159999999999</c:v>
                </c:pt>
                <c:pt idx="195">
                  <c:v>241.68243999999999</c:v>
                </c:pt>
                <c:pt idx="196">
                  <c:v>241.73267999999999</c:v>
                </c:pt>
                <c:pt idx="197">
                  <c:v>241.78130999999996</c:v>
                </c:pt>
                <c:pt idx="198">
                  <c:v>241.83198999999996</c:v>
                </c:pt>
                <c:pt idx="199">
                  <c:v>241.88200999999998</c:v>
                </c:pt>
                <c:pt idx="200">
                  <c:v>241.92769999999999</c:v>
                </c:pt>
                <c:pt idx="201">
                  <c:v>241.97409999999996</c:v>
                </c:pt>
                <c:pt idx="202">
                  <c:v>242.02347999999998</c:v>
                </c:pt>
                <c:pt idx="203">
                  <c:v>242.07418999999999</c:v>
                </c:pt>
                <c:pt idx="204">
                  <c:v>242.12311999999997</c:v>
                </c:pt>
                <c:pt idx="205">
                  <c:v>242.17358999999999</c:v>
                </c:pt>
                <c:pt idx="206">
                  <c:v>242.22367999999997</c:v>
                </c:pt>
                <c:pt idx="207">
                  <c:v>242.26933999999997</c:v>
                </c:pt>
                <c:pt idx="208">
                  <c:v>242.31590999999997</c:v>
                </c:pt>
                <c:pt idx="209">
                  <c:v>242.36561999999998</c:v>
                </c:pt>
                <c:pt idx="210">
                  <c:v>242.41562999999996</c:v>
                </c:pt>
                <c:pt idx="211">
                  <c:v>242.46509999999998</c:v>
                </c:pt>
                <c:pt idx="212">
                  <c:v>242.51530999999997</c:v>
                </c:pt>
                <c:pt idx="213">
                  <c:v>242.56487999999999</c:v>
                </c:pt>
                <c:pt idx="214">
                  <c:v>242.61109999999996</c:v>
                </c:pt>
                <c:pt idx="215">
                  <c:v>242.65724999999998</c:v>
                </c:pt>
                <c:pt idx="216">
                  <c:v>242.70715999999999</c:v>
                </c:pt>
                <c:pt idx="217">
                  <c:v>242.75729999999999</c:v>
                </c:pt>
                <c:pt idx="218">
                  <c:v>242.80744999999999</c:v>
                </c:pt>
                <c:pt idx="219">
                  <c:v>242.85671999999997</c:v>
                </c:pt>
                <c:pt idx="220">
                  <c:v>242.90706999999998</c:v>
                </c:pt>
                <c:pt idx="221">
                  <c:v>242.95243999999997</c:v>
                </c:pt>
                <c:pt idx="222">
                  <c:v>242.99849999999998</c:v>
                </c:pt>
                <c:pt idx="223">
                  <c:v>243.04899999999998</c:v>
                </c:pt>
                <c:pt idx="224">
                  <c:v>243.09899999999999</c:v>
                </c:pt>
                <c:pt idx="225">
                  <c:v>243.14949999999999</c:v>
                </c:pt>
                <c:pt idx="226">
                  <c:v>243.19907999999998</c:v>
                </c:pt>
                <c:pt idx="227">
                  <c:v>243.24849999999998</c:v>
                </c:pt>
                <c:pt idx="228">
                  <c:v>243.29425999999998</c:v>
                </c:pt>
                <c:pt idx="229">
                  <c:v>243.34002999999998</c:v>
                </c:pt>
                <c:pt idx="230">
                  <c:v>243.39039999999997</c:v>
                </c:pt>
                <c:pt idx="231">
                  <c:v>243.44058999999999</c:v>
                </c:pt>
                <c:pt idx="232">
                  <c:v>243.48982999999998</c:v>
                </c:pt>
                <c:pt idx="233">
                  <c:v>243.54027999999997</c:v>
                </c:pt>
                <c:pt idx="234">
                  <c:v>243.59078999999997</c:v>
                </c:pt>
                <c:pt idx="235">
                  <c:v>243.63624999999996</c:v>
                </c:pt>
                <c:pt idx="236">
                  <c:v>243.68175999999997</c:v>
                </c:pt>
                <c:pt idx="237">
                  <c:v>243.73148999999998</c:v>
                </c:pt>
                <c:pt idx="238">
                  <c:v>243.78170999999998</c:v>
                </c:pt>
                <c:pt idx="239">
                  <c:v>243.83263999999997</c:v>
                </c:pt>
                <c:pt idx="240">
                  <c:v>243.88231999999999</c:v>
                </c:pt>
                <c:pt idx="241">
                  <c:v>243.93241999999998</c:v>
                </c:pt>
                <c:pt idx="242">
                  <c:v>243.97776999999996</c:v>
                </c:pt>
                <c:pt idx="243">
                  <c:v>244.02366999999998</c:v>
                </c:pt>
                <c:pt idx="244">
                  <c:v>244.07407999999998</c:v>
                </c:pt>
                <c:pt idx="245">
                  <c:v>244.12375999999998</c:v>
                </c:pt>
                <c:pt idx="246">
                  <c:v>244.17417999999998</c:v>
                </c:pt>
                <c:pt idx="247">
                  <c:v>244.22386999999998</c:v>
                </c:pt>
                <c:pt idx="248">
                  <c:v>244.27441999999996</c:v>
                </c:pt>
                <c:pt idx="249">
                  <c:v>244.31937999999997</c:v>
                </c:pt>
                <c:pt idx="250">
                  <c:v>244.36572999999999</c:v>
                </c:pt>
                <c:pt idx="251">
                  <c:v>244.41507999999999</c:v>
                </c:pt>
                <c:pt idx="252">
                  <c:v>244.46517999999998</c:v>
                </c:pt>
                <c:pt idx="253">
                  <c:v>244.51559999999998</c:v>
                </c:pt>
                <c:pt idx="254">
                  <c:v>244.56509999999997</c:v>
                </c:pt>
                <c:pt idx="255">
                  <c:v>244.61591999999999</c:v>
                </c:pt>
                <c:pt idx="256">
                  <c:v>244.66154999999998</c:v>
                </c:pt>
                <c:pt idx="257">
                  <c:v>244.70688999999999</c:v>
                </c:pt>
                <c:pt idx="258">
                  <c:v>244.75733999999997</c:v>
                </c:pt>
                <c:pt idx="259">
                  <c:v>244.80719999999997</c:v>
                </c:pt>
                <c:pt idx="260">
                  <c:v>244.85759999999999</c:v>
                </c:pt>
                <c:pt idx="261">
                  <c:v>244.90703999999997</c:v>
                </c:pt>
                <c:pt idx="262">
                  <c:v>244.95824999999996</c:v>
                </c:pt>
                <c:pt idx="263">
                  <c:v>245.00353999999999</c:v>
                </c:pt>
                <c:pt idx="264">
                  <c:v>245.04915999999997</c:v>
                </c:pt>
                <c:pt idx="265">
                  <c:v>245.09899999999999</c:v>
                </c:pt>
                <c:pt idx="266">
                  <c:v>245.14954999999998</c:v>
                </c:pt>
                <c:pt idx="267">
                  <c:v>245.19899999999998</c:v>
                </c:pt>
                <c:pt idx="268">
                  <c:v>245.24906999999999</c:v>
                </c:pt>
                <c:pt idx="269">
                  <c:v>245.29930999999999</c:v>
                </c:pt>
                <c:pt idx="270">
                  <c:v>245.34536999999997</c:v>
                </c:pt>
                <c:pt idx="271">
                  <c:v>245.39153999999996</c:v>
                </c:pt>
                <c:pt idx="272">
                  <c:v>245.44133999999997</c:v>
                </c:pt>
                <c:pt idx="273">
                  <c:v>245.49155999999999</c:v>
                </c:pt>
                <c:pt idx="274">
                  <c:v>245.54159999999999</c:v>
                </c:pt>
                <c:pt idx="275">
                  <c:v>245.59154999999998</c:v>
                </c:pt>
                <c:pt idx="276">
                  <c:v>245.64142999999999</c:v>
                </c:pt>
                <c:pt idx="277">
                  <c:v>245.68750999999997</c:v>
                </c:pt>
                <c:pt idx="278">
                  <c:v>245.73373999999998</c:v>
                </c:pt>
                <c:pt idx="279">
                  <c:v>245.78325999999998</c:v>
                </c:pt>
                <c:pt idx="280">
                  <c:v>245.83338999999998</c:v>
                </c:pt>
                <c:pt idx="281">
                  <c:v>245.88341999999997</c:v>
                </c:pt>
                <c:pt idx="282">
                  <c:v>245.93288999999999</c:v>
                </c:pt>
                <c:pt idx="283">
                  <c:v>245.98328999999998</c:v>
                </c:pt>
                <c:pt idx="284">
                  <c:v>246.02965999999998</c:v>
                </c:pt>
                <c:pt idx="285">
                  <c:v>246.07475999999997</c:v>
                </c:pt>
                <c:pt idx="286">
                  <c:v>246.12520999999998</c:v>
                </c:pt>
                <c:pt idx="287">
                  <c:v>246.17477999999997</c:v>
                </c:pt>
                <c:pt idx="288">
                  <c:v>246.22497999999999</c:v>
                </c:pt>
                <c:pt idx="289">
                  <c:v>246.27594999999997</c:v>
                </c:pt>
                <c:pt idx="290">
                  <c:v>246.32552999999999</c:v>
                </c:pt>
                <c:pt idx="291">
                  <c:v>246.37067999999999</c:v>
                </c:pt>
                <c:pt idx="292">
                  <c:v>246.41690999999997</c:v>
                </c:pt>
                <c:pt idx="293">
                  <c:v>246.46810999999997</c:v>
                </c:pt>
                <c:pt idx="294">
                  <c:v>246.51763999999997</c:v>
                </c:pt>
                <c:pt idx="295">
                  <c:v>246.56725999999998</c:v>
                </c:pt>
                <c:pt idx="296">
                  <c:v>246.61688999999998</c:v>
                </c:pt>
                <c:pt idx="297">
                  <c:v>246.66746999999998</c:v>
                </c:pt>
                <c:pt idx="298">
                  <c:v>246.71316999999999</c:v>
                </c:pt>
                <c:pt idx="299">
                  <c:v>246.75859999999997</c:v>
                </c:pt>
                <c:pt idx="300">
                  <c:v>246.80944999999997</c:v>
                </c:pt>
                <c:pt idx="301">
                  <c:v>246.85915999999997</c:v>
                </c:pt>
                <c:pt idx="302">
                  <c:v>246.90882999999997</c:v>
                </c:pt>
                <c:pt idx="303">
                  <c:v>246.95910999999998</c:v>
                </c:pt>
                <c:pt idx="304">
                  <c:v>247.00933999999998</c:v>
                </c:pt>
                <c:pt idx="305">
                  <c:v>247.05541999999997</c:v>
                </c:pt>
                <c:pt idx="306">
                  <c:v>247.10069999999999</c:v>
                </c:pt>
                <c:pt idx="307">
                  <c:v>247.15069999999997</c:v>
                </c:pt>
                <c:pt idx="308">
                  <c:v>247.20123999999998</c:v>
                </c:pt>
                <c:pt idx="309">
                  <c:v>247.25143999999997</c:v>
                </c:pt>
                <c:pt idx="310">
                  <c:v>247.30157999999997</c:v>
                </c:pt>
                <c:pt idx="311">
                  <c:v>247.35116999999997</c:v>
                </c:pt>
                <c:pt idx="312">
                  <c:v>247.39803999999998</c:v>
                </c:pt>
                <c:pt idx="313">
                  <c:v>247.44359999999998</c:v>
                </c:pt>
                <c:pt idx="314">
                  <c:v>247.49362999999997</c:v>
                </c:pt>
                <c:pt idx="315">
                  <c:v>247.54366999999996</c:v>
                </c:pt>
                <c:pt idx="316">
                  <c:v>247.59275999999997</c:v>
                </c:pt>
                <c:pt idx="317">
                  <c:v>247.64333999999997</c:v>
                </c:pt>
                <c:pt idx="318">
                  <c:v>247.69365999999997</c:v>
                </c:pt>
                <c:pt idx="319">
                  <c:v>247.74024999999997</c:v>
                </c:pt>
                <c:pt idx="320">
                  <c:v>247.78524999999996</c:v>
                </c:pt>
                <c:pt idx="321">
                  <c:v>247.83495999999997</c:v>
                </c:pt>
                <c:pt idx="322">
                  <c:v>247.88526999999999</c:v>
                </c:pt>
                <c:pt idx="323">
                  <c:v>247.93569999999997</c:v>
                </c:pt>
                <c:pt idx="324">
                  <c:v>247.98536999999999</c:v>
                </c:pt>
                <c:pt idx="325">
                  <c:v>248.03471999999999</c:v>
                </c:pt>
                <c:pt idx="326">
                  <c:v>248.08072999999999</c:v>
                </c:pt>
                <c:pt idx="327">
                  <c:v>248.12679999999997</c:v>
                </c:pt>
                <c:pt idx="328">
                  <c:v>248.17686999999998</c:v>
                </c:pt>
                <c:pt idx="329">
                  <c:v>248.22639999999998</c:v>
                </c:pt>
                <c:pt idx="330">
                  <c:v>248.27697999999998</c:v>
                </c:pt>
                <c:pt idx="331">
                  <c:v>248.32685999999998</c:v>
                </c:pt>
                <c:pt idx="332">
                  <c:v>248.37665999999999</c:v>
                </c:pt>
                <c:pt idx="333">
                  <c:v>248.42280999999997</c:v>
                </c:pt>
                <c:pt idx="334">
                  <c:v>248.46833999999998</c:v>
                </c:pt>
                <c:pt idx="335">
                  <c:v>248.51843999999997</c:v>
                </c:pt>
                <c:pt idx="336">
                  <c:v>248.56861999999998</c:v>
                </c:pt>
                <c:pt idx="337">
                  <c:v>248.61841999999999</c:v>
                </c:pt>
                <c:pt idx="338">
                  <c:v>248.66796999999997</c:v>
                </c:pt>
                <c:pt idx="339">
                  <c:v>248.71867999999998</c:v>
                </c:pt>
                <c:pt idx="340">
                  <c:v>248.76426999999998</c:v>
                </c:pt>
                <c:pt idx="341">
                  <c:v>248.81080999999998</c:v>
                </c:pt>
                <c:pt idx="342">
                  <c:v>248.86098999999999</c:v>
                </c:pt>
                <c:pt idx="343">
                  <c:v>248.91125999999997</c:v>
                </c:pt>
                <c:pt idx="344">
                  <c:v>248.96121999999997</c:v>
                </c:pt>
                <c:pt idx="345">
                  <c:v>249.01103999999998</c:v>
                </c:pt>
                <c:pt idx="346">
                  <c:v>249.06140999999997</c:v>
                </c:pt>
                <c:pt idx="347">
                  <c:v>249.10677999999999</c:v>
                </c:pt>
                <c:pt idx="348">
                  <c:v>249.15299999999996</c:v>
                </c:pt>
                <c:pt idx="349">
                  <c:v>249.20237999999998</c:v>
                </c:pt>
                <c:pt idx="350">
                  <c:v>249.25279999999998</c:v>
                </c:pt>
                <c:pt idx="351">
                  <c:v>249.30301999999998</c:v>
                </c:pt>
                <c:pt idx="352">
                  <c:v>249.35265999999999</c:v>
                </c:pt>
                <c:pt idx="353">
                  <c:v>249.40247999999997</c:v>
                </c:pt>
                <c:pt idx="354">
                  <c:v>249.44861999999998</c:v>
                </c:pt>
                <c:pt idx="355">
                  <c:v>249.49458999999999</c:v>
                </c:pt>
                <c:pt idx="356">
                  <c:v>249.54443999999998</c:v>
                </c:pt>
                <c:pt idx="357">
                  <c:v>249.59457999999998</c:v>
                </c:pt>
                <c:pt idx="358">
                  <c:v>249.64527999999999</c:v>
                </c:pt>
                <c:pt idx="359">
                  <c:v>249.69427999999999</c:v>
                </c:pt>
                <c:pt idx="360">
                  <c:v>249.74452999999997</c:v>
                </c:pt>
                <c:pt idx="361">
                  <c:v>249.79077999999998</c:v>
                </c:pt>
                <c:pt idx="362">
                  <c:v>249.83589999999998</c:v>
                </c:pt>
                <c:pt idx="363">
                  <c:v>249.88621999999998</c:v>
                </c:pt>
                <c:pt idx="364">
                  <c:v>249.93581999999998</c:v>
                </c:pt>
                <c:pt idx="365">
                  <c:v>249.98632999999998</c:v>
                </c:pt>
                <c:pt idx="366">
                  <c:v>250.03625999999997</c:v>
                </c:pt>
                <c:pt idx="367">
                  <c:v>250.08646999999996</c:v>
                </c:pt>
                <c:pt idx="368">
                  <c:v>250.13229999999999</c:v>
                </c:pt>
                <c:pt idx="369">
                  <c:v>250.17774999999997</c:v>
                </c:pt>
                <c:pt idx="370">
                  <c:v>250.22806999999997</c:v>
                </c:pt>
                <c:pt idx="371">
                  <c:v>250.27794999999998</c:v>
                </c:pt>
                <c:pt idx="372">
                  <c:v>250.32859999999997</c:v>
                </c:pt>
                <c:pt idx="373">
                  <c:v>250.37807999999998</c:v>
                </c:pt>
                <c:pt idx="374">
                  <c:v>250.42853999999997</c:v>
                </c:pt>
                <c:pt idx="375">
                  <c:v>250.47427999999996</c:v>
                </c:pt>
                <c:pt idx="376">
                  <c:v>250.51988999999998</c:v>
                </c:pt>
                <c:pt idx="377">
                  <c:v>250.57031999999998</c:v>
                </c:pt>
                <c:pt idx="378">
                  <c:v>250.61975999999999</c:v>
                </c:pt>
                <c:pt idx="379">
                  <c:v>250.67045999999999</c:v>
                </c:pt>
                <c:pt idx="380">
                  <c:v>250.71974999999998</c:v>
                </c:pt>
                <c:pt idx="381">
                  <c:v>250.77013999999997</c:v>
                </c:pt>
                <c:pt idx="382">
                  <c:v>250.81567999999999</c:v>
                </c:pt>
                <c:pt idx="383">
                  <c:v>250.86225999999999</c:v>
                </c:pt>
                <c:pt idx="384">
                  <c:v>250.91183999999998</c:v>
                </c:pt>
                <c:pt idx="385">
                  <c:v>250.96193999999997</c:v>
                </c:pt>
                <c:pt idx="386">
                  <c:v>251.01151999999996</c:v>
                </c:pt>
                <c:pt idx="387">
                  <c:v>251.06169999999997</c:v>
                </c:pt>
                <c:pt idx="388">
                  <c:v>251.11229999999998</c:v>
                </c:pt>
                <c:pt idx="389">
                  <c:v>251.15789999999998</c:v>
                </c:pt>
                <c:pt idx="390">
                  <c:v>251.20355999999998</c:v>
                </c:pt>
                <c:pt idx="391">
                  <c:v>251.25353999999999</c:v>
                </c:pt>
                <c:pt idx="392">
                  <c:v>251.30380999999997</c:v>
                </c:pt>
                <c:pt idx="393">
                  <c:v>251.35401999999999</c:v>
                </c:pt>
                <c:pt idx="394">
                  <c:v>251.40408999999997</c:v>
                </c:pt>
                <c:pt idx="395">
                  <c:v>251.45351999999997</c:v>
                </c:pt>
                <c:pt idx="396">
                  <c:v>251.50013999999999</c:v>
                </c:pt>
                <c:pt idx="397">
                  <c:v>251.54638999999997</c:v>
                </c:pt>
                <c:pt idx="398">
                  <c:v>251.59525999999997</c:v>
                </c:pt>
                <c:pt idx="399">
                  <c:v>251.64528999999999</c:v>
                </c:pt>
                <c:pt idx="400">
                  <c:v>251.69569999999999</c:v>
                </c:pt>
                <c:pt idx="401">
                  <c:v>251.74593999999996</c:v>
                </c:pt>
                <c:pt idx="402">
                  <c:v>251.79580999999999</c:v>
                </c:pt>
                <c:pt idx="403">
                  <c:v>251.84139999999996</c:v>
                </c:pt>
                <c:pt idx="404">
                  <c:v>251.88787999999997</c:v>
                </c:pt>
                <c:pt idx="405">
                  <c:v>251.93684999999999</c:v>
                </c:pt>
                <c:pt idx="406">
                  <c:v>251.98729999999998</c:v>
                </c:pt>
                <c:pt idx="407">
                  <c:v>252.03724999999997</c:v>
                </c:pt>
                <c:pt idx="408">
                  <c:v>252.08741999999998</c:v>
                </c:pt>
                <c:pt idx="409">
                  <c:v>252.13722999999999</c:v>
                </c:pt>
                <c:pt idx="410">
                  <c:v>252.18301999999997</c:v>
                </c:pt>
                <c:pt idx="411">
                  <c:v>252.22890999999998</c:v>
                </c:pt>
                <c:pt idx="412">
                  <c:v>252.27950999999999</c:v>
                </c:pt>
                <c:pt idx="413">
                  <c:v>252.32968999999997</c:v>
                </c:pt>
                <c:pt idx="414">
                  <c:v>252.37919999999997</c:v>
                </c:pt>
                <c:pt idx="415">
                  <c:v>252.42893999999998</c:v>
                </c:pt>
                <c:pt idx="416">
                  <c:v>252.47951999999998</c:v>
                </c:pt>
                <c:pt idx="417">
                  <c:v>252.52507999999997</c:v>
                </c:pt>
                <c:pt idx="418">
                  <c:v>252.57061999999996</c:v>
                </c:pt>
                <c:pt idx="419">
                  <c:v>252.62080999999998</c:v>
                </c:pt>
                <c:pt idx="420">
                  <c:v>252.67109999999997</c:v>
                </c:pt>
                <c:pt idx="421">
                  <c:v>252.72050999999999</c:v>
                </c:pt>
                <c:pt idx="422">
                  <c:v>252.77155999999997</c:v>
                </c:pt>
                <c:pt idx="423">
                  <c:v>252.82111999999998</c:v>
                </c:pt>
                <c:pt idx="424">
                  <c:v>252.86772999999997</c:v>
                </c:pt>
                <c:pt idx="425">
                  <c:v>252.91277999999997</c:v>
                </c:pt>
                <c:pt idx="426">
                  <c:v>252.96280999999999</c:v>
                </c:pt>
                <c:pt idx="427">
                  <c:v>253.01333999999997</c:v>
                </c:pt>
                <c:pt idx="428">
                  <c:v>253.06321999999997</c:v>
                </c:pt>
                <c:pt idx="429">
                  <c:v>253.11296999999996</c:v>
                </c:pt>
                <c:pt idx="430">
                  <c:v>253.16277999999997</c:v>
                </c:pt>
                <c:pt idx="431">
                  <c:v>253.20833999999996</c:v>
                </c:pt>
                <c:pt idx="432">
                  <c:v>253.25479999999999</c:v>
                </c:pt>
                <c:pt idx="433">
                  <c:v>253.30500999999998</c:v>
                </c:pt>
                <c:pt idx="434">
                  <c:v>253.35462999999999</c:v>
                </c:pt>
                <c:pt idx="435">
                  <c:v>253.40507999999997</c:v>
                </c:pt>
                <c:pt idx="436">
                  <c:v>253.45512999999997</c:v>
                </c:pt>
                <c:pt idx="437">
                  <c:v>253.50441999999998</c:v>
                </c:pt>
                <c:pt idx="438">
                  <c:v>253.55113999999998</c:v>
                </c:pt>
                <c:pt idx="439">
                  <c:v>253.59612999999999</c:v>
                </c:pt>
                <c:pt idx="440">
                  <c:v>253.64698999999999</c:v>
                </c:pt>
                <c:pt idx="441">
                  <c:v>253.69643999999997</c:v>
                </c:pt>
                <c:pt idx="442">
                  <c:v>253.74717999999999</c:v>
                </c:pt>
                <c:pt idx="443">
                  <c:v>253.79670999999996</c:v>
                </c:pt>
                <c:pt idx="444">
                  <c:v>253.84717999999998</c:v>
                </c:pt>
                <c:pt idx="445">
                  <c:v>253.89218999999997</c:v>
                </c:pt>
                <c:pt idx="446">
                  <c:v>253.93800999999996</c:v>
                </c:pt>
                <c:pt idx="447">
                  <c:v>253.98850999999996</c:v>
                </c:pt>
                <c:pt idx="448">
                  <c:v>254.03839999999997</c:v>
                </c:pt>
                <c:pt idx="449">
                  <c:v>254.08840999999998</c:v>
                </c:pt>
                <c:pt idx="450">
                  <c:v>254.13806999999997</c:v>
                </c:pt>
                <c:pt idx="451">
                  <c:v>254.18866999999997</c:v>
                </c:pt>
                <c:pt idx="452">
                  <c:v>254.23424999999997</c:v>
                </c:pt>
                <c:pt idx="453">
                  <c:v>254.28023999999999</c:v>
                </c:pt>
                <c:pt idx="454">
                  <c:v>254.33083999999997</c:v>
                </c:pt>
                <c:pt idx="455">
                  <c:v>254.38034999999996</c:v>
                </c:pt>
                <c:pt idx="456">
                  <c:v>254.42956999999998</c:v>
                </c:pt>
                <c:pt idx="457">
                  <c:v>254.48028999999997</c:v>
                </c:pt>
                <c:pt idx="458">
                  <c:v>254.53003999999999</c:v>
                </c:pt>
                <c:pt idx="459">
                  <c:v>254.57618999999997</c:v>
                </c:pt>
                <c:pt idx="460">
                  <c:v>254.62111999999996</c:v>
                </c:pt>
                <c:pt idx="461">
                  <c:v>254.67201999999997</c:v>
                </c:pt>
                <c:pt idx="462">
                  <c:v>254.72175999999999</c:v>
                </c:pt>
                <c:pt idx="463">
                  <c:v>254.77206999999999</c:v>
                </c:pt>
                <c:pt idx="464">
                  <c:v>254.82176999999999</c:v>
                </c:pt>
                <c:pt idx="465">
                  <c:v>254.87183999999996</c:v>
                </c:pt>
                <c:pt idx="466">
                  <c:v>254.91696999999999</c:v>
                </c:pt>
                <c:pt idx="467">
                  <c:v>254.96406999999999</c:v>
                </c:pt>
                <c:pt idx="468">
                  <c:v>255.01348999999999</c:v>
                </c:pt>
                <c:pt idx="469">
                  <c:v>255.06335999999999</c:v>
                </c:pt>
                <c:pt idx="470">
                  <c:v>255.11347999999998</c:v>
                </c:pt>
                <c:pt idx="471">
                  <c:v>255.16311999999999</c:v>
                </c:pt>
                <c:pt idx="472">
                  <c:v>255.21296999999998</c:v>
                </c:pt>
                <c:pt idx="473">
                  <c:v>255.25955999999996</c:v>
                </c:pt>
                <c:pt idx="474">
                  <c:v>255.30507999999998</c:v>
                </c:pt>
                <c:pt idx="475">
                  <c:v>255.35477999999998</c:v>
                </c:pt>
                <c:pt idx="476">
                  <c:v>255.40533999999997</c:v>
                </c:pt>
                <c:pt idx="477">
                  <c:v>255.45547999999997</c:v>
                </c:pt>
                <c:pt idx="478">
                  <c:v>255.50485999999998</c:v>
                </c:pt>
                <c:pt idx="479">
                  <c:v>255.55534999999998</c:v>
                </c:pt>
                <c:pt idx="480">
                  <c:v>255.60160999999997</c:v>
                </c:pt>
                <c:pt idx="481">
                  <c:v>255.64722999999998</c:v>
                </c:pt>
                <c:pt idx="482">
                  <c:v>255.69709999999998</c:v>
                </c:pt>
                <c:pt idx="483">
                  <c:v>255.74769999999998</c:v>
                </c:pt>
                <c:pt idx="484">
                  <c:v>255.79740999999999</c:v>
                </c:pt>
                <c:pt idx="485">
                  <c:v>255.84755999999999</c:v>
                </c:pt>
                <c:pt idx="486">
                  <c:v>255.89723999999998</c:v>
                </c:pt>
                <c:pt idx="487">
                  <c:v>255.94417999999999</c:v>
                </c:pt>
                <c:pt idx="488">
                  <c:v>255.98906999999997</c:v>
                </c:pt>
                <c:pt idx="489">
                  <c:v>256.03942999999998</c:v>
                </c:pt>
                <c:pt idx="490">
                  <c:v>256.08914999999996</c:v>
                </c:pt>
                <c:pt idx="491">
                  <c:v>256.1395</c:v>
                </c:pt>
                <c:pt idx="492">
                  <c:v>256.18957999999998</c:v>
                </c:pt>
                <c:pt idx="493">
                  <c:v>256.23930999999999</c:v>
                </c:pt>
                <c:pt idx="494">
                  <c:v>256.28512999999998</c:v>
                </c:pt>
                <c:pt idx="495">
                  <c:v>256.33017999999998</c:v>
                </c:pt>
                <c:pt idx="496">
                  <c:v>256.38075999999995</c:v>
                </c:pt>
                <c:pt idx="497">
                  <c:v>256.43113</c:v>
                </c:pt>
                <c:pt idx="498">
                  <c:v>256.48098999999996</c:v>
                </c:pt>
                <c:pt idx="499">
                  <c:v>256.53086999999999</c:v>
                </c:pt>
                <c:pt idx="500">
                  <c:v>256.58090999999996</c:v>
                </c:pt>
                <c:pt idx="501">
                  <c:v>256.62716</c:v>
                </c:pt>
                <c:pt idx="502">
                  <c:v>256.67249999999996</c:v>
                </c:pt>
                <c:pt idx="503">
                  <c:v>256.72266999999999</c:v>
                </c:pt>
                <c:pt idx="504">
                  <c:v>256.77227999999997</c:v>
                </c:pt>
                <c:pt idx="505">
                  <c:v>256.82243999999997</c:v>
                </c:pt>
                <c:pt idx="506">
                  <c:v>256.87248999999997</c:v>
                </c:pt>
                <c:pt idx="507">
                  <c:v>256.92213999999996</c:v>
                </c:pt>
                <c:pt idx="508">
                  <c:v>256.96814999999998</c:v>
                </c:pt>
                <c:pt idx="509">
                  <c:v>257.01400999999998</c:v>
                </c:pt>
                <c:pt idx="510">
                  <c:v>257.06484999999998</c:v>
                </c:pt>
                <c:pt idx="511">
                  <c:v>257.1146</c:v>
                </c:pt>
                <c:pt idx="512">
                  <c:v>257.16419999999999</c:v>
                </c:pt>
                <c:pt idx="513">
                  <c:v>257.21521999999999</c:v>
                </c:pt>
                <c:pt idx="514">
                  <c:v>257.26487999999995</c:v>
                </c:pt>
                <c:pt idx="515">
                  <c:v>257.31088999999997</c:v>
                </c:pt>
                <c:pt idx="516">
                  <c:v>257.35667999999998</c:v>
                </c:pt>
                <c:pt idx="517">
                  <c:v>257.40661999999998</c:v>
                </c:pt>
                <c:pt idx="518">
                  <c:v>257.45617999999996</c:v>
                </c:pt>
                <c:pt idx="519">
                  <c:v>257.5061</c:v>
                </c:pt>
                <c:pt idx="520">
                  <c:v>257.55669</c:v>
                </c:pt>
                <c:pt idx="521">
                  <c:v>257.60657999999995</c:v>
                </c:pt>
                <c:pt idx="522">
                  <c:v>257.65231</c:v>
                </c:pt>
                <c:pt idx="523">
                  <c:v>257.69781</c:v>
                </c:pt>
                <c:pt idx="524">
                  <c:v>257.74829999999997</c:v>
                </c:pt>
                <c:pt idx="525">
                  <c:v>257.79805999999996</c:v>
                </c:pt>
                <c:pt idx="526">
                  <c:v>257.84833999999995</c:v>
                </c:pt>
                <c:pt idx="527">
                  <c:v>257.89823999999999</c:v>
                </c:pt>
                <c:pt idx="528">
                  <c:v>257.94822999999997</c:v>
                </c:pt>
                <c:pt idx="529">
                  <c:v>257.99390999999997</c:v>
                </c:pt>
                <c:pt idx="530">
                  <c:v>258.03913999999997</c:v>
                </c:pt>
                <c:pt idx="531">
                  <c:v>258.08954</c:v>
                </c:pt>
                <c:pt idx="532">
                  <c:v>258.14025999999996</c:v>
                </c:pt>
                <c:pt idx="533">
                  <c:v>258.19000999999997</c:v>
                </c:pt>
                <c:pt idx="534">
                  <c:v>258.24038999999999</c:v>
                </c:pt>
                <c:pt idx="535">
                  <c:v>258.28995999999995</c:v>
                </c:pt>
                <c:pt idx="536">
                  <c:v>258.33551</c:v>
                </c:pt>
                <c:pt idx="537">
                  <c:v>258.38241999999997</c:v>
                </c:pt>
                <c:pt idx="538">
                  <c:v>258.43185</c:v>
                </c:pt>
                <c:pt idx="539">
                  <c:v>258.48208999999997</c:v>
                </c:pt>
                <c:pt idx="540">
                  <c:v>258.53167999999999</c:v>
                </c:pt>
                <c:pt idx="541">
                  <c:v>258.58188999999999</c:v>
                </c:pt>
                <c:pt idx="542">
                  <c:v>258.63216</c:v>
                </c:pt>
                <c:pt idx="543">
                  <c:v>258.67804999999998</c:v>
                </c:pt>
                <c:pt idx="544">
                  <c:v>258.72395</c:v>
                </c:pt>
                <c:pt idx="545">
                  <c:v>258.77391</c:v>
                </c:pt>
                <c:pt idx="546">
                  <c:v>258.82348999999999</c:v>
                </c:pt>
                <c:pt idx="547">
                  <c:v>258.87363999999997</c:v>
                </c:pt>
                <c:pt idx="548">
                  <c:v>258.92327999999998</c:v>
                </c:pt>
                <c:pt idx="549">
                  <c:v>258.97325999999998</c:v>
                </c:pt>
                <c:pt idx="550">
                  <c:v>259.01829999999995</c:v>
                </c:pt>
                <c:pt idx="551">
                  <c:v>259.06524999999999</c:v>
                </c:pt>
                <c:pt idx="552">
                  <c:v>259.11498</c:v>
                </c:pt>
                <c:pt idx="553">
                  <c:v>259.16526999999996</c:v>
                </c:pt>
                <c:pt idx="554">
                  <c:v>259.21535</c:v>
                </c:pt>
                <c:pt idx="555">
                  <c:v>259.26453999999995</c:v>
                </c:pt>
                <c:pt idx="556">
                  <c:v>259.31581</c:v>
                </c:pt>
                <c:pt idx="557">
                  <c:v>259.36154999999997</c:v>
                </c:pt>
                <c:pt idx="558">
                  <c:v>259.40650999999997</c:v>
                </c:pt>
                <c:pt idx="559">
                  <c:v>259.45682999999997</c:v>
                </c:pt>
                <c:pt idx="560">
                  <c:v>259.50735999999995</c:v>
                </c:pt>
                <c:pt idx="561">
                  <c:v>259.55694999999997</c:v>
                </c:pt>
                <c:pt idx="562">
                  <c:v>259.60675999999995</c:v>
                </c:pt>
                <c:pt idx="563">
                  <c:v>259.65674999999999</c:v>
                </c:pt>
                <c:pt idx="564">
                  <c:v>259.70292999999998</c:v>
                </c:pt>
                <c:pt idx="565">
                  <c:v>259.74915999999996</c:v>
                </c:pt>
                <c:pt idx="566">
                  <c:v>259.79915999999997</c:v>
                </c:pt>
                <c:pt idx="567">
                  <c:v>259.84904999999998</c:v>
                </c:pt>
                <c:pt idx="568">
                  <c:v>259.89877999999999</c:v>
                </c:pt>
                <c:pt idx="569">
                  <c:v>259.94934000000001</c:v>
                </c:pt>
                <c:pt idx="570">
                  <c:v>259.99922999999995</c:v>
                </c:pt>
                <c:pt idx="571">
                  <c:v>260.04470999999995</c:v>
                </c:pt>
                <c:pt idx="572">
                  <c:v>260.09087</c:v>
                </c:pt>
                <c:pt idx="573">
                  <c:v>260.14095999999995</c:v>
                </c:pt>
                <c:pt idx="574">
                  <c:v>260.19021999999995</c:v>
                </c:pt>
                <c:pt idx="575">
                  <c:v>260.24138999999997</c:v>
                </c:pt>
                <c:pt idx="576">
                  <c:v>260.29066</c:v>
                </c:pt>
                <c:pt idx="577">
                  <c:v>260.34081999999995</c:v>
                </c:pt>
                <c:pt idx="578">
                  <c:v>260.38691</c:v>
                </c:pt>
                <c:pt idx="579">
                  <c:v>260.43252999999999</c:v>
                </c:pt>
                <c:pt idx="580">
                  <c:v>260.48265999999995</c:v>
                </c:pt>
                <c:pt idx="581">
                  <c:v>260.53258</c:v>
                </c:pt>
                <c:pt idx="582">
                  <c:v>260.58338999999995</c:v>
                </c:pt>
                <c:pt idx="583">
                  <c:v>260.63286999999997</c:v>
                </c:pt>
                <c:pt idx="584">
                  <c:v>260.68268999999998</c:v>
                </c:pt>
                <c:pt idx="585">
                  <c:v>260.72889999999995</c:v>
                </c:pt>
                <c:pt idx="586">
                  <c:v>260.77503999999999</c:v>
                </c:pt>
                <c:pt idx="587">
                  <c:v>260.82464999999996</c:v>
                </c:pt>
                <c:pt idx="588">
                  <c:v>260.87503999999996</c:v>
                </c:pt>
                <c:pt idx="589">
                  <c:v>260.92473999999999</c:v>
                </c:pt>
                <c:pt idx="590">
                  <c:v>260.97499999999997</c:v>
                </c:pt>
                <c:pt idx="591">
                  <c:v>261.02526999999998</c:v>
                </c:pt>
                <c:pt idx="592">
                  <c:v>261.06984999999997</c:v>
                </c:pt>
                <c:pt idx="593">
                  <c:v>261.11642999999998</c:v>
                </c:pt>
                <c:pt idx="594">
                  <c:v>261.16586999999998</c:v>
                </c:pt>
                <c:pt idx="595">
                  <c:v>261.21670999999998</c:v>
                </c:pt>
                <c:pt idx="596">
                  <c:v>261.26649999999995</c:v>
                </c:pt>
                <c:pt idx="597">
                  <c:v>261.31667999999996</c:v>
                </c:pt>
                <c:pt idx="598">
                  <c:v>261.36610999999999</c:v>
                </c:pt>
                <c:pt idx="599">
                  <c:v>261.41176999999999</c:v>
                </c:pt>
                <c:pt idx="600">
                  <c:v>261.45840999999996</c:v>
                </c:pt>
                <c:pt idx="601">
                  <c:v>261.50804999999997</c:v>
                </c:pt>
                <c:pt idx="602">
                  <c:v>261.55893999999995</c:v>
                </c:pt>
                <c:pt idx="603">
                  <c:v>261.60855999999995</c:v>
                </c:pt>
                <c:pt idx="604">
                  <c:v>261.65863999999999</c:v>
                </c:pt>
                <c:pt idx="605">
                  <c:v>261.70898999999997</c:v>
                </c:pt>
                <c:pt idx="606">
                  <c:v>261.75459999999998</c:v>
                </c:pt>
                <c:pt idx="607">
                  <c:v>261.80126999999999</c:v>
                </c:pt>
                <c:pt idx="608">
                  <c:v>261.85025999999999</c:v>
                </c:pt>
                <c:pt idx="609">
                  <c:v>261.90092999999996</c:v>
                </c:pt>
                <c:pt idx="610">
                  <c:v>261.95070999999996</c:v>
                </c:pt>
                <c:pt idx="611">
                  <c:v>262.00045999999998</c:v>
                </c:pt>
                <c:pt idx="612">
                  <c:v>262.05090999999999</c:v>
                </c:pt>
                <c:pt idx="613">
                  <c:v>262.09672</c:v>
                </c:pt>
                <c:pt idx="614">
                  <c:v>262.14241999999996</c:v>
                </c:pt>
                <c:pt idx="615">
                  <c:v>262.19225999999998</c:v>
                </c:pt>
                <c:pt idx="616">
                  <c:v>262.24271999999996</c:v>
                </c:pt>
                <c:pt idx="617">
                  <c:v>262.29181999999997</c:v>
                </c:pt>
                <c:pt idx="618">
                  <c:v>262.34206</c:v>
                </c:pt>
                <c:pt idx="619">
                  <c:v>262.39225999999996</c:v>
                </c:pt>
                <c:pt idx="620">
                  <c:v>262.43797999999998</c:v>
                </c:pt>
                <c:pt idx="621">
                  <c:v>262.48320999999999</c:v>
                </c:pt>
                <c:pt idx="622">
                  <c:v>262.53380999999996</c:v>
                </c:pt>
                <c:pt idx="623">
                  <c:v>262.58441999999997</c:v>
                </c:pt>
                <c:pt idx="624">
                  <c:v>262.63409999999999</c:v>
                </c:pt>
                <c:pt idx="625">
                  <c:v>262.68413999999996</c:v>
                </c:pt>
                <c:pt idx="626">
                  <c:v>262.73403999999999</c:v>
                </c:pt>
                <c:pt idx="627">
                  <c:v>262.7801</c:v>
                </c:pt>
                <c:pt idx="628">
                  <c:v>262.82543999999996</c:v>
                </c:pt>
                <c:pt idx="629">
                  <c:v>262.87609999999995</c:v>
                </c:pt>
                <c:pt idx="630">
                  <c:v>262.92632999999995</c:v>
                </c:pt>
                <c:pt idx="631">
                  <c:v>262.97546999999997</c:v>
                </c:pt>
                <c:pt idx="632">
                  <c:v>263.02576999999997</c:v>
                </c:pt>
                <c:pt idx="633">
                  <c:v>263.07667999999995</c:v>
                </c:pt>
                <c:pt idx="634">
                  <c:v>263.12161999999995</c:v>
                </c:pt>
                <c:pt idx="635">
                  <c:v>263.16824599999995</c:v>
                </c:pt>
                <c:pt idx="636">
                  <c:v>263.21812399999999</c:v>
                </c:pt>
                <c:pt idx="637">
                  <c:v>263.26762599999995</c:v>
                </c:pt>
                <c:pt idx="638">
                  <c:v>263.31792099999996</c:v>
                </c:pt>
                <c:pt idx="639">
                  <c:v>263.36816899999997</c:v>
                </c:pt>
                <c:pt idx="640">
                  <c:v>263.41740699999997</c:v>
                </c:pt>
                <c:pt idx="641">
                  <c:v>263.46357499999999</c:v>
                </c:pt>
                <c:pt idx="642">
                  <c:v>263.50987899999996</c:v>
                </c:pt>
                <c:pt idx="643">
                  <c:v>263.55905099999995</c:v>
                </c:pt>
                <c:pt idx="644">
                  <c:v>263.60983199999998</c:v>
                </c:pt>
                <c:pt idx="645">
                  <c:v>263.660438</c:v>
                </c:pt>
                <c:pt idx="646">
                  <c:v>263.70994399999995</c:v>
                </c:pt>
                <c:pt idx="647">
                  <c:v>263.75924899999995</c:v>
                </c:pt>
                <c:pt idx="648">
                  <c:v>263.80646999999999</c:v>
                </c:pt>
                <c:pt idx="649">
                  <c:v>263.851202</c:v>
                </c:pt>
                <c:pt idx="650">
                  <c:v>263.90126499999997</c:v>
                </c:pt>
                <c:pt idx="651">
                  <c:v>263.95183699999995</c:v>
                </c:pt>
                <c:pt idx="652">
                  <c:v>264.00163699999996</c:v>
                </c:pt>
                <c:pt idx="653">
                  <c:v>264.05109999999996</c:v>
                </c:pt>
                <c:pt idx="654">
                  <c:v>264.10173199999997</c:v>
                </c:pt>
                <c:pt idx="655">
                  <c:v>264.14736599999998</c:v>
                </c:pt>
                <c:pt idx="656">
                  <c:v>264.19320799999997</c:v>
                </c:pt>
                <c:pt idx="657">
                  <c:v>264.24358599999999</c:v>
                </c:pt>
                <c:pt idx="658">
                  <c:v>264.29359499999998</c:v>
                </c:pt>
                <c:pt idx="659">
                  <c:v>264.34346999999997</c:v>
                </c:pt>
                <c:pt idx="660">
                  <c:v>264.39349599999997</c:v>
                </c:pt>
                <c:pt idx="661">
                  <c:v>264.44354999999996</c:v>
                </c:pt>
                <c:pt idx="662">
                  <c:v>264.48933799999998</c:v>
                </c:pt>
                <c:pt idx="663">
                  <c:v>264.53468899999996</c:v>
                </c:pt>
                <c:pt idx="664">
                  <c:v>264.585601</c:v>
                </c:pt>
                <c:pt idx="665">
                  <c:v>264.635291</c:v>
                </c:pt>
                <c:pt idx="666">
                  <c:v>264.68574099999995</c:v>
                </c:pt>
                <c:pt idx="667">
                  <c:v>264.73559399999999</c:v>
                </c:pt>
                <c:pt idx="668">
                  <c:v>264.78556199999997</c:v>
                </c:pt>
                <c:pt idx="669">
                  <c:v>264.83148399999999</c:v>
                </c:pt>
                <c:pt idx="670">
                  <c:v>264.87715599999996</c:v>
                </c:pt>
                <c:pt idx="671">
                  <c:v>264.92739899999998</c:v>
                </c:pt>
                <c:pt idx="672">
                  <c:v>264.97709999999995</c:v>
                </c:pt>
                <c:pt idx="673">
                  <c:v>265.02767599999999</c:v>
                </c:pt>
                <c:pt idx="674">
                  <c:v>265.07773399999996</c:v>
                </c:pt>
                <c:pt idx="675">
                  <c:v>265.12807099999998</c:v>
                </c:pt>
                <c:pt idx="676">
                  <c:v>265.17312199999998</c:v>
                </c:pt>
                <c:pt idx="677">
                  <c:v>265.21805499999999</c:v>
                </c:pt>
                <c:pt idx="678">
                  <c:v>265.26937599999997</c:v>
                </c:pt>
                <c:pt idx="679">
                  <c:v>265.31924499999997</c:v>
                </c:pt>
                <c:pt idx="680">
                  <c:v>265.368897</c:v>
                </c:pt>
                <c:pt idx="681">
                  <c:v>265.41973199999995</c:v>
                </c:pt>
                <c:pt idx="682">
                  <c:v>265.46928099999997</c:v>
                </c:pt>
                <c:pt idx="683">
                  <c:v>265.51477199999999</c:v>
                </c:pt>
                <c:pt idx="684">
                  <c:v>265.56083899999999</c:v>
                </c:pt>
                <c:pt idx="685">
                  <c:v>265.61175899999995</c:v>
                </c:pt>
                <c:pt idx="686">
                  <c:v>265.66033899999996</c:v>
                </c:pt>
                <c:pt idx="687">
                  <c:v>265.71072399999997</c:v>
                </c:pt>
                <c:pt idx="688">
                  <c:v>265.760785</c:v>
                </c:pt>
                <c:pt idx="689">
                  <c:v>265.81109099999998</c:v>
                </c:pt>
                <c:pt idx="690">
                  <c:v>265.857056</c:v>
                </c:pt>
                <c:pt idx="691">
                  <c:v>265.90283099999999</c:v>
                </c:pt>
                <c:pt idx="692">
                  <c:v>265.95264999999995</c:v>
                </c:pt>
                <c:pt idx="693">
                  <c:v>266.00314499999996</c:v>
                </c:pt>
                <c:pt idx="694">
                  <c:v>266.05336999999997</c:v>
                </c:pt>
                <c:pt idx="695">
                  <c:v>266.10317499999996</c:v>
                </c:pt>
                <c:pt idx="696">
                  <c:v>266.153119</c:v>
                </c:pt>
                <c:pt idx="697">
                  <c:v>266.19870699999996</c:v>
                </c:pt>
                <c:pt idx="698">
                  <c:v>266.24485399999998</c:v>
                </c:pt>
                <c:pt idx="699">
                  <c:v>266.29425699999996</c:v>
                </c:pt>
                <c:pt idx="700">
                  <c:v>266.34461599999997</c:v>
                </c:pt>
                <c:pt idx="701">
                  <c:v>266.39480999999995</c:v>
                </c:pt>
                <c:pt idx="702">
                  <c:v>266.44497099999995</c:v>
                </c:pt>
                <c:pt idx="703">
                  <c:v>266.49525599999998</c:v>
                </c:pt>
                <c:pt idx="704">
                  <c:v>266.54065499999996</c:v>
                </c:pt>
                <c:pt idx="705">
                  <c:v>266.58652999999998</c:v>
                </c:pt>
                <c:pt idx="706">
                  <c:v>266.636234</c:v>
                </c:pt>
                <c:pt idx="707">
                  <c:v>266.68662599999999</c:v>
                </c:pt>
                <c:pt idx="708">
                  <c:v>266.73678899999999</c:v>
                </c:pt>
                <c:pt idx="709">
                  <c:v>266.78688499999998</c:v>
                </c:pt>
                <c:pt idx="710">
                  <c:v>266.83663999999999</c:v>
                </c:pt>
                <c:pt idx="711">
                  <c:v>266.88269099999997</c:v>
                </c:pt>
                <c:pt idx="712">
                  <c:v>266.928808</c:v>
                </c:pt>
                <c:pt idx="713">
                  <c:v>266.97920299999998</c:v>
                </c:pt>
                <c:pt idx="714">
                  <c:v>267.02869999999996</c:v>
                </c:pt>
                <c:pt idx="715">
                  <c:v>267.07864799999999</c:v>
                </c:pt>
                <c:pt idx="716">
                  <c:v>267.12854699999997</c:v>
                </c:pt>
                <c:pt idx="717">
                  <c:v>267.17862700000001</c:v>
                </c:pt>
                <c:pt idx="718">
                  <c:v>267.22437599999995</c:v>
                </c:pt>
                <c:pt idx="719">
                  <c:v>267.27060499999999</c:v>
                </c:pt>
                <c:pt idx="720">
                  <c:v>267.320742</c:v>
                </c:pt>
                <c:pt idx="721">
                  <c:v>267.37032799999997</c:v>
                </c:pt>
                <c:pt idx="722">
                  <c:v>267.42034999999998</c:v>
                </c:pt>
                <c:pt idx="723">
                  <c:v>267.470078</c:v>
                </c:pt>
                <c:pt idx="724">
                  <c:v>267.52090399999997</c:v>
                </c:pt>
                <c:pt idx="725">
                  <c:v>267.56651499999998</c:v>
                </c:pt>
                <c:pt idx="726">
                  <c:v>267.61227099999996</c:v>
                </c:pt>
                <c:pt idx="727">
                  <c:v>267.661858</c:v>
                </c:pt>
                <c:pt idx="728">
                  <c:v>267.71238699999998</c:v>
                </c:pt>
                <c:pt idx="729">
                  <c:v>267.76242099999996</c:v>
                </c:pt>
                <c:pt idx="730">
                  <c:v>267.81244899999996</c:v>
                </c:pt>
                <c:pt idx="731">
                  <c:v>267.86189999999999</c:v>
                </c:pt>
                <c:pt idx="732">
                  <c:v>267.90815599999996</c:v>
                </c:pt>
                <c:pt idx="733">
                  <c:v>267.95487399999996</c:v>
                </c:pt>
                <c:pt idx="734">
                  <c:v>268.00478199999998</c:v>
                </c:pt>
                <c:pt idx="735">
                  <c:v>268.05426399999999</c:v>
                </c:pt>
                <c:pt idx="736">
                  <c:v>268.10471199999995</c:v>
                </c:pt>
                <c:pt idx="737">
                  <c:v>268.154922</c:v>
                </c:pt>
                <c:pt idx="738">
                  <c:v>268.204498</c:v>
                </c:pt>
                <c:pt idx="739">
                  <c:v>268.25059399999998</c:v>
                </c:pt>
                <c:pt idx="740">
                  <c:v>268.29641199999998</c:v>
                </c:pt>
                <c:pt idx="741">
                  <c:v>268.346431</c:v>
                </c:pt>
                <c:pt idx="742">
                  <c:v>268.39554499999997</c:v>
                </c:pt>
                <c:pt idx="743">
                  <c:v>268.44558999999998</c:v>
                </c:pt>
                <c:pt idx="744">
                  <c:v>268.49650799999995</c:v>
                </c:pt>
                <c:pt idx="745">
                  <c:v>268.54539</c:v>
                </c:pt>
                <c:pt idx="746">
                  <c:v>268.59175399999998</c:v>
                </c:pt>
                <c:pt idx="747">
                  <c:v>268.63774999999998</c:v>
                </c:pt>
                <c:pt idx="748">
                  <c:v>268.687094</c:v>
                </c:pt>
                <c:pt idx="749">
                  <c:v>268.73763599999995</c:v>
                </c:pt>
                <c:pt idx="750">
                  <c:v>268.78835399999997</c:v>
                </c:pt>
                <c:pt idx="751">
                  <c:v>268.83786299999997</c:v>
                </c:pt>
                <c:pt idx="752">
                  <c:v>268.888262</c:v>
                </c:pt>
                <c:pt idx="753">
                  <c:v>268.93440599999997</c:v>
                </c:pt>
                <c:pt idx="754">
                  <c:v>268.97983799999997</c:v>
                </c:pt>
                <c:pt idx="755">
                  <c:v>269.03046799999998</c:v>
                </c:pt>
                <c:pt idx="756">
                  <c:v>269.080376</c:v>
                </c:pt>
                <c:pt idx="757">
                  <c:v>269.130112</c:v>
                </c:pt>
                <c:pt idx="758">
                  <c:v>269.18074199999995</c:v>
                </c:pt>
                <c:pt idx="759">
                  <c:v>269.230884</c:v>
                </c:pt>
                <c:pt idx="760">
                  <c:v>269.27580899999998</c:v>
                </c:pt>
                <c:pt idx="761">
                  <c:v>269.32208599999996</c:v>
                </c:pt>
                <c:pt idx="762">
                  <c:v>269.371985</c:v>
                </c:pt>
                <c:pt idx="763">
                  <c:v>269.42262999999997</c:v>
                </c:pt>
                <c:pt idx="764">
                  <c:v>269.471878</c:v>
                </c:pt>
                <c:pt idx="765">
                  <c:v>269.52179099999995</c:v>
                </c:pt>
                <c:pt idx="766">
                  <c:v>269.57185499999997</c:v>
                </c:pt>
                <c:pt idx="767">
                  <c:v>269.617998</c:v>
                </c:pt>
                <c:pt idx="768">
                  <c:v>269.66423599999996</c:v>
                </c:pt>
                <c:pt idx="769">
                  <c:v>269.713865</c:v>
                </c:pt>
                <c:pt idx="770">
                  <c:v>269.76405599999998</c:v>
                </c:pt>
                <c:pt idx="771">
                  <c:v>269.81418399999995</c:v>
                </c:pt>
                <c:pt idx="772">
                  <c:v>269.86422399999998</c:v>
                </c:pt>
                <c:pt idx="773">
                  <c:v>269.91400599999997</c:v>
                </c:pt>
                <c:pt idx="774">
                  <c:v>269.95990899999998</c:v>
                </c:pt>
                <c:pt idx="775">
                  <c:v>270.00566999999995</c:v>
                </c:pt>
                <c:pt idx="776">
                  <c:v>270.05589599999996</c:v>
                </c:pt>
                <c:pt idx="777">
                  <c:v>270.105368</c:v>
                </c:pt>
                <c:pt idx="778">
                  <c:v>270.15528599999999</c:v>
                </c:pt>
                <c:pt idx="779">
                  <c:v>270.20561199999997</c:v>
                </c:pt>
                <c:pt idx="780">
                  <c:v>270.25579999999997</c:v>
                </c:pt>
                <c:pt idx="781">
                  <c:v>270.30159299999997</c:v>
                </c:pt>
                <c:pt idx="782">
                  <c:v>270.34765199999998</c:v>
                </c:pt>
                <c:pt idx="783">
                  <c:v>270.39775199999997</c:v>
                </c:pt>
                <c:pt idx="784">
                  <c:v>270.44748599999997</c:v>
                </c:pt>
                <c:pt idx="785">
                  <c:v>270.49769899999995</c:v>
                </c:pt>
                <c:pt idx="786">
                  <c:v>270.547481</c:v>
                </c:pt>
                <c:pt idx="787">
                  <c:v>270.59761599999996</c:v>
                </c:pt>
                <c:pt idx="788">
                  <c:v>270.64315199999999</c:v>
                </c:pt>
                <c:pt idx="789">
                  <c:v>270.68942699999997</c:v>
                </c:pt>
                <c:pt idx="790">
                  <c:v>270.73952499999996</c:v>
                </c:pt>
                <c:pt idx="791">
                  <c:v>270.79058199999997</c:v>
                </c:pt>
                <c:pt idx="792">
                  <c:v>270.84033099999999</c:v>
                </c:pt>
                <c:pt idx="793">
                  <c:v>270.89060899999998</c:v>
                </c:pt>
                <c:pt idx="794">
                  <c:v>270.93988399999995</c:v>
                </c:pt>
                <c:pt idx="795">
                  <c:v>270.98627599999998</c:v>
                </c:pt>
                <c:pt idx="796">
                  <c:v>271.032242</c:v>
                </c:pt>
                <c:pt idx="797">
                  <c:v>271.08184699999998</c:v>
                </c:pt>
                <c:pt idx="798">
                  <c:v>271.13192699999996</c:v>
                </c:pt>
                <c:pt idx="799">
                  <c:v>271.18250799999998</c:v>
                </c:pt>
                <c:pt idx="800">
                  <c:v>271.23236699999995</c:v>
                </c:pt>
                <c:pt idx="801">
                  <c:v>271.28348199999999</c:v>
                </c:pt>
                <c:pt idx="802">
                  <c:v>271.32885799999997</c:v>
                </c:pt>
                <c:pt idx="803">
                  <c:v>271.37458299999997</c:v>
                </c:pt>
                <c:pt idx="804">
                  <c:v>271.42486299999996</c:v>
                </c:pt>
                <c:pt idx="805">
                  <c:v>271.47458</c:v>
                </c:pt>
                <c:pt idx="806">
                  <c:v>271.52532299999996</c:v>
                </c:pt>
                <c:pt idx="807">
                  <c:v>271.57495899999998</c:v>
                </c:pt>
                <c:pt idx="808">
                  <c:v>271.62456799999995</c:v>
                </c:pt>
                <c:pt idx="809">
                  <c:v>271.67025999999998</c:v>
                </c:pt>
                <c:pt idx="810">
                  <c:v>271.71658499999995</c:v>
                </c:pt>
                <c:pt idx="811">
                  <c:v>271.76693</c:v>
                </c:pt>
                <c:pt idx="812">
                  <c:v>271.81664899999998</c:v>
                </c:pt>
                <c:pt idx="813">
                  <c:v>271.86724199999998</c:v>
                </c:pt>
                <c:pt idx="814">
                  <c:v>271.91682099999997</c:v>
                </c:pt>
                <c:pt idx="815">
                  <c:v>271.96726099999995</c:v>
                </c:pt>
                <c:pt idx="816">
                  <c:v>272.01294899999999</c:v>
                </c:pt>
                <c:pt idx="817">
                  <c:v>272.05848199999997</c:v>
                </c:pt>
                <c:pt idx="818">
                  <c:v>272.10939499999995</c:v>
                </c:pt>
                <c:pt idx="819">
                  <c:v>272.15844529999998</c:v>
                </c:pt>
                <c:pt idx="820">
                  <c:v>272.20870479999996</c:v>
                </c:pt>
                <c:pt idx="821">
                  <c:v>272.25879209999999</c:v>
                </c:pt>
                <c:pt idx="822">
                  <c:v>272.3091129</c:v>
                </c:pt>
                <c:pt idx="823">
                  <c:v>272.3546058</c:v>
                </c:pt>
                <c:pt idx="824">
                  <c:v>272.40072849999996</c:v>
                </c:pt>
                <c:pt idx="825">
                  <c:v>272.4517922</c:v>
                </c:pt>
                <c:pt idx="826">
                  <c:v>272.5009215</c:v>
                </c:pt>
                <c:pt idx="827">
                  <c:v>272.55105099999997</c:v>
                </c:pt>
                <c:pt idx="828">
                  <c:v>272.60105999999996</c:v>
                </c:pt>
                <c:pt idx="829">
                  <c:v>272.65129469999999</c:v>
                </c:pt>
                <c:pt idx="830">
                  <c:v>272.69667299999998</c:v>
                </c:pt>
                <c:pt idx="831">
                  <c:v>272.74265479999997</c:v>
                </c:pt>
                <c:pt idx="832">
                  <c:v>272.79281119999996</c:v>
                </c:pt>
                <c:pt idx="833">
                  <c:v>272.84301809999999</c:v>
                </c:pt>
                <c:pt idx="834">
                  <c:v>272.89262439999999</c:v>
                </c:pt>
                <c:pt idx="835">
                  <c:v>272.94256259999997</c:v>
                </c:pt>
                <c:pt idx="836">
                  <c:v>272.99211709999997</c:v>
                </c:pt>
                <c:pt idx="837">
                  <c:v>273.03860659999998</c:v>
                </c:pt>
                <c:pt idx="838">
                  <c:v>273.08417661999999</c:v>
                </c:pt>
                <c:pt idx="839">
                  <c:v>273.13449426</c:v>
                </c:pt>
                <c:pt idx="840">
                  <c:v>273.18503561999995</c:v>
                </c:pt>
                <c:pt idx="841">
                  <c:v>273.23419529999995</c:v>
                </c:pt>
                <c:pt idx="842">
                  <c:v>273.28364209999995</c:v>
                </c:pt>
                <c:pt idx="843">
                  <c:v>273.3342131</c:v>
                </c:pt>
                <c:pt idx="844">
                  <c:v>273.3798496</c:v>
                </c:pt>
                <c:pt idx="845">
                  <c:v>273.4264531</c:v>
                </c:pt>
                <c:pt idx="846">
                  <c:v>273.47561109999998</c:v>
                </c:pt>
                <c:pt idx="847">
                  <c:v>273.52588379999997</c:v>
                </c:pt>
                <c:pt idx="848">
                  <c:v>273.57602579999997</c:v>
                </c:pt>
                <c:pt idx="849">
                  <c:v>273.62616759999997</c:v>
                </c:pt>
                <c:pt idx="850">
                  <c:v>273.67573640000001</c:v>
                </c:pt>
                <c:pt idx="851">
                  <c:v>273.72168719999996</c:v>
                </c:pt>
                <c:pt idx="852">
                  <c:v>273.76678499999997</c:v>
                </c:pt>
                <c:pt idx="853">
                  <c:v>273.81794339999999</c:v>
                </c:pt>
                <c:pt idx="854">
                  <c:v>273.86800489999996</c:v>
                </c:pt>
                <c:pt idx="855">
                  <c:v>273.9175204</c:v>
                </c:pt>
                <c:pt idx="856">
                  <c:v>273.9679395</c:v>
                </c:pt>
                <c:pt idx="857">
                  <c:v>274.01794489999997</c:v>
                </c:pt>
                <c:pt idx="858">
                  <c:v>274.0629576</c:v>
                </c:pt>
                <c:pt idx="859">
                  <c:v>274.10949219999998</c:v>
                </c:pt>
                <c:pt idx="860">
                  <c:v>274.15952099999998</c:v>
                </c:pt>
                <c:pt idx="861">
                  <c:v>274.20892999999995</c:v>
                </c:pt>
                <c:pt idx="862">
                  <c:v>274.258938</c:v>
                </c:pt>
                <c:pt idx="863">
                  <c:v>274.30934999999999</c:v>
                </c:pt>
                <c:pt idx="864">
                  <c:v>274.35878499999995</c:v>
                </c:pt>
                <c:pt idx="865">
                  <c:v>274.40457599999996</c:v>
                </c:pt>
                <c:pt idx="866">
                  <c:v>274.44993999999997</c:v>
                </c:pt>
                <c:pt idx="867">
                  <c:v>274.500562</c:v>
                </c:pt>
                <c:pt idx="868">
                  <c:v>274.54950299999996</c:v>
                </c:pt>
                <c:pt idx="869">
                  <c:v>274.59939799999995</c:v>
                </c:pt>
                <c:pt idx="870">
                  <c:v>274.64946299999997</c:v>
                </c:pt>
                <c:pt idx="871">
                  <c:v>274.698801</c:v>
                </c:pt>
                <c:pt idx="872">
                  <c:v>274.74454399999996</c:v>
                </c:pt>
                <c:pt idx="873">
                  <c:v>274.79092399999996</c:v>
                </c:pt>
                <c:pt idx="874">
                  <c:v>274.84005199999996</c:v>
                </c:pt>
                <c:pt idx="875">
                  <c:v>274.88950999999997</c:v>
                </c:pt>
                <c:pt idx="876">
                  <c:v>274.93895899999995</c:v>
                </c:pt>
                <c:pt idx="877">
                  <c:v>274.989171</c:v>
                </c:pt>
                <c:pt idx="878">
                  <c:v>275.03918999999996</c:v>
                </c:pt>
                <c:pt idx="879">
                  <c:v>275.08415199999996</c:v>
                </c:pt>
                <c:pt idx="880">
                  <c:v>275.13036</c:v>
                </c:pt>
                <c:pt idx="881">
                  <c:v>275.18079299999999</c:v>
                </c:pt>
                <c:pt idx="882">
                  <c:v>275.22995399999996</c:v>
                </c:pt>
                <c:pt idx="883">
                  <c:v>275.28040299999998</c:v>
                </c:pt>
                <c:pt idx="884">
                  <c:v>275.33001400000001</c:v>
                </c:pt>
                <c:pt idx="885">
                  <c:v>275.38034899999997</c:v>
                </c:pt>
                <c:pt idx="886">
                  <c:v>275.426785</c:v>
                </c:pt>
                <c:pt idx="887">
                  <c:v>275.47214299999996</c:v>
                </c:pt>
                <c:pt idx="888">
                  <c:v>275.52250099999998</c:v>
                </c:pt>
                <c:pt idx="889">
                  <c:v>275.57198399999999</c:v>
                </c:pt>
                <c:pt idx="890">
                  <c:v>275.62242599999996</c:v>
                </c:pt>
                <c:pt idx="891">
                  <c:v>275.67322299999995</c:v>
                </c:pt>
                <c:pt idx="892">
                  <c:v>275.723388</c:v>
                </c:pt>
                <c:pt idx="893">
                  <c:v>275.76837399999999</c:v>
                </c:pt>
                <c:pt idx="894">
                  <c:v>275.81492599999996</c:v>
                </c:pt>
                <c:pt idx="895">
                  <c:v>275.86528999999996</c:v>
                </c:pt>
                <c:pt idx="896">
                  <c:v>275.9153</c:v>
                </c:pt>
                <c:pt idx="897">
                  <c:v>275.96628899999996</c:v>
                </c:pt>
                <c:pt idx="898">
                  <c:v>276.015963</c:v>
                </c:pt>
                <c:pt idx="899">
                  <c:v>276.065496</c:v>
                </c:pt>
                <c:pt idx="900">
                  <c:v>276.11202399999996</c:v>
                </c:pt>
                <c:pt idx="901">
                  <c:v>276.158072</c:v>
                </c:pt>
                <c:pt idx="902">
                  <c:v>276.208977</c:v>
                </c:pt>
                <c:pt idx="903">
                  <c:v>276.25773799999996</c:v>
                </c:pt>
                <c:pt idx="904">
                  <c:v>276.30868799999996</c:v>
                </c:pt>
                <c:pt idx="905">
                  <c:v>276.35818399999999</c:v>
                </c:pt>
                <c:pt idx="906">
                  <c:v>276.40866599999998</c:v>
                </c:pt>
                <c:pt idx="907">
                  <c:v>276.45447199999995</c:v>
                </c:pt>
                <c:pt idx="908">
                  <c:v>276.50043899999997</c:v>
                </c:pt>
                <c:pt idx="909">
                  <c:v>276.55121799999995</c:v>
                </c:pt>
                <c:pt idx="910">
                  <c:v>276.600865</c:v>
                </c:pt>
                <c:pt idx="911">
                  <c:v>276.65044</c:v>
                </c:pt>
                <c:pt idx="912">
                  <c:v>276.700512</c:v>
                </c:pt>
                <c:pt idx="913">
                  <c:v>276.75042999999999</c:v>
                </c:pt>
                <c:pt idx="914">
                  <c:v>276.79683</c:v>
                </c:pt>
                <c:pt idx="915">
                  <c:v>276.84209799999996</c:v>
                </c:pt>
                <c:pt idx="916">
                  <c:v>276.89262399999996</c:v>
                </c:pt>
                <c:pt idx="917">
                  <c:v>276.94297299999999</c:v>
                </c:pt>
                <c:pt idx="918">
                  <c:v>276.99301499999996</c:v>
                </c:pt>
                <c:pt idx="919">
                  <c:v>277.04256699999996</c:v>
                </c:pt>
                <c:pt idx="920">
                  <c:v>277.092128</c:v>
                </c:pt>
                <c:pt idx="921">
                  <c:v>277.13815</c:v>
                </c:pt>
                <c:pt idx="922">
                  <c:v>277.18453399999999</c:v>
                </c:pt>
                <c:pt idx="923">
                  <c:v>277.23397899999998</c:v>
                </c:pt>
                <c:pt idx="924">
                  <c:v>277.284378</c:v>
                </c:pt>
                <c:pt idx="925">
                  <c:v>277.33444899999995</c:v>
                </c:pt>
                <c:pt idx="926">
                  <c:v>277.38436299999995</c:v>
                </c:pt>
                <c:pt idx="927">
                  <c:v>277.434798</c:v>
                </c:pt>
                <c:pt idx="928">
                  <c:v>277.48003999999997</c:v>
                </c:pt>
                <c:pt idx="929">
                  <c:v>277.52556799999996</c:v>
                </c:pt>
                <c:pt idx="930">
                  <c:v>277.57602599999996</c:v>
                </c:pt>
                <c:pt idx="931">
                  <c:v>277.62627799999996</c:v>
                </c:pt>
                <c:pt idx="932">
                  <c:v>277.67677699999996</c:v>
                </c:pt>
                <c:pt idx="933">
                  <c:v>277.72631799999999</c:v>
                </c:pt>
                <c:pt idx="934">
                  <c:v>277.776453</c:v>
                </c:pt>
                <c:pt idx="935">
                  <c:v>277.82227399999999</c:v>
                </c:pt>
                <c:pt idx="936">
                  <c:v>277.86852999999996</c:v>
                </c:pt>
                <c:pt idx="937">
                  <c:v>277.91859399999998</c:v>
                </c:pt>
                <c:pt idx="938">
                  <c:v>277.96767599999998</c:v>
                </c:pt>
                <c:pt idx="939">
                  <c:v>278.01880499999999</c:v>
                </c:pt>
                <c:pt idx="940">
                  <c:v>278.06863299999998</c:v>
                </c:pt>
                <c:pt idx="941">
                  <c:v>278.11856299999999</c:v>
                </c:pt>
                <c:pt idx="942">
                  <c:v>278.16439599999995</c:v>
                </c:pt>
                <c:pt idx="943">
                  <c:v>278.20954399999999</c:v>
                </c:pt>
                <c:pt idx="944">
                  <c:v>278.26048399999996</c:v>
                </c:pt>
                <c:pt idx="945">
                  <c:v>278.31041199999999</c:v>
                </c:pt>
                <c:pt idx="946">
                  <c:v>278.36044099999998</c:v>
                </c:pt>
                <c:pt idx="947">
                  <c:v>278.41058199999998</c:v>
                </c:pt>
                <c:pt idx="948">
                  <c:v>278.46052399999996</c:v>
                </c:pt>
                <c:pt idx="949">
                  <c:v>278.50687299999998</c:v>
                </c:pt>
                <c:pt idx="950">
                  <c:v>278.55233899999996</c:v>
                </c:pt>
                <c:pt idx="951">
                  <c:v>278.60252799999995</c:v>
                </c:pt>
                <c:pt idx="952">
                  <c:v>278.65251999999998</c:v>
                </c:pt>
                <c:pt idx="953">
                  <c:v>278.70193999999998</c:v>
                </c:pt>
                <c:pt idx="954">
                  <c:v>278.75271099999998</c:v>
                </c:pt>
                <c:pt idx="955">
                  <c:v>278.802706</c:v>
                </c:pt>
                <c:pt idx="956">
                  <c:v>278.84872899999999</c:v>
                </c:pt>
                <c:pt idx="957">
                  <c:v>278.89457199999998</c:v>
                </c:pt>
                <c:pt idx="958">
                  <c:v>278.94497999999999</c:v>
                </c:pt>
                <c:pt idx="959">
                  <c:v>278.99442899999997</c:v>
                </c:pt>
                <c:pt idx="960">
                  <c:v>279.04462899999999</c:v>
                </c:pt>
                <c:pt idx="961">
                  <c:v>279.09482399999996</c:v>
                </c:pt>
                <c:pt idx="962">
                  <c:v>279.14464599999997</c:v>
                </c:pt>
                <c:pt idx="963">
                  <c:v>279.19070499999998</c:v>
                </c:pt>
                <c:pt idx="964">
                  <c:v>279.23638699999998</c:v>
                </c:pt>
                <c:pt idx="965">
                  <c:v>279.28632099999999</c:v>
                </c:pt>
                <c:pt idx="966">
                  <c:v>279.33590099999998</c:v>
                </c:pt>
                <c:pt idx="967">
                  <c:v>279.387066</c:v>
                </c:pt>
                <c:pt idx="968">
                  <c:v>279.43652599999996</c:v>
                </c:pt>
                <c:pt idx="969">
                  <c:v>279.48673599999995</c:v>
                </c:pt>
                <c:pt idx="970">
                  <c:v>279.53309199999995</c:v>
                </c:pt>
                <c:pt idx="971">
                  <c:v>279.57810599999999</c:v>
                </c:pt>
                <c:pt idx="972">
                  <c:v>279.62882399999995</c:v>
                </c:pt>
                <c:pt idx="973">
                  <c:v>279.67816799999997</c:v>
                </c:pt>
                <c:pt idx="974">
                  <c:v>279.72822399999995</c:v>
                </c:pt>
                <c:pt idx="975">
                  <c:v>279.77797999999996</c:v>
                </c:pt>
                <c:pt idx="976">
                  <c:v>279.82853</c:v>
                </c:pt>
                <c:pt idx="977">
                  <c:v>279.87403</c:v>
                </c:pt>
                <c:pt idx="978">
                  <c:v>279.920255</c:v>
                </c:pt>
                <c:pt idx="979">
                  <c:v>279.97029899999995</c:v>
                </c:pt>
                <c:pt idx="980">
                  <c:v>280.01952199999999</c:v>
                </c:pt>
                <c:pt idx="981">
                  <c:v>280.07066299999997</c:v>
                </c:pt>
                <c:pt idx="982">
                  <c:v>280.12040999999999</c:v>
                </c:pt>
                <c:pt idx="983">
                  <c:v>280.17112099999997</c:v>
                </c:pt>
                <c:pt idx="984">
                  <c:v>280.21594799999997</c:v>
                </c:pt>
                <c:pt idx="985">
                  <c:v>280.26238899999998</c:v>
                </c:pt>
                <c:pt idx="986">
                  <c:v>280.31206999999995</c:v>
                </c:pt>
                <c:pt idx="987">
                  <c:v>280.36312599999997</c:v>
                </c:pt>
                <c:pt idx="988">
                  <c:v>280.41255099999995</c:v>
                </c:pt>
                <c:pt idx="989">
                  <c:v>280.46256899999997</c:v>
                </c:pt>
                <c:pt idx="990">
                  <c:v>280.51306899999997</c:v>
                </c:pt>
                <c:pt idx="991">
                  <c:v>280.55838</c:v>
                </c:pt>
                <c:pt idx="992">
                  <c:v>280.60353499999997</c:v>
                </c:pt>
                <c:pt idx="993">
                  <c:v>280.65412899999995</c:v>
                </c:pt>
                <c:pt idx="994">
                  <c:v>280.70412599999997</c:v>
                </c:pt>
                <c:pt idx="995">
                  <c:v>280.75363699999997</c:v>
                </c:pt>
                <c:pt idx="996">
                  <c:v>280.80456999999996</c:v>
                </c:pt>
                <c:pt idx="997">
                  <c:v>280.85433399999999</c:v>
                </c:pt>
                <c:pt idx="998">
                  <c:v>280.89987399999995</c:v>
                </c:pt>
                <c:pt idx="999">
                  <c:v>280.94645499999996</c:v>
                </c:pt>
                <c:pt idx="1000">
                  <c:v>280.99550799999997</c:v>
                </c:pt>
                <c:pt idx="1001">
                  <c:v>281.04571199999998</c:v>
                </c:pt>
                <c:pt idx="1002">
                  <c:v>281.09622999999999</c:v>
                </c:pt>
                <c:pt idx="1003">
                  <c:v>281.14649099999997</c:v>
                </c:pt>
                <c:pt idx="1004">
                  <c:v>281.195852</c:v>
                </c:pt>
                <c:pt idx="1005">
                  <c:v>281.24219899999997</c:v>
                </c:pt>
                <c:pt idx="1006">
                  <c:v>281.28812999999997</c:v>
                </c:pt>
                <c:pt idx="1007">
                  <c:v>281.33772999999997</c:v>
                </c:pt>
                <c:pt idx="1008">
                  <c:v>281.388082</c:v>
                </c:pt>
                <c:pt idx="1009">
                  <c:v>281.43808199999995</c:v>
                </c:pt>
                <c:pt idx="1010">
                  <c:v>281.48777199999995</c:v>
                </c:pt>
                <c:pt idx="1011">
                  <c:v>281.53806799999995</c:v>
                </c:pt>
                <c:pt idx="1012">
                  <c:v>281.58426599999996</c:v>
                </c:pt>
                <c:pt idx="1013">
                  <c:v>281.62975899999998</c:v>
                </c:pt>
                <c:pt idx="1014">
                  <c:v>281.67929399999997</c:v>
                </c:pt>
                <c:pt idx="1015">
                  <c:v>281.72967599999998</c:v>
                </c:pt>
                <c:pt idx="1016">
                  <c:v>281.77970599999998</c:v>
                </c:pt>
                <c:pt idx="1017">
                  <c:v>281.82950799999998</c:v>
                </c:pt>
                <c:pt idx="1018">
                  <c:v>281.87998899999997</c:v>
                </c:pt>
                <c:pt idx="1019">
                  <c:v>281.92598499999997</c:v>
                </c:pt>
                <c:pt idx="1020">
                  <c:v>281.97218099999998</c:v>
                </c:pt>
                <c:pt idx="1021">
                  <c:v>282.02218099999999</c:v>
                </c:pt>
                <c:pt idx="1022">
                  <c:v>282.07193699999999</c:v>
                </c:pt>
                <c:pt idx="1023">
                  <c:v>282.12282399999998</c:v>
                </c:pt>
                <c:pt idx="1024">
                  <c:v>282.17171499999995</c:v>
                </c:pt>
                <c:pt idx="1025">
                  <c:v>282.22257399999995</c:v>
                </c:pt>
                <c:pt idx="1026">
                  <c:v>282.26784299999997</c:v>
                </c:pt>
                <c:pt idx="1027">
                  <c:v>282.313447</c:v>
                </c:pt>
                <c:pt idx="1028">
                  <c:v>282.363697</c:v>
                </c:pt>
                <c:pt idx="1029">
                  <c:v>282.41375899999997</c:v>
                </c:pt>
                <c:pt idx="1030">
                  <c:v>282.46452999999997</c:v>
                </c:pt>
                <c:pt idx="1031">
                  <c:v>282.51457199999999</c:v>
                </c:pt>
                <c:pt idx="1032">
                  <c:v>282.564345</c:v>
                </c:pt>
                <c:pt idx="1033">
                  <c:v>282.61010099999999</c:v>
                </c:pt>
                <c:pt idx="1034">
                  <c:v>282.65527199999997</c:v>
                </c:pt>
                <c:pt idx="1035">
                  <c:v>282.70572199999998</c:v>
                </c:pt>
                <c:pt idx="1036">
                  <c:v>282.75587899999999</c:v>
                </c:pt>
                <c:pt idx="1037">
                  <c:v>282.80581599999999</c:v>
                </c:pt>
                <c:pt idx="1038">
                  <c:v>282.85609899999997</c:v>
                </c:pt>
                <c:pt idx="1039">
                  <c:v>282.90646799999996</c:v>
                </c:pt>
                <c:pt idx="1040">
                  <c:v>282.95238999999998</c:v>
                </c:pt>
                <c:pt idx="1041">
                  <c:v>282.99748399999999</c:v>
                </c:pt>
                <c:pt idx="1042">
                  <c:v>283.04773</c:v>
                </c:pt>
                <c:pt idx="1043">
                  <c:v>283.09800899999999</c:v>
                </c:pt>
                <c:pt idx="1044">
                  <c:v>283.14847199999997</c:v>
                </c:pt>
                <c:pt idx="1045">
                  <c:v>283.19891999999999</c:v>
                </c:pt>
                <c:pt idx="1046">
                  <c:v>283.24835999999999</c:v>
                </c:pt>
                <c:pt idx="1047">
                  <c:v>283.29431</c:v>
                </c:pt>
                <c:pt idx="1048">
                  <c:v>283.33921999999995</c:v>
                </c:pt>
                <c:pt idx="1049">
                  <c:v>283.38961</c:v>
                </c:pt>
                <c:pt idx="1050">
                  <c:v>283.43976999999995</c:v>
                </c:pt>
                <c:pt idx="1051">
                  <c:v>283.48913999999996</c:v>
                </c:pt>
                <c:pt idx="1052">
                  <c:v>283.53968999999995</c:v>
                </c:pt>
                <c:pt idx="1053">
                  <c:v>283.58949999999999</c:v>
                </c:pt>
                <c:pt idx="1054">
                  <c:v>283.6354</c:v>
                </c:pt>
                <c:pt idx="1055">
                  <c:v>283.68162999999998</c:v>
                </c:pt>
                <c:pt idx="1056">
                  <c:v>283.73154999999997</c:v>
                </c:pt>
                <c:pt idx="1057">
                  <c:v>283.78193999999996</c:v>
                </c:pt>
                <c:pt idx="1058">
                  <c:v>283.83130999999997</c:v>
                </c:pt>
                <c:pt idx="1059">
                  <c:v>283.88171999999997</c:v>
                </c:pt>
                <c:pt idx="1060">
                  <c:v>283.93099999999998</c:v>
                </c:pt>
                <c:pt idx="1061">
                  <c:v>283.9776</c:v>
                </c:pt>
                <c:pt idx="1062">
                  <c:v>284.0222</c:v>
                </c:pt>
                <c:pt idx="1063">
                  <c:v>284.07335999999998</c:v>
                </c:pt>
                <c:pt idx="1064">
                  <c:v>284.12307999999996</c:v>
                </c:pt>
                <c:pt idx="1065">
                  <c:v>284.17271999999997</c:v>
                </c:pt>
                <c:pt idx="1066">
                  <c:v>284.22245999999996</c:v>
                </c:pt>
                <c:pt idx="1067">
                  <c:v>284.27308999999997</c:v>
                </c:pt>
                <c:pt idx="1068">
                  <c:v>284.31837999999999</c:v>
                </c:pt>
                <c:pt idx="1069">
                  <c:v>284.36409999999995</c:v>
                </c:pt>
                <c:pt idx="1070">
                  <c:v>284.41482999999999</c:v>
                </c:pt>
                <c:pt idx="1071">
                  <c:v>284.46531999999996</c:v>
                </c:pt>
                <c:pt idx="1072">
                  <c:v>284.51486999999997</c:v>
                </c:pt>
                <c:pt idx="1073">
                  <c:v>284.56459999999998</c:v>
                </c:pt>
                <c:pt idx="1074">
                  <c:v>284.61516</c:v>
                </c:pt>
                <c:pt idx="1075">
                  <c:v>284.66116</c:v>
                </c:pt>
                <c:pt idx="1076">
                  <c:v>284.70668000000001</c:v>
                </c:pt>
                <c:pt idx="1077">
                  <c:v>284.75678999999997</c:v>
                </c:pt>
                <c:pt idx="1078">
                  <c:v>284.80640999999997</c:v>
                </c:pt>
                <c:pt idx="1079">
                  <c:v>284.85669999999999</c:v>
                </c:pt>
                <c:pt idx="1080">
                  <c:v>284.90661999999998</c:v>
                </c:pt>
                <c:pt idx="1081">
                  <c:v>284.95690999999999</c:v>
                </c:pt>
                <c:pt idx="1082">
                  <c:v>285.00178</c:v>
                </c:pt>
                <c:pt idx="1083">
                  <c:v>285.04840999999999</c:v>
                </c:pt>
                <c:pt idx="1084">
                  <c:v>285.09868</c:v>
                </c:pt>
                <c:pt idx="1085">
                  <c:v>285.14815999999996</c:v>
                </c:pt>
                <c:pt idx="1086">
                  <c:v>285.19827999999995</c:v>
                </c:pt>
                <c:pt idx="1087">
                  <c:v>285.24880999999999</c:v>
                </c:pt>
                <c:pt idx="1088">
                  <c:v>285.29881999999998</c:v>
                </c:pt>
                <c:pt idx="1089">
                  <c:v>285.34435999999999</c:v>
                </c:pt>
                <c:pt idx="1090">
                  <c:v>285.39000999999996</c:v>
                </c:pt>
                <c:pt idx="1091">
                  <c:v>285.44030999999995</c:v>
                </c:pt>
                <c:pt idx="1092">
                  <c:v>285.49044999999995</c:v>
                </c:pt>
                <c:pt idx="1093">
                  <c:v>285.54021</c:v>
                </c:pt>
                <c:pt idx="1094">
                  <c:v>285.59056999999996</c:v>
                </c:pt>
                <c:pt idx="1095">
                  <c:v>285.64043999999996</c:v>
                </c:pt>
                <c:pt idx="1096">
                  <c:v>285.68653</c:v>
                </c:pt>
                <c:pt idx="1097">
                  <c:v>285.73206999999996</c:v>
                </c:pt>
                <c:pt idx="1098">
                  <c:v>285.78210999999999</c:v>
                </c:pt>
                <c:pt idx="1099">
                  <c:v>285.83214999999996</c:v>
                </c:pt>
                <c:pt idx="1100">
                  <c:v>285.88228999999995</c:v>
                </c:pt>
                <c:pt idx="1101">
                  <c:v>285.93218999999999</c:v>
                </c:pt>
                <c:pt idx="1102">
                  <c:v>285.98251999999997</c:v>
                </c:pt>
                <c:pt idx="1103">
                  <c:v>286.02776999999998</c:v>
                </c:pt>
                <c:pt idx="1104">
                  <c:v>286.07409999999999</c:v>
                </c:pt>
                <c:pt idx="1105">
                  <c:v>286.12416999999999</c:v>
                </c:pt>
                <c:pt idx="1106">
                  <c:v>286.17457999999999</c:v>
                </c:pt>
                <c:pt idx="1107">
                  <c:v>286.22382999999996</c:v>
                </c:pt>
                <c:pt idx="1108">
                  <c:v>286.27347999999995</c:v>
                </c:pt>
                <c:pt idx="1109">
                  <c:v>286.32378</c:v>
                </c:pt>
                <c:pt idx="1110">
                  <c:v>286.36980999999997</c:v>
                </c:pt>
                <c:pt idx="1111">
                  <c:v>286.41503999999998</c:v>
                </c:pt>
                <c:pt idx="1112">
                  <c:v>286.46566999999999</c:v>
                </c:pt>
                <c:pt idx="1113">
                  <c:v>286.51535999999999</c:v>
                </c:pt>
                <c:pt idx="1114">
                  <c:v>286.56543999999997</c:v>
                </c:pt>
                <c:pt idx="1115">
                  <c:v>286.61591999999996</c:v>
                </c:pt>
                <c:pt idx="1116">
                  <c:v>286.66596999999996</c:v>
                </c:pt>
                <c:pt idx="1117">
                  <c:v>286.71119999999996</c:v>
                </c:pt>
                <c:pt idx="1118">
                  <c:v>286.75727999999998</c:v>
                </c:pt>
                <c:pt idx="1119">
                  <c:v>286.8073</c:v>
                </c:pt>
                <c:pt idx="1120">
                  <c:v>286.85771999999997</c:v>
                </c:pt>
                <c:pt idx="1121">
                  <c:v>286.90697</c:v>
                </c:pt>
                <c:pt idx="1122">
                  <c:v>286.95767999999998</c:v>
                </c:pt>
                <c:pt idx="1123">
                  <c:v>287.00761999999997</c:v>
                </c:pt>
                <c:pt idx="1124">
                  <c:v>287.05302999999998</c:v>
                </c:pt>
                <c:pt idx="1125">
                  <c:v>287.09938999999997</c:v>
                </c:pt>
                <c:pt idx="1126">
                  <c:v>287.14916999999997</c:v>
                </c:pt>
                <c:pt idx="1127">
                  <c:v>287.19935999999996</c:v>
                </c:pt>
                <c:pt idx="1128">
                  <c:v>287.24863999999997</c:v>
                </c:pt>
                <c:pt idx="1129">
                  <c:v>287.29901999999998</c:v>
                </c:pt>
                <c:pt idx="1130">
                  <c:v>287.34893999999997</c:v>
                </c:pt>
                <c:pt idx="1131">
                  <c:v>287.39526999999998</c:v>
                </c:pt>
                <c:pt idx="1132">
                  <c:v>287.44052999999997</c:v>
                </c:pt>
                <c:pt idx="1133">
                  <c:v>287.49088999999998</c:v>
                </c:pt>
                <c:pt idx="1134">
                  <c:v>287.54131999999998</c:v>
                </c:pt>
                <c:pt idx="1135">
                  <c:v>287.59092999999996</c:v>
                </c:pt>
                <c:pt idx="1136">
                  <c:v>287.64112</c:v>
                </c:pt>
                <c:pt idx="1137">
                  <c:v>287.69086999999996</c:v>
                </c:pt>
                <c:pt idx="1138">
                  <c:v>287.73739999999998</c:v>
                </c:pt>
                <c:pt idx="1139">
                  <c:v>287.78298999999998</c:v>
                </c:pt>
                <c:pt idx="1140">
                  <c:v>287.83283999999998</c:v>
                </c:pt>
                <c:pt idx="1141">
                  <c:v>287.88339999999999</c:v>
                </c:pt>
                <c:pt idx="1142">
                  <c:v>287.93320999999997</c:v>
                </c:pt>
                <c:pt idx="1143">
                  <c:v>287.98296999999997</c:v>
                </c:pt>
                <c:pt idx="1144">
                  <c:v>288.03294</c:v>
                </c:pt>
                <c:pt idx="1145">
                  <c:v>288.07873999999998</c:v>
                </c:pt>
                <c:pt idx="1146">
                  <c:v>288.12511999999998</c:v>
                </c:pt>
                <c:pt idx="1147">
                  <c:v>288.17588000000001</c:v>
                </c:pt>
                <c:pt idx="1148">
                  <c:v>288.22486999999995</c:v>
                </c:pt>
                <c:pt idx="1149">
                  <c:v>288.27467999999999</c:v>
                </c:pt>
                <c:pt idx="1150">
                  <c:v>288.32531999999998</c:v>
                </c:pt>
                <c:pt idx="1151">
                  <c:v>288.37519999999995</c:v>
                </c:pt>
                <c:pt idx="1152">
                  <c:v>288.42114999999995</c:v>
                </c:pt>
                <c:pt idx="1153">
                  <c:v>288.46635999999995</c:v>
                </c:pt>
                <c:pt idx="1154">
                  <c:v>288.51675999999998</c:v>
                </c:pt>
                <c:pt idx="1155">
                  <c:v>288.56698999999998</c:v>
                </c:pt>
                <c:pt idx="1156">
                  <c:v>288.61687999999998</c:v>
                </c:pt>
                <c:pt idx="1157">
                  <c:v>288.66611</c:v>
                </c:pt>
                <c:pt idx="1158">
                  <c:v>288.71710999999999</c:v>
                </c:pt>
                <c:pt idx="1159">
                  <c:v>288.76267999999999</c:v>
                </c:pt>
                <c:pt idx="1160">
                  <c:v>288.80826999999999</c:v>
                </c:pt>
                <c:pt idx="1161">
                  <c:v>288.85821999999996</c:v>
                </c:pt>
                <c:pt idx="1162">
                  <c:v>288.90855999999997</c:v>
                </c:pt>
                <c:pt idx="1163">
                  <c:v>288.95877999999999</c:v>
                </c:pt>
                <c:pt idx="1164">
                  <c:v>289.00795999999997</c:v>
                </c:pt>
                <c:pt idx="1165">
                  <c:v>289.05885999999998</c:v>
                </c:pt>
                <c:pt idx="1166">
                  <c:v>289.10416999999995</c:v>
                </c:pt>
                <c:pt idx="1167">
                  <c:v>289.15087999999997</c:v>
                </c:pt>
                <c:pt idx="1168">
                  <c:v>289.20047999999997</c:v>
                </c:pt>
                <c:pt idx="1169">
                  <c:v>289.25043999999997</c:v>
                </c:pt>
                <c:pt idx="1170">
                  <c:v>289.30062999999996</c:v>
                </c:pt>
                <c:pt idx="1171">
                  <c:v>289.35038999999995</c:v>
                </c:pt>
                <c:pt idx="1172">
                  <c:v>289.40082999999998</c:v>
                </c:pt>
                <c:pt idx="1173">
                  <c:v>289.44664999999998</c:v>
                </c:pt>
                <c:pt idx="1174">
                  <c:v>289.49223999999998</c:v>
                </c:pt>
                <c:pt idx="1175">
                  <c:v>289.54231999999996</c:v>
                </c:pt>
                <c:pt idx="1176">
                  <c:v>289.59258999999997</c:v>
                </c:pt>
                <c:pt idx="1177">
                  <c:v>289.6431</c:v>
                </c:pt>
                <c:pt idx="1178">
                  <c:v>289.69293999999996</c:v>
                </c:pt>
                <c:pt idx="1179">
                  <c:v>289.74252999999999</c:v>
                </c:pt>
                <c:pt idx="1180">
                  <c:v>289.78845999999999</c:v>
                </c:pt>
                <c:pt idx="1181">
                  <c:v>289.83416999999997</c:v>
                </c:pt>
                <c:pt idx="1182">
                  <c:v>289.88401999999996</c:v>
                </c:pt>
                <c:pt idx="1183">
                  <c:v>289.93459999999999</c:v>
                </c:pt>
                <c:pt idx="1184">
                  <c:v>289.98430999999999</c:v>
                </c:pt>
                <c:pt idx="1185">
                  <c:v>290.03432999999995</c:v>
                </c:pt>
                <c:pt idx="1186">
                  <c:v>290.08479</c:v>
                </c:pt>
                <c:pt idx="1187">
                  <c:v>290.13047999999998</c:v>
                </c:pt>
                <c:pt idx="1188">
                  <c:v>290.17679999999996</c:v>
                </c:pt>
                <c:pt idx="1189">
                  <c:v>290.22627999999997</c:v>
                </c:pt>
                <c:pt idx="1190">
                  <c:v>290.27636999999999</c:v>
                </c:pt>
                <c:pt idx="1191">
                  <c:v>290.32637999999997</c:v>
                </c:pt>
                <c:pt idx="1192">
                  <c:v>290.37674999999996</c:v>
                </c:pt>
                <c:pt idx="1193">
                  <c:v>290.42625999999996</c:v>
                </c:pt>
                <c:pt idx="1194">
                  <c:v>290.47194999999999</c:v>
                </c:pt>
                <c:pt idx="1195">
                  <c:v>290.51795999999996</c:v>
                </c:pt>
                <c:pt idx="1196">
                  <c:v>290.56820999999997</c:v>
                </c:pt>
                <c:pt idx="1197">
                  <c:v>290.61870999999996</c:v>
                </c:pt>
                <c:pt idx="1198">
                  <c:v>290.66827999999998</c:v>
                </c:pt>
                <c:pt idx="1199">
                  <c:v>290.71881999999999</c:v>
                </c:pt>
                <c:pt idx="1200">
                  <c:v>290.76873000000001</c:v>
                </c:pt>
                <c:pt idx="1201">
                  <c:v>290.81466999999998</c:v>
                </c:pt>
                <c:pt idx="1202">
                  <c:v>290.86039</c:v>
                </c:pt>
                <c:pt idx="1203">
                  <c:v>290.91064</c:v>
                </c:pt>
                <c:pt idx="1204">
                  <c:v>290.96083999999996</c:v>
                </c:pt>
                <c:pt idx="1205">
                  <c:v>291.01103000000001</c:v>
                </c:pt>
                <c:pt idx="1206">
                  <c:v>291.06</c:v>
                </c:pt>
                <c:pt idx="1207">
                  <c:v>291.11106999999998</c:v>
                </c:pt>
                <c:pt idx="1208">
                  <c:v>291.15681999999998</c:v>
                </c:pt>
                <c:pt idx="1209">
                  <c:v>291.20238999999998</c:v>
                </c:pt>
                <c:pt idx="1210">
                  <c:v>291.25220999999999</c:v>
                </c:pt>
                <c:pt idx="1211">
                  <c:v>291.30201</c:v>
                </c:pt>
                <c:pt idx="1212">
                  <c:v>291.35283999999996</c:v>
                </c:pt>
                <c:pt idx="1213">
                  <c:v>291.40247999999997</c:v>
                </c:pt>
                <c:pt idx="1214">
                  <c:v>291.45258999999999</c:v>
                </c:pt>
                <c:pt idx="1215">
                  <c:v>291.49778999999995</c:v>
                </c:pt>
                <c:pt idx="1216">
                  <c:v>291.54425999999995</c:v>
                </c:pt>
                <c:pt idx="1217">
                  <c:v>291.59440999999998</c:v>
                </c:pt>
                <c:pt idx="1218">
                  <c:v>291.64454999999998</c:v>
                </c:pt>
                <c:pt idx="1219">
                  <c:v>291.69463999999999</c:v>
                </c:pt>
                <c:pt idx="1220">
                  <c:v>291.74431999999996</c:v>
                </c:pt>
                <c:pt idx="1221">
                  <c:v>291.79429999999996</c:v>
                </c:pt>
                <c:pt idx="1222">
                  <c:v>291.83954999999997</c:v>
                </c:pt>
                <c:pt idx="1223">
                  <c:v>291.88605999999999</c:v>
                </c:pt>
                <c:pt idx="1224">
                  <c:v>291.93611999999996</c:v>
                </c:pt>
                <c:pt idx="1225">
                  <c:v>291.98635999999999</c:v>
                </c:pt>
                <c:pt idx="1226">
                  <c:v>292.03528999999997</c:v>
                </c:pt>
                <c:pt idx="1227">
                  <c:v>292.08634999999998</c:v>
                </c:pt>
                <c:pt idx="1228">
                  <c:v>292.13613999999995</c:v>
                </c:pt>
                <c:pt idx="1229">
                  <c:v>292.18269999999995</c:v>
                </c:pt>
                <c:pt idx="1230">
                  <c:v>292.22757999999999</c:v>
                </c:pt>
                <c:pt idx="1231">
                  <c:v>292.27735999999999</c:v>
                </c:pt>
                <c:pt idx="1232">
                  <c:v>292.32768999999996</c:v>
                </c:pt>
                <c:pt idx="1233">
                  <c:v>292.37855999999999</c:v>
                </c:pt>
                <c:pt idx="1234">
                  <c:v>292.42744999999996</c:v>
                </c:pt>
                <c:pt idx="1235">
                  <c:v>292.47803999999996</c:v>
                </c:pt>
                <c:pt idx="1236">
                  <c:v>292.52369999999996</c:v>
                </c:pt>
                <c:pt idx="1237">
                  <c:v>292.57006999999999</c:v>
                </c:pt>
                <c:pt idx="1238">
                  <c:v>292.61905999999999</c:v>
                </c:pt>
                <c:pt idx="1239">
                  <c:v>292.66982999999999</c:v>
                </c:pt>
                <c:pt idx="1240">
                  <c:v>292.72001</c:v>
                </c:pt>
                <c:pt idx="1241">
                  <c:v>292.77024999999998</c:v>
                </c:pt>
                <c:pt idx="1242">
                  <c:v>292.82015999999999</c:v>
                </c:pt>
                <c:pt idx="1243">
                  <c:v>292.86552999999998</c:v>
                </c:pt>
                <c:pt idx="1244">
                  <c:v>292.91165999999998</c:v>
                </c:pt>
                <c:pt idx="1245">
                  <c:v>292.96161999999998</c:v>
                </c:pt>
                <c:pt idx="1246">
                  <c:v>293.01143999999999</c:v>
                </c:pt>
                <c:pt idx="1247">
                  <c:v>293.06157999999999</c:v>
                </c:pt>
                <c:pt idx="1248">
                  <c:v>293.11145999999997</c:v>
                </c:pt>
                <c:pt idx="1249">
                  <c:v>293.16158999999999</c:v>
                </c:pt>
                <c:pt idx="1250">
                  <c:v>293.20686999999998</c:v>
                </c:pt>
                <c:pt idx="1251">
                  <c:v>293.25325999999995</c:v>
                </c:pt>
                <c:pt idx="1252">
                  <c:v>293.30373999999995</c:v>
                </c:pt>
                <c:pt idx="1253">
                  <c:v>293.35323999999997</c:v>
                </c:pt>
                <c:pt idx="1254">
                  <c:v>293.40382</c:v>
                </c:pt>
                <c:pt idx="1255">
                  <c:v>293.45354999999995</c:v>
                </c:pt>
                <c:pt idx="1256">
                  <c:v>293.50356999999997</c:v>
                </c:pt>
                <c:pt idx="1257">
                  <c:v>293.54944</c:v>
                </c:pt>
                <c:pt idx="1258">
                  <c:v>293.59517</c:v>
                </c:pt>
                <c:pt idx="1259">
                  <c:v>293.64470999999998</c:v>
                </c:pt>
                <c:pt idx="1260">
                  <c:v>293.69525999999996</c:v>
                </c:pt>
                <c:pt idx="1261">
                  <c:v>293.74510999999995</c:v>
                </c:pt>
                <c:pt idx="1262">
                  <c:v>293.79499999999996</c:v>
                </c:pt>
                <c:pt idx="1263">
                  <c:v>293.84463999999997</c:v>
                </c:pt>
                <c:pt idx="1264">
                  <c:v>293.89064999999999</c:v>
                </c:pt>
                <c:pt idx="1265">
                  <c:v>293.93675999999999</c:v>
                </c:pt>
                <c:pt idx="1266">
                  <c:v>293.98678999999998</c:v>
                </c:pt>
                <c:pt idx="1267">
                  <c:v>294.03647999999998</c:v>
                </c:pt>
                <c:pt idx="1268">
                  <c:v>294.08707999999996</c:v>
                </c:pt>
                <c:pt idx="1269">
                  <c:v>294.13671999999997</c:v>
                </c:pt>
                <c:pt idx="1270">
                  <c:v>294.18720999999999</c:v>
                </c:pt>
                <c:pt idx="1271">
                  <c:v>294.23292999999995</c:v>
                </c:pt>
                <c:pt idx="1272">
                  <c:v>294.27855999999997</c:v>
                </c:pt>
                <c:pt idx="1273">
                  <c:v>294.32909999999998</c:v>
                </c:pt>
                <c:pt idx="1274">
                  <c:v>294.37874999999997</c:v>
                </c:pt>
                <c:pt idx="1275">
                  <c:v>294.42865999999998</c:v>
                </c:pt>
                <c:pt idx="1276">
                  <c:v>294.47881999999998</c:v>
                </c:pt>
                <c:pt idx="1277">
                  <c:v>294.52807999999999</c:v>
                </c:pt>
                <c:pt idx="1278">
                  <c:v>294.57461000000001</c:v>
                </c:pt>
                <c:pt idx="1279">
                  <c:v>294.62077999999997</c:v>
                </c:pt>
                <c:pt idx="1280">
                  <c:v>294.67057999999997</c:v>
                </c:pt>
                <c:pt idx="1281">
                  <c:v>294.72103999999996</c:v>
                </c:pt>
                <c:pt idx="1282">
                  <c:v>294.77082999999999</c:v>
                </c:pt>
                <c:pt idx="1283">
                  <c:v>294.82087999999999</c:v>
                </c:pt>
                <c:pt idx="1284">
                  <c:v>294.87112999999999</c:v>
                </c:pt>
                <c:pt idx="1285">
                  <c:v>294.91636</c:v>
                </c:pt>
                <c:pt idx="1286">
                  <c:v>294.96205999999995</c:v>
                </c:pt>
                <c:pt idx="1287">
                  <c:v>295.01251999999999</c:v>
                </c:pt>
                <c:pt idx="1288">
                  <c:v>295.06284999999997</c:v>
                </c:pt>
                <c:pt idx="1289">
                  <c:v>295.11213999999995</c:v>
                </c:pt>
                <c:pt idx="1290">
                  <c:v>295.16174999999998</c:v>
                </c:pt>
                <c:pt idx="1291">
                  <c:v>295.21277999999995</c:v>
                </c:pt>
                <c:pt idx="1292">
                  <c:v>295.25849999999997</c:v>
                </c:pt>
                <c:pt idx="1293">
                  <c:v>295.30409999999995</c:v>
                </c:pt>
                <c:pt idx="1294">
                  <c:v>295.35409999999996</c:v>
                </c:pt>
                <c:pt idx="1295">
                  <c:v>295.40478999999999</c:v>
                </c:pt>
                <c:pt idx="1296">
                  <c:v>295.45401999999996</c:v>
                </c:pt>
                <c:pt idx="1297">
                  <c:v>295.50403</c:v>
                </c:pt>
                <c:pt idx="1298">
                  <c:v>295.55438999999996</c:v>
                </c:pt>
                <c:pt idx="1299">
                  <c:v>295.60047999999995</c:v>
                </c:pt>
                <c:pt idx="1300">
                  <c:v>295.64645999999999</c:v>
                </c:pt>
                <c:pt idx="1301">
                  <c:v>295.69619</c:v>
                </c:pt>
                <c:pt idx="1302">
                  <c:v>295.74601999999999</c:v>
                </c:pt>
                <c:pt idx="1303">
                  <c:v>295.79569999999995</c:v>
                </c:pt>
                <c:pt idx="1304">
                  <c:v>295.84634</c:v>
                </c:pt>
                <c:pt idx="1305">
                  <c:v>295.89598999999998</c:v>
                </c:pt>
                <c:pt idx="1306">
                  <c:v>295.94245999999998</c:v>
                </c:pt>
                <c:pt idx="1307">
                  <c:v>295.98838999999998</c:v>
                </c:pt>
                <c:pt idx="1308">
                  <c:v>296.03797999999995</c:v>
                </c:pt>
                <c:pt idx="1309">
                  <c:v>296.08759999999995</c:v>
                </c:pt>
                <c:pt idx="1310">
                  <c:v>296.13866999999999</c:v>
                </c:pt>
                <c:pt idx="1311">
                  <c:v>296.18863999999996</c:v>
                </c:pt>
                <c:pt idx="1312">
                  <c:v>296.238</c:v>
                </c:pt>
                <c:pt idx="1313">
                  <c:v>296.28458000000001</c:v>
                </c:pt>
                <c:pt idx="1314">
                  <c:v>296.32986999999997</c:v>
                </c:pt>
                <c:pt idx="1315">
                  <c:v>296.38011</c:v>
                </c:pt>
                <c:pt idx="1316">
                  <c:v>296.42989999999998</c:v>
                </c:pt>
                <c:pt idx="1317">
                  <c:v>296.48003999999997</c:v>
                </c:pt>
                <c:pt idx="1318">
                  <c:v>296.52983999999998</c:v>
                </c:pt>
                <c:pt idx="1319">
                  <c:v>296.57932999999997</c:v>
                </c:pt>
                <c:pt idx="1320">
                  <c:v>296.62549999999999</c:v>
                </c:pt>
                <c:pt idx="1321">
                  <c:v>296.67158999999998</c:v>
                </c:pt>
                <c:pt idx="1322">
                  <c:v>296.72163999999998</c:v>
                </c:pt>
                <c:pt idx="1323">
                  <c:v>296.77186999999998</c:v>
                </c:pt>
                <c:pt idx="1324">
                  <c:v>296.82207</c:v>
                </c:pt>
                <c:pt idx="1325">
                  <c:v>296.87234999999998</c:v>
                </c:pt>
                <c:pt idx="1326">
                  <c:v>296.92201999999997</c:v>
                </c:pt>
                <c:pt idx="1327">
                  <c:v>296.96821</c:v>
                </c:pt>
                <c:pt idx="1328">
                  <c:v>297.01445999999999</c:v>
                </c:pt>
                <c:pt idx="1329">
                  <c:v>297.06462999999997</c:v>
                </c:pt>
                <c:pt idx="1330">
                  <c:v>297.11388999999997</c:v>
                </c:pt>
                <c:pt idx="1331">
                  <c:v>297.16380999999996</c:v>
                </c:pt>
                <c:pt idx="1332">
                  <c:v>297.21421999999995</c:v>
                </c:pt>
                <c:pt idx="1333">
                  <c:v>297.26423999999997</c:v>
                </c:pt>
                <c:pt idx="1334">
                  <c:v>297.31049999999999</c:v>
                </c:pt>
                <c:pt idx="1335">
                  <c:v>297.35631999999998</c:v>
                </c:pt>
                <c:pt idx="1336">
                  <c:v>297.40567999999996</c:v>
                </c:pt>
                <c:pt idx="1337">
                  <c:v>297.45594999999997</c:v>
                </c:pt>
                <c:pt idx="1338">
                  <c:v>297.50593999999995</c:v>
                </c:pt>
                <c:pt idx="1339">
                  <c:v>297.55540999999999</c:v>
                </c:pt>
                <c:pt idx="1340">
                  <c:v>297.60624999999999</c:v>
                </c:pt>
                <c:pt idx="1341">
                  <c:v>297.65116999999998</c:v>
                </c:pt>
                <c:pt idx="1342">
                  <c:v>297.69773999999995</c:v>
                </c:pt>
                <c:pt idx="1343">
                  <c:v>297.74741999999998</c:v>
                </c:pt>
                <c:pt idx="1344">
                  <c:v>297.79807</c:v>
                </c:pt>
                <c:pt idx="1345">
                  <c:v>297.84811999999999</c:v>
                </c:pt>
                <c:pt idx="1346">
                  <c:v>297.89811999999995</c:v>
                </c:pt>
                <c:pt idx="1347">
                  <c:v>297.94799999999998</c:v>
                </c:pt>
                <c:pt idx="1348">
                  <c:v>297.99450999999999</c:v>
                </c:pt>
                <c:pt idx="1349">
                  <c:v>298.04021999999998</c:v>
                </c:pt>
                <c:pt idx="1350">
                  <c:v>298.08974999999998</c:v>
                </c:pt>
                <c:pt idx="1351">
                  <c:v>298.13934999999998</c:v>
                </c:pt>
                <c:pt idx="1352">
                  <c:v>298.19013999999999</c:v>
                </c:pt>
                <c:pt idx="1353">
                  <c:v>298.24029999999999</c:v>
                </c:pt>
                <c:pt idx="1354">
                  <c:v>298.29042999999996</c:v>
                </c:pt>
                <c:pt idx="1355">
                  <c:v>298.33630999999997</c:v>
                </c:pt>
                <c:pt idx="1356">
                  <c:v>298.38205999999997</c:v>
                </c:pt>
                <c:pt idx="1357">
                  <c:v>298.43185</c:v>
                </c:pt>
                <c:pt idx="1358">
                  <c:v>298.48142999999999</c:v>
                </c:pt>
                <c:pt idx="1359">
                  <c:v>298.53174999999999</c:v>
                </c:pt>
                <c:pt idx="1360">
                  <c:v>298.58238999999998</c:v>
                </c:pt>
                <c:pt idx="1361">
                  <c:v>298.63207999999997</c:v>
                </c:pt>
                <c:pt idx="1362">
                  <c:v>298.67841999999996</c:v>
                </c:pt>
                <c:pt idx="1363">
                  <c:v>298.72395999999998</c:v>
                </c:pt>
                <c:pt idx="1364">
                  <c:v>298.77385999999996</c:v>
                </c:pt>
                <c:pt idx="1365">
                  <c:v>298.82426999999996</c:v>
                </c:pt>
                <c:pt idx="1366">
                  <c:v>298.87383999999997</c:v>
                </c:pt>
                <c:pt idx="1367">
                  <c:v>298.92337999999995</c:v>
                </c:pt>
                <c:pt idx="1368">
                  <c:v>298.97329999999999</c:v>
                </c:pt>
                <c:pt idx="1369">
                  <c:v>299.01929999999999</c:v>
                </c:pt>
                <c:pt idx="1370">
                  <c:v>299.06513999999999</c:v>
                </c:pt>
                <c:pt idx="1371">
                  <c:v>299.11569999999995</c:v>
                </c:pt>
                <c:pt idx="1372">
                  <c:v>299.16575999999998</c:v>
                </c:pt>
                <c:pt idx="1373">
                  <c:v>299.21550999999999</c:v>
                </c:pt>
                <c:pt idx="1374">
                  <c:v>299.26527999999996</c:v>
                </c:pt>
                <c:pt idx="1375">
                  <c:v>299.31538</c:v>
                </c:pt>
                <c:pt idx="1376">
                  <c:v>299.36246</c:v>
                </c:pt>
                <c:pt idx="1377">
                  <c:v>299.40765999999996</c:v>
                </c:pt>
                <c:pt idx="1378">
                  <c:v>299.45777999999996</c:v>
                </c:pt>
                <c:pt idx="1379">
                  <c:v>299.50774999999999</c:v>
                </c:pt>
                <c:pt idx="1380">
                  <c:v>299.55816999999996</c:v>
                </c:pt>
                <c:pt idx="1381">
                  <c:v>299.60827999999998</c:v>
                </c:pt>
                <c:pt idx="1382">
                  <c:v>299.65781999999996</c:v>
                </c:pt>
                <c:pt idx="1383">
                  <c:v>299.70391999999998</c:v>
                </c:pt>
                <c:pt idx="1384">
                  <c:v>299.75</c:v>
                </c:pt>
                <c:pt idx="1385">
                  <c:v>299.80021999999997</c:v>
                </c:pt>
                <c:pt idx="1386">
                  <c:v>299.85019999999997</c:v>
                </c:pt>
                <c:pt idx="1387">
                  <c:v>299.90076999999997</c:v>
                </c:pt>
                <c:pt idx="1388">
                  <c:v>299.95058999999998</c:v>
                </c:pt>
                <c:pt idx="1389">
                  <c:v>300.00050999999996</c:v>
                </c:pt>
                <c:pt idx="1390">
                  <c:v>300.04696999999999</c:v>
                </c:pt>
                <c:pt idx="1391">
                  <c:v>300.09273999999999</c:v>
                </c:pt>
                <c:pt idx="1392">
                  <c:v>300.14220999999998</c:v>
                </c:pt>
                <c:pt idx="1393">
                  <c:v>300.19216</c:v>
                </c:pt>
                <c:pt idx="1394">
                  <c:v>300.24212</c:v>
                </c:pt>
                <c:pt idx="1395">
                  <c:v>300.29147999999998</c:v>
                </c:pt>
                <c:pt idx="1396">
                  <c:v>300.34157999999996</c:v>
                </c:pt>
                <c:pt idx="1397">
                  <c:v>300.38806</c:v>
                </c:pt>
                <c:pt idx="1398">
                  <c:v>300.43353999999999</c:v>
                </c:pt>
                <c:pt idx="1399">
                  <c:v>300.48401999999999</c:v>
                </c:pt>
                <c:pt idx="1400">
                  <c:v>300.53303999999997</c:v>
                </c:pt>
                <c:pt idx="1401">
                  <c:v>300.5838</c:v>
                </c:pt>
                <c:pt idx="1402">
                  <c:v>300.63367999999997</c:v>
                </c:pt>
                <c:pt idx="1403">
                  <c:v>300.68309999999997</c:v>
                </c:pt>
                <c:pt idx="1404">
                  <c:v>300.72909999999996</c:v>
                </c:pt>
                <c:pt idx="1405">
                  <c:v>300.77547999999996</c:v>
                </c:pt>
                <c:pt idx="1406">
                  <c:v>300.82498999999996</c:v>
                </c:pt>
                <c:pt idx="1407">
                  <c:v>300.87506999999999</c:v>
                </c:pt>
                <c:pt idx="1408">
                  <c:v>300.92561999999998</c:v>
                </c:pt>
                <c:pt idx="1409">
                  <c:v>300.97587999999996</c:v>
                </c:pt>
                <c:pt idx="1410">
                  <c:v>301.02625999999998</c:v>
                </c:pt>
                <c:pt idx="1411">
                  <c:v>301.07240999999999</c:v>
                </c:pt>
                <c:pt idx="1412">
                  <c:v>301.11762999999996</c:v>
                </c:pt>
                <c:pt idx="1413">
                  <c:v>301.16857999999996</c:v>
                </c:pt>
                <c:pt idx="1414">
                  <c:v>301.21803</c:v>
                </c:pt>
                <c:pt idx="1415">
                  <c:v>301.26811999999995</c:v>
                </c:pt>
                <c:pt idx="1416">
                  <c:v>301.31852999999995</c:v>
                </c:pt>
                <c:pt idx="1417">
                  <c:v>301.36790999999999</c:v>
                </c:pt>
                <c:pt idx="1418">
                  <c:v>301.41492999999997</c:v>
                </c:pt>
                <c:pt idx="1419">
                  <c:v>301.46039999999999</c:v>
                </c:pt>
                <c:pt idx="1420">
                  <c:v>301.50977</c:v>
                </c:pt>
                <c:pt idx="1421">
                  <c:v>301.56027999999998</c:v>
                </c:pt>
                <c:pt idx="1422">
                  <c:v>301.60996</c:v>
                </c:pt>
                <c:pt idx="1423">
                  <c:v>301.66021999999998</c:v>
                </c:pt>
                <c:pt idx="1424">
                  <c:v>301.70993999999996</c:v>
                </c:pt>
                <c:pt idx="1425">
                  <c:v>301.75636999999995</c:v>
                </c:pt>
                <c:pt idx="1426">
                  <c:v>301.80189999999999</c:v>
                </c:pt>
                <c:pt idx="1427">
                  <c:v>301.85278</c:v>
                </c:pt>
                <c:pt idx="1428">
                  <c:v>301.90229999999997</c:v>
                </c:pt>
                <c:pt idx="1429">
                  <c:v>301.95227999999997</c:v>
                </c:pt>
                <c:pt idx="1430">
                  <c:v>302.00243</c:v>
                </c:pt>
                <c:pt idx="1431">
                  <c:v>302.05297999999999</c:v>
                </c:pt>
                <c:pt idx="1432">
                  <c:v>302.0992</c:v>
                </c:pt>
                <c:pt idx="1433">
                  <c:v>302.14459999999997</c:v>
                </c:pt>
                <c:pt idx="1434">
                  <c:v>302.19435999999996</c:v>
                </c:pt>
                <c:pt idx="1435">
                  <c:v>302.24496999999997</c:v>
                </c:pt>
                <c:pt idx="1436">
                  <c:v>302.2946</c:v>
                </c:pt>
                <c:pt idx="1437">
                  <c:v>302.34496999999999</c:v>
                </c:pt>
                <c:pt idx="1438">
                  <c:v>302.39491999999996</c:v>
                </c:pt>
                <c:pt idx="1439">
                  <c:v>302.44092999999998</c:v>
                </c:pt>
                <c:pt idx="1440">
                  <c:v>302.48692</c:v>
                </c:pt>
                <c:pt idx="1441">
                  <c:v>302.53744</c:v>
                </c:pt>
                <c:pt idx="1442">
                  <c:v>302.58666999999997</c:v>
                </c:pt>
                <c:pt idx="1443">
                  <c:v>302.63650999999999</c:v>
                </c:pt>
                <c:pt idx="1444">
                  <c:v>302.68800999999996</c:v>
                </c:pt>
                <c:pt idx="1445">
                  <c:v>302.73728</c:v>
                </c:pt>
                <c:pt idx="1446">
                  <c:v>302.78388999999999</c:v>
                </c:pt>
                <c:pt idx="1447">
                  <c:v>302.82891999999998</c:v>
                </c:pt>
                <c:pt idx="1448">
                  <c:v>302.87964999999997</c:v>
                </c:pt>
                <c:pt idx="1449">
                  <c:v>302.92881999999997</c:v>
                </c:pt>
                <c:pt idx="1450">
                  <c:v>302.97931</c:v>
                </c:pt>
                <c:pt idx="1451">
                  <c:v>303.02924999999999</c:v>
                </c:pt>
                <c:pt idx="1452">
                  <c:v>303.07997999999998</c:v>
                </c:pt>
                <c:pt idx="1453">
                  <c:v>303.12555999999995</c:v>
                </c:pt>
                <c:pt idx="1454">
                  <c:v>303.17160999999999</c:v>
                </c:pt>
                <c:pt idx="1455">
                  <c:v>303.22219999999999</c:v>
                </c:pt>
                <c:pt idx="1456">
                  <c:v>303.27197999999999</c:v>
                </c:pt>
                <c:pt idx="1457">
                  <c:v>303.32249999999999</c:v>
                </c:pt>
                <c:pt idx="1458">
                  <c:v>303.37171999999998</c:v>
                </c:pt>
                <c:pt idx="1459">
                  <c:v>303.42205999999999</c:v>
                </c:pt>
                <c:pt idx="1460">
                  <c:v>303.46800999999999</c:v>
                </c:pt>
                <c:pt idx="1461">
                  <c:v>303.51405</c:v>
                </c:pt>
                <c:pt idx="1462">
                  <c:v>303.56408999999996</c:v>
                </c:pt>
                <c:pt idx="1463">
                  <c:v>303.61431999999996</c:v>
                </c:pt>
                <c:pt idx="1464">
                  <c:v>303.66419999999999</c:v>
                </c:pt>
                <c:pt idx="1465">
                  <c:v>303.71459999999996</c:v>
                </c:pt>
                <c:pt idx="1466">
                  <c:v>303.76434999999998</c:v>
                </c:pt>
                <c:pt idx="1467">
                  <c:v>303.81022999999999</c:v>
                </c:pt>
                <c:pt idx="1468">
                  <c:v>303.85569999999996</c:v>
                </c:pt>
                <c:pt idx="1469">
                  <c:v>303.90667999999999</c:v>
                </c:pt>
                <c:pt idx="1470">
                  <c:v>303.95740999999998</c:v>
                </c:pt>
                <c:pt idx="1471">
                  <c:v>304.00705999999997</c:v>
                </c:pt>
                <c:pt idx="1472">
                  <c:v>304.05719999999997</c:v>
                </c:pt>
                <c:pt idx="1473">
                  <c:v>304.10751999999997</c:v>
                </c:pt>
                <c:pt idx="1474">
                  <c:v>304.15313999999995</c:v>
                </c:pt>
                <c:pt idx="1475">
                  <c:v>304.19876999999997</c:v>
                </c:pt>
                <c:pt idx="1476">
                  <c:v>304.24982</c:v>
                </c:pt>
                <c:pt idx="1477">
                  <c:v>304.29899</c:v>
                </c:pt>
                <c:pt idx="1478">
                  <c:v>304.34990999999997</c:v>
                </c:pt>
                <c:pt idx="1479">
                  <c:v>304.39943999999997</c:v>
                </c:pt>
                <c:pt idx="1480">
                  <c:v>304.44939999999997</c:v>
                </c:pt>
                <c:pt idx="1481">
                  <c:v>304.495</c:v>
                </c:pt>
                <c:pt idx="1482">
                  <c:v>304.54163</c:v>
                </c:pt>
                <c:pt idx="1483">
                  <c:v>304.59219999999999</c:v>
                </c:pt>
                <c:pt idx="1484">
                  <c:v>304.64144999999996</c:v>
                </c:pt>
                <c:pt idx="1485">
                  <c:v>304.69169999999997</c:v>
                </c:pt>
                <c:pt idx="1486">
                  <c:v>304.74192999999997</c:v>
                </c:pt>
                <c:pt idx="1487">
                  <c:v>304.79149999999998</c:v>
                </c:pt>
                <c:pt idx="1488">
                  <c:v>304.83743999999996</c:v>
                </c:pt>
                <c:pt idx="1489">
                  <c:v>304.88363999999996</c:v>
                </c:pt>
                <c:pt idx="1490">
                  <c:v>304.93399999999997</c:v>
                </c:pt>
                <c:pt idx="1491">
                  <c:v>304.98345999999998</c:v>
                </c:pt>
                <c:pt idx="1492">
                  <c:v>305.03357999999997</c:v>
                </c:pt>
                <c:pt idx="1493">
                  <c:v>305.08371999999997</c:v>
                </c:pt>
                <c:pt idx="1494">
                  <c:v>305.13369999999998</c:v>
                </c:pt>
                <c:pt idx="1495">
                  <c:v>305.17955999999998</c:v>
                </c:pt>
                <c:pt idx="1496">
                  <c:v>305.22537999999997</c:v>
                </c:pt>
                <c:pt idx="1497">
                  <c:v>305.27509999999995</c:v>
                </c:pt>
                <c:pt idx="1498">
                  <c:v>305.32553999999999</c:v>
                </c:pt>
                <c:pt idx="1499">
                  <c:v>305.37579999999997</c:v>
                </c:pt>
                <c:pt idx="1500">
                  <c:v>305.42577</c:v>
                </c:pt>
                <c:pt idx="1501">
                  <c:v>305.47625999999997</c:v>
                </c:pt>
                <c:pt idx="1502">
                  <c:v>305.52189999999996</c:v>
                </c:pt>
                <c:pt idx="1503">
                  <c:v>305.56736000000001</c:v>
                </c:pt>
                <c:pt idx="1504">
                  <c:v>305.61751999999996</c:v>
                </c:pt>
                <c:pt idx="1505">
                  <c:v>305.66780999999997</c:v>
                </c:pt>
                <c:pt idx="1506">
                  <c:v>305.71762999999999</c:v>
                </c:pt>
                <c:pt idx="1507">
                  <c:v>305.76740999999998</c:v>
                </c:pt>
                <c:pt idx="1508">
                  <c:v>305.81787999999995</c:v>
                </c:pt>
                <c:pt idx="1509">
                  <c:v>305.86342999999999</c:v>
                </c:pt>
                <c:pt idx="1510">
                  <c:v>305.90940999999998</c:v>
                </c:pt>
                <c:pt idx="1511">
                  <c:v>305.95950999999997</c:v>
                </c:pt>
                <c:pt idx="1512">
                  <c:v>306.00923999999998</c:v>
                </c:pt>
                <c:pt idx="1513">
                  <c:v>306.05912999999998</c:v>
                </c:pt>
                <c:pt idx="1514">
                  <c:v>306.10908999999998</c:v>
                </c:pt>
                <c:pt idx="1515">
                  <c:v>306.15922</c:v>
                </c:pt>
                <c:pt idx="1516">
                  <c:v>306.20542</c:v>
                </c:pt>
                <c:pt idx="1517">
                  <c:v>306.25104999999996</c:v>
                </c:pt>
                <c:pt idx="1518">
                  <c:v>306.30093999999997</c:v>
                </c:pt>
                <c:pt idx="1519">
                  <c:v>306.35091999999997</c:v>
                </c:pt>
                <c:pt idx="1520">
                  <c:v>306.40119999999996</c:v>
                </c:pt>
                <c:pt idx="1521">
                  <c:v>306.45151999999996</c:v>
                </c:pt>
                <c:pt idx="1522">
                  <c:v>306.50085999999999</c:v>
                </c:pt>
                <c:pt idx="1523">
                  <c:v>306.54753999999997</c:v>
                </c:pt>
                <c:pt idx="1524">
                  <c:v>306.59273999999999</c:v>
                </c:pt>
                <c:pt idx="1525">
                  <c:v>306.64362</c:v>
                </c:pt>
                <c:pt idx="1526">
                  <c:v>306.69252</c:v>
                </c:pt>
                <c:pt idx="1527">
                  <c:v>306.74275999999998</c:v>
                </c:pt>
                <c:pt idx="1528">
                  <c:v>306.79267999999996</c:v>
                </c:pt>
                <c:pt idx="1529">
                  <c:v>306.84317999999996</c:v>
                </c:pt>
                <c:pt idx="1530">
                  <c:v>306.88853999999998</c:v>
                </c:pt>
                <c:pt idx="1531">
                  <c:v>306.93441999999999</c:v>
                </c:pt>
                <c:pt idx="1532">
                  <c:v>306.98403999999999</c:v>
                </c:pt>
                <c:pt idx="1533">
                  <c:v>307.03429999999997</c:v>
                </c:pt>
                <c:pt idx="1534">
                  <c:v>307.08416999999997</c:v>
                </c:pt>
                <c:pt idx="1535">
                  <c:v>307.1345</c:v>
                </c:pt>
                <c:pt idx="1536">
                  <c:v>307.18433999999996</c:v>
                </c:pt>
                <c:pt idx="1537">
                  <c:v>307.22985999999997</c:v>
                </c:pt>
                <c:pt idx="1538">
                  <c:v>307.27557999999999</c:v>
                </c:pt>
                <c:pt idx="1539">
                  <c:v>307.32561999999996</c:v>
                </c:pt>
                <c:pt idx="1540">
                  <c:v>307.37601999999998</c:v>
                </c:pt>
                <c:pt idx="1541">
                  <c:v>307.42653999999999</c:v>
                </c:pt>
                <c:pt idx="1542">
                  <c:v>307.47627</c:v>
                </c:pt>
                <c:pt idx="1543">
                  <c:v>307.52596</c:v>
                </c:pt>
                <c:pt idx="1544">
                  <c:v>307.57218</c:v>
                </c:pt>
                <c:pt idx="1545">
                  <c:v>307.61781999999999</c:v>
                </c:pt>
                <c:pt idx="1546">
                  <c:v>307.66742999999997</c:v>
                </c:pt>
                <c:pt idx="1547">
                  <c:v>307.71699999999998</c:v>
                </c:pt>
                <c:pt idx="1548">
                  <c:v>307.76808999999997</c:v>
                </c:pt>
                <c:pt idx="1549">
                  <c:v>307.81790000000001</c:v>
                </c:pt>
                <c:pt idx="1550">
                  <c:v>307.86752999999999</c:v>
                </c:pt>
                <c:pt idx="1551">
                  <c:v>307.91395</c:v>
                </c:pt>
                <c:pt idx="1552">
                  <c:v>307.95899999999995</c:v>
                </c:pt>
                <c:pt idx="1553">
                  <c:v>308.00963999999999</c:v>
                </c:pt>
                <c:pt idx="1554">
                  <c:v>308.05934999999999</c:v>
                </c:pt>
                <c:pt idx="1555">
                  <c:v>308.10979999999995</c:v>
                </c:pt>
                <c:pt idx="1556">
                  <c:v>308.15967000000001</c:v>
                </c:pt>
                <c:pt idx="1557">
                  <c:v>308.20993999999996</c:v>
                </c:pt>
                <c:pt idx="1558">
                  <c:v>308.25555999999995</c:v>
                </c:pt>
                <c:pt idx="1559">
                  <c:v>308.30169999999998</c:v>
                </c:pt>
                <c:pt idx="1560">
                  <c:v>308.35097999999999</c:v>
                </c:pt>
                <c:pt idx="1561">
                  <c:v>308.40103999999997</c:v>
                </c:pt>
                <c:pt idx="1562">
                  <c:v>308.45165999999995</c:v>
                </c:pt>
                <c:pt idx="1563">
                  <c:v>308.50139999999999</c:v>
                </c:pt>
                <c:pt idx="1564">
                  <c:v>308.55070000000001</c:v>
                </c:pt>
                <c:pt idx="1565">
                  <c:v>308.59605999999997</c:v>
                </c:pt>
                <c:pt idx="1566">
                  <c:v>308.64319999999998</c:v>
                </c:pt>
                <c:pt idx="1567">
                  <c:v>308.69318999999996</c:v>
                </c:pt>
                <c:pt idx="1568">
                  <c:v>308.74309</c:v>
                </c:pt>
                <c:pt idx="1569">
                  <c:v>308.79334</c:v>
                </c:pt>
                <c:pt idx="1570">
                  <c:v>308.84304999999995</c:v>
                </c:pt>
                <c:pt idx="1571">
                  <c:v>308.89263</c:v>
                </c:pt>
                <c:pt idx="1572">
                  <c:v>308.93861999999996</c:v>
                </c:pt>
                <c:pt idx="1573">
                  <c:v>308.98499999999996</c:v>
                </c:pt>
                <c:pt idx="1574">
                  <c:v>309.03486999999996</c:v>
                </c:pt>
                <c:pt idx="1575">
                  <c:v>309.08483999999999</c:v>
                </c:pt>
                <c:pt idx="1576">
                  <c:v>309.1354</c:v>
                </c:pt>
                <c:pt idx="1577">
                  <c:v>309.18547999999998</c:v>
                </c:pt>
                <c:pt idx="1578">
                  <c:v>309.23515999999995</c:v>
                </c:pt>
                <c:pt idx="1579">
                  <c:v>309.28075999999999</c:v>
                </c:pt>
                <c:pt idx="1580">
                  <c:v>309.32605999999998</c:v>
                </c:pt>
                <c:pt idx="1581">
                  <c:v>309.37667999999996</c:v>
                </c:pt>
                <c:pt idx="1582">
                  <c:v>309.42667999999998</c:v>
                </c:pt>
                <c:pt idx="1583">
                  <c:v>309.47650999999996</c:v>
                </c:pt>
                <c:pt idx="1584">
                  <c:v>309.52715000000001</c:v>
                </c:pt>
                <c:pt idx="1585">
                  <c:v>309.57698999999997</c:v>
                </c:pt>
                <c:pt idx="1586">
                  <c:v>309.62248</c:v>
                </c:pt>
                <c:pt idx="1587">
                  <c:v>309.66796999999997</c:v>
                </c:pt>
                <c:pt idx="1588">
                  <c:v>309.71839999999997</c:v>
                </c:pt>
                <c:pt idx="1589">
                  <c:v>309.76826</c:v>
                </c:pt>
                <c:pt idx="1590">
                  <c:v>309.81851999999998</c:v>
                </c:pt>
                <c:pt idx="1591">
                  <c:v>309.86840999999998</c:v>
                </c:pt>
                <c:pt idx="1592">
                  <c:v>309.91861999999998</c:v>
                </c:pt>
                <c:pt idx="1593">
                  <c:v>309.96445999999997</c:v>
                </c:pt>
                <c:pt idx="1594">
                  <c:v>310.01023999999995</c:v>
                </c:pt>
                <c:pt idx="1595">
                  <c:v>310.06038999999998</c:v>
                </c:pt>
                <c:pt idx="1596">
                  <c:v>310.11039999999997</c:v>
                </c:pt>
                <c:pt idx="1597">
                  <c:v>310.16035999999997</c:v>
                </c:pt>
                <c:pt idx="1598">
                  <c:v>310.21019999999999</c:v>
                </c:pt>
                <c:pt idx="1599">
                  <c:v>310.26065999999997</c:v>
                </c:pt>
                <c:pt idx="1600">
                  <c:v>310.30655999999999</c:v>
                </c:pt>
                <c:pt idx="1601">
                  <c:v>310.35271</c:v>
                </c:pt>
                <c:pt idx="1602">
                  <c:v>310.40177999999997</c:v>
                </c:pt>
                <c:pt idx="1603">
                  <c:v>310.45185999999995</c:v>
                </c:pt>
                <c:pt idx="1604">
                  <c:v>310.50283999999999</c:v>
                </c:pt>
                <c:pt idx="1605">
                  <c:v>310.55197999999996</c:v>
                </c:pt>
                <c:pt idx="1606">
                  <c:v>310.60188999999997</c:v>
                </c:pt>
                <c:pt idx="1607">
                  <c:v>310.64830999999998</c:v>
                </c:pt>
                <c:pt idx="1608">
                  <c:v>310.69399999999996</c:v>
                </c:pt>
                <c:pt idx="1609">
                  <c:v>310.74375999999995</c:v>
                </c:pt>
                <c:pt idx="1610">
                  <c:v>310.79370999999998</c:v>
                </c:pt>
                <c:pt idx="1611">
                  <c:v>310.84404999999998</c:v>
                </c:pt>
                <c:pt idx="1612">
                  <c:v>310.89425</c:v>
                </c:pt>
                <c:pt idx="1613">
                  <c:v>310.94460999999995</c:v>
                </c:pt>
                <c:pt idx="1614">
                  <c:v>310.99033999999995</c:v>
                </c:pt>
                <c:pt idx="1615">
                  <c:v>311.03602000000001</c:v>
                </c:pt>
                <c:pt idx="1616">
                  <c:v>311.08634999999998</c:v>
                </c:pt>
                <c:pt idx="1617">
                  <c:v>311.13605999999999</c:v>
                </c:pt>
                <c:pt idx="1618">
                  <c:v>311.18656999999996</c:v>
                </c:pt>
                <c:pt idx="1619">
                  <c:v>311.23607999999996</c:v>
                </c:pt>
                <c:pt idx="1620">
                  <c:v>311.28656000000001</c:v>
                </c:pt>
                <c:pt idx="1621">
                  <c:v>311.3331</c:v>
                </c:pt>
                <c:pt idx="1622">
                  <c:v>311.37795</c:v>
                </c:pt>
                <c:pt idx="1623">
                  <c:v>311.42821999999995</c:v>
                </c:pt>
                <c:pt idx="1624">
                  <c:v>311.47819999999996</c:v>
                </c:pt>
                <c:pt idx="1625">
                  <c:v>311.52791999999999</c:v>
                </c:pt>
                <c:pt idx="1626">
                  <c:v>311.57802999999996</c:v>
                </c:pt>
                <c:pt idx="1627">
                  <c:v>311.62799999999999</c:v>
                </c:pt>
                <c:pt idx="1628">
                  <c:v>311.67426</c:v>
                </c:pt>
                <c:pt idx="1629">
                  <c:v>311.71983999999998</c:v>
                </c:pt>
                <c:pt idx="1630">
                  <c:v>311.77035000000001</c:v>
                </c:pt>
                <c:pt idx="1631">
                  <c:v>311.81989999999996</c:v>
                </c:pt>
                <c:pt idx="1632">
                  <c:v>311.86986999999999</c:v>
                </c:pt>
                <c:pt idx="1633">
                  <c:v>311.92003</c:v>
                </c:pt>
                <c:pt idx="1634">
                  <c:v>311.97001999999998</c:v>
                </c:pt>
                <c:pt idx="1635">
                  <c:v>312.01586999999995</c:v>
                </c:pt>
                <c:pt idx="1636">
                  <c:v>312.06193999999999</c:v>
                </c:pt>
                <c:pt idx="1637">
                  <c:v>312.11165</c:v>
                </c:pt>
                <c:pt idx="1638">
                  <c:v>312.16159999999996</c:v>
                </c:pt>
                <c:pt idx="1639">
                  <c:v>312.21171999999996</c:v>
                </c:pt>
                <c:pt idx="1640">
                  <c:v>312.26186999999999</c:v>
                </c:pt>
                <c:pt idx="1641">
                  <c:v>312.31154999999995</c:v>
                </c:pt>
                <c:pt idx="1642">
                  <c:v>312.3578</c:v>
                </c:pt>
                <c:pt idx="1643">
                  <c:v>312.40397999999999</c:v>
                </c:pt>
                <c:pt idx="1644">
                  <c:v>312.45402999999999</c:v>
                </c:pt>
                <c:pt idx="1645">
                  <c:v>312.50346999999999</c:v>
                </c:pt>
                <c:pt idx="1646">
                  <c:v>312.55399999999997</c:v>
                </c:pt>
                <c:pt idx="1647">
                  <c:v>312.60377</c:v>
                </c:pt>
                <c:pt idx="1648">
                  <c:v>312.65427999999997</c:v>
                </c:pt>
                <c:pt idx="1649">
                  <c:v>312.70013999999998</c:v>
                </c:pt>
                <c:pt idx="1650">
                  <c:v>312.74554000000001</c:v>
                </c:pt>
                <c:pt idx="1651">
                  <c:v>312.79596999999995</c:v>
                </c:pt>
                <c:pt idx="1652">
                  <c:v>312.84625999999997</c:v>
                </c:pt>
                <c:pt idx="1653">
                  <c:v>312.89567999999997</c:v>
                </c:pt>
                <c:pt idx="1654">
                  <c:v>312.94603999999998</c:v>
                </c:pt>
                <c:pt idx="1655">
                  <c:v>312.99593999999996</c:v>
                </c:pt>
                <c:pt idx="1656">
                  <c:v>313.04177999999996</c:v>
                </c:pt>
                <c:pt idx="1657">
                  <c:v>313.08821999999998</c:v>
                </c:pt>
                <c:pt idx="1658">
                  <c:v>313.13806999999997</c:v>
                </c:pt>
                <c:pt idx="1659">
                  <c:v>313.18754999999999</c:v>
                </c:pt>
                <c:pt idx="1660">
                  <c:v>313.23776999999995</c:v>
                </c:pt>
                <c:pt idx="1661">
                  <c:v>313.28809999999999</c:v>
                </c:pt>
                <c:pt idx="1662">
                  <c:v>313.33756999999997</c:v>
                </c:pt>
                <c:pt idx="1663">
                  <c:v>313.38354999999996</c:v>
                </c:pt>
                <c:pt idx="1664">
                  <c:v>313.42978999999997</c:v>
                </c:pt>
                <c:pt idx="1665">
                  <c:v>313.47991999999999</c:v>
                </c:pt>
                <c:pt idx="1666">
                  <c:v>313.53015999999997</c:v>
                </c:pt>
                <c:pt idx="1667">
                  <c:v>313.5795</c:v>
                </c:pt>
                <c:pt idx="1668">
                  <c:v>313.63</c:v>
                </c:pt>
                <c:pt idx="1669">
                  <c:v>313.67996999999997</c:v>
                </c:pt>
                <c:pt idx="1670">
                  <c:v>313.72539999999998</c:v>
                </c:pt>
                <c:pt idx="1671">
                  <c:v>313.77056999999996</c:v>
                </c:pt>
                <c:pt idx="1672">
                  <c:v>313.82083999999998</c:v>
                </c:pt>
                <c:pt idx="1673">
                  <c:v>313.87194</c:v>
                </c:pt>
                <c:pt idx="1674">
                  <c:v>313.92187999999999</c:v>
                </c:pt>
                <c:pt idx="1675">
                  <c:v>313.97185999999999</c:v>
                </c:pt>
                <c:pt idx="1676">
                  <c:v>314.02180999999996</c:v>
                </c:pt>
                <c:pt idx="1677">
                  <c:v>314.06806999999998</c:v>
                </c:pt>
                <c:pt idx="1678">
                  <c:v>314.11340999999999</c:v>
                </c:pt>
                <c:pt idx="1679">
                  <c:v>314.16355999999996</c:v>
                </c:pt>
                <c:pt idx="1680">
                  <c:v>314.21333999999996</c:v>
                </c:pt>
                <c:pt idx="1681">
                  <c:v>314.26316999999995</c:v>
                </c:pt>
                <c:pt idx="1682">
                  <c:v>314.31356</c:v>
                </c:pt>
                <c:pt idx="1683">
                  <c:v>314.36356000000001</c:v>
                </c:pt>
                <c:pt idx="1684">
                  <c:v>314.40913999999998</c:v>
                </c:pt>
                <c:pt idx="1685">
                  <c:v>314.45524</c:v>
                </c:pt>
                <c:pt idx="1686">
                  <c:v>314.50584999999995</c:v>
                </c:pt>
                <c:pt idx="1687">
                  <c:v>314.55561999999998</c:v>
                </c:pt>
                <c:pt idx="1688">
                  <c:v>314.60595999999998</c:v>
                </c:pt>
                <c:pt idx="1689">
                  <c:v>314.65553999999997</c:v>
                </c:pt>
                <c:pt idx="1690">
                  <c:v>314.70545999999996</c:v>
                </c:pt>
                <c:pt idx="1691">
                  <c:v>314.75156999999996</c:v>
                </c:pt>
                <c:pt idx="1692">
                  <c:v>314.79729999999995</c:v>
                </c:pt>
                <c:pt idx="1693">
                  <c:v>314.84742999999997</c:v>
                </c:pt>
                <c:pt idx="1694">
                  <c:v>314.89741999999995</c:v>
                </c:pt>
                <c:pt idx="1695">
                  <c:v>314.94718</c:v>
                </c:pt>
                <c:pt idx="1696">
                  <c:v>314.99764999999996</c:v>
                </c:pt>
                <c:pt idx="1697">
                  <c:v>315.04811999999998</c:v>
                </c:pt>
                <c:pt idx="1698">
                  <c:v>315.09360999999996</c:v>
                </c:pt>
                <c:pt idx="1699">
                  <c:v>315.13921999999997</c:v>
                </c:pt>
                <c:pt idx="1700">
                  <c:v>315.18942999999996</c:v>
                </c:pt>
                <c:pt idx="1701">
                  <c:v>315.24009999999998</c:v>
                </c:pt>
                <c:pt idx="1702">
                  <c:v>315.28915999999998</c:v>
                </c:pt>
                <c:pt idx="1703">
                  <c:v>315.33909</c:v>
                </c:pt>
                <c:pt idx="1704">
                  <c:v>315.38978999999995</c:v>
                </c:pt>
                <c:pt idx="1705">
                  <c:v>315.43520000000001</c:v>
                </c:pt>
                <c:pt idx="1706">
                  <c:v>315.48104000000001</c:v>
                </c:pt>
                <c:pt idx="1707">
                  <c:v>315.53069999999997</c:v>
                </c:pt>
                <c:pt idx="1708">
                  <c:v>315.58175999999997</c:v>
                </c:pt>
                <c:pt idx="1709">
                  <c:v>315.63153999999997</c:v>
                </c:pt>
                <c:pt idx="1710">
                  <c:v>315.68125999999995</c:v>
                </c:pt>
                <c:pt idx="1711">
                  <c:v>315.73071999999996</c:v>
                </c:pt>
                <c:pt idx="1712">
                  <c:v>315.77790999999996</c:v>
                </c:pt>
                <c:pt idx="1713">
                  <c:v>315.82401999999996</c:v>
                </c:pt>
                <c:pt idx="1714">
                  <c:v>315.87315999999998</c:v>
                </c:pt>
                <c:pt idx="1715">
                  <c:v>315.92289</c:v>
                </c:pt>
                <c:pt idx="1716">
                  <c:v>315.97343999999998</c:v>
                </c:pt>
                <c:pt idx="1717">
                  <c:v>316.02323999999999</c:v>
                </c:pt>
                <c:pt idx="1718">
                  <c:v>316.07336999999995</c:v>
                </c:pt>
                <c:pt idx="1719">
                  <c:v>316.11877999999996</c:v>
                </c:pt>
                <c:pt idx="1720">
                  <c:v>316.16503999999998</c:v>
                </c:pt>
                <c:pt idx="1721">
                  <c:v>316.21459999999996</c:v>
                </c:pt>
                <c:pt idx="1722">
                  <c:v>316.26481999999999</c:v>
                </c:pt>
                <c:pt idx="1723">
                  <c:v>316.31556</c:v>
                </c:pt>
                <c:pt idx="1724">
                  <c:v>316.36530999999997</c:v>
                </c:pt>
                <c:pt idx="1725">
                  <c:v>316.41560999999996</c:v>
                </c:pt>
                <c:pt idx="1726">
                  <c:v>316.46125999999998</c:v>
                </c:pt>
                <c:pt idx="1727">
                  <c:v>316.50723999999997</c:v>
                </c:pt>
                <c:pt idx="1728">
                  <c:v>316.55689999999998</c:v>
                </c:pt>
                <c:pt idx="1729">
                  <c:v>316.60726</c:v>
                </c:pt>
                <c:pt idx="1730">
                  <c:v>316.65691999999996</c:v>
                </c:pt>
                <c:pt idx="1731">
                  <c:v>316.70715999999999</c:v>
                </c:pt>
                <c:pt idx="1732">
                  <c:v>316.75730999999996</c:v>
                </c:pt>
                <c:pt idx="1733">
                  <c:v>316.80346999999995</c:v>
                </c:pt>
                <c:pt idx="1734">
                  <c:v>316.84912999999995</c:v>
                </c:pt>
                <c:pt idx="1735">
                  <c:v>316.89880999999997</c:v>
                </c:pt>
                <c:pt idx="1736">
                  <c:v>316.94901999999996</c:v>
                </c:pt>
                <c:pt idx="1737">
                  <c:v>316.99881999999997</c:v>
                </c:pt>
                <c:pt idx="1738">
                  <c:v>317.04906</c:v>
                </c:pt>
                <c:pt idx="1739">
                  <c:v>317.09931999999998</c:v>
                </c:pt>
                <c:pt idx="1740">
                  <c:v>317.14483999999999</c:v>
                </c:pt>
                <c:pt idx="1741">
                  <c:v>317.19045</c:v>
                </c:pt>
                <c:pt idx="1742">
                  <c:v>317.24074999999999</c:v>
                </c:pt>
                <c:pt idx="1743">
                  <c:v>317.29055999999997</c:v>
                </c:pt>
                <c:pt idx="1744">
                  <c:v>317.34089</c:v>
                </c:pt>
                <c:pt idx="1745">
                  <c:v>317.39069999999998</c:v>
                </c:pt>
                <c:pt idx="1746">
                  <c:v>317.44106999999997</c:v>
                </c:pt>
                <c:pt idx="1747">
                  <c:v>317.4862</c:v>
                </c:pt>
                <c:pt idx="1748">
                  <c:v>317.53249999999997</c:v>
                </c:pt>
                <c:pt idx="1749">
                  <c:v>317.58231999999998</c:v>
                </c:pt>
                <c:pt idx="1750">
                  <c:v>317.63238999999999</c:v>
                </c:pt>
                <c:pt idx="1751">
                  <c:v>317.68320999999997</c:v>
                </c:pt>
                <c:pt idx="1752">
                  <c:v>317.73236999999995</c:v>
                </c:pt>
                <c:pt idx="1753">
                  <c:v>317.78312</c:v>
                </c:pt>
                <c:pt idx="1754">
                  <c:v>317.82901999999996</c:v>
                </c:pt>
                <c:pt idx="1755">
                  <c:v>317.87487999999996</c:v>
                </c:pt>
                <c:pt idx="1756">
                  <c:v>317.92498000000001</c:v>
                </c:pt>
                <c:pt idx="1757">
                  <c:v>317.97457999999995</c:v>
                </c:pt>
                <c:pt idx="1758">
                  <c:v>318.02397999999999</c:v>
                </c:pt>
                <c:pt idx="1759">
                  <c:v>318.0745</c:v>
                </c:pt>
                <c:pt idx="1760">
                  <c:v>318.12475999999998</c:v>
                </c:pt>
                <c:pt idx="1761">
                  <c:v>318.17036999999999</c:v>
                </c:pt>
                <c:pt idx="1762">
                  <c:v>318.21643999999998</c:v>
                </c:pt>
                <c:pt idx="1763">
                  <c:v>318.26707999999996</c:v>
                </c:pt>
                <c:pt idx="1764">
                  <c:v>318.3159</c:v>
                </c:pt>
                <c:pt idx="1765">
                  <c:v>318.36699999999996</c:v>
                </c:pt>
                <c:pt idx="1766">
                  <c:v>318.41663999999997</c:v>
                </c:pt>
                <c:pt idx="1767">
                  <c:v>318.46663999999998</c:v>
                </c:pt>
                <c:pt idx="1768">
                  <c:v>318.51299999999998</c:v>
                </c:pt>
                <c:pt idx="1769">
                  <c:v>318.55841999999996</c:v>
                </c:pt>
                <c:pt idx="1770">
                  <c:v>318.60816999999997</c:v>
                </c:pt>
                <c:pt idx="1771">
                  <c:v>318.65841999999998</c:v>
                </c:pt>
                <c:pt idx="1772">
                  <c:v>318.70810999999998</c:v>
                </c:pt>
                <c:pt idx="1773">
                  <c:v>318.75853999999998</c:v>
                </c:pt>
                <c:pt idx="1774">
                  <c:v>318.80843999999996</c:v>
                </c:pt>
                <c:pt idx="1775">
                  <c:v>318.85406</c:v>
                </c:pt>
                <c:pt idx="1776">
                  <c:v>318.89983999999998</c:v>
                </c:pt>
                <c:pt idx="1777">
                  <c:v>318.95022</c:v>
                </c:pt>
                <c:pt idx="1778">
                  <c:v>319.00075999999996</c:v>
                </c:pt>
                <c:pt idx="1779">
                  <c:v>319.05011999999999</c:v>
                </c:pt>
                <c:pt idx="1780">
                  <c:v>319.10075999999998</c:v>
                </c:pt>
                <c:pt idx="1781">
                  <c:v>319.15015999999997</c:v>
                </c:pt>
                <c:pt idx="1782">
                  <c:v>319.19653</c:v>
                </c:pt>
                <c:pt idx="1783">
                  <c:v>319.24231999999995</c:v>
                </c:pt>
                <c:pt idx="1784">
                  <c:v>319.29230999999999</c:v>
                </c:pt>
                <c:pt idx="1785">
                  <c:v>319.34245999999996</c:v>
                </c:pt>
                <c:pt idx="1786">
                  <c:v>319.39202999999998</c:v>
                </c:pt>
                <c:pt idx="1787">
                  <c:v>319.44171</c:v>
                </c:pt>
                <c:pt idx="1788">
                  <c:v>319.49269999999996</c:v>
                </c:pt>
                <c:pt idx="1789">
                  <c:v>319.53845999999999</c:v>
                </c:pt>
                <c:pt idx="1790">
                  <c:v>319.58387999999997</c:v>
                </c:pt>
                <c:pt idx="1791">
                  <c:v>319.63369999999998</c:v>
                </c:pt>
                <c:pt idx="1792">
                  <c:v>319.68424999999996</c:v>
                </c:pt>
                <c:pt idx="1793">
                  <c:v>319.73381999999998</c:v>
                </c:pt>
                <c:pt idx="1794">
                  <c:v>319.78440000000001</c:v>
                </c:pt>
                <c:pt idx="1795">
                  <c:v>319.83407999999997</c:v>
                </c:pt>
                <c:pt idx="1796">
                  <c:v>319.87987999999996</c:v>
                </c:pt>
                <c:pt idx="1797">
                  <c:v>319.92606000000001</c:v>
                </c:pt>
                <c:pt idx="1798">
                  <c:v>319.97579999999999</c:v>
                </c:pt>
                <c:pt idx="1799">
                  <c:v>320.02625999999998</c:v>
                </c:pt>
                <c:pt idx="1800">
                  <c:v>320.07596000000001</c:v>
                </c:pt>
                <c:pt idx="1801">
                  <c:v>320.12586999999996</c:v>
                </c:pt>
                <c:pt idx="1802">
                  <c:v>320.17660000000001</c:v>
                </c:pt>
                <c:pt idx="1803">
                  <c:v>320.22208999999998</c:v>
                </c:pt>
                <c:pt idx="1804">
                  <c:v>320.26769999999999</c:v>
                </c:pt>
                <c:pt idx="1805">
                  <c:v>320.31781000000001</c:v>
                </c:pt>
                <c:pt idx="1806">
                  <c:v>320.36851999999999</c:v>
                </c:pt>
                <c:pt idx="1807">
                  <c:v>320.41785999999996</c:v>
                </c:pt>
                <c:pt idx="1808">
                  <c:v>320.46790999999996</c:v>
                </c:pt>
                <c:pt idx="1809">
                  <c:v>320.51797999999997</c:v>
                </c:pt>
                <c:pt idx="1810">
                  <c:v>320.56338999999997</c:v>
                </c:pt>
                <c:pt idx="1811">
                  <c:v>320.60953999999998</c:v>
                </c:pt>
                <c:pt idx="1812">
                  <c:v>320.65995999999996</c:v>
                </c:pt>
                <c:pt idx="1813">
                  <c:v>320.70962999999995</c:v>
                </c:pt>
                <c:pt idx="1814">
                  <c:v>320.76017999999999</c:v>
                </c:pt>
                <c:pt idx="1815">
                  <c:v>320.80960999999996</c:v>
                </c:pt>
                <c:pt idx="1816">
                  <c:v>320.86011999999999</c:v>
                </c:pt>
                <c:pt idx="1817">
                  <c:v>320.90566999999999</c:v>
                </c:pt>
                <c:pt idx="1818">
                  <c:v>320.95153999999997</c:v>
                </c:pt>
                <c:pt idx="1819">
                  <c:v>321.00182999999998</c:v>
                </c:pt>
                <c:pt idx="1820">
                  <c:v>321.05129999999997</c:v>
                </c:pt>
                <c:pt idx="1821">
                  <c:v>321.10149999999999</c:v>
                </c:pt>
                <c:pt idx="1822">
                  <c:v>321.15199999999999</c:v>
                </c:pt>
                <c:pt idx="1823">
                  <c:v>321.20169999999996</c:v>
                </c:pt>
                <c:pt idx="1824">
                  <c:v>321.24833999999998</c:v>
                </c:pt>
                <c:pt idx="1825">
                  <c:v>321.29379</c:v>
                </c:pt>
                <c:pt idx="1826">
                  <c:v>321.34402</c:v>
                </c:pt>
                <c:pt idx="1827">
                  <c:v>321.39353999999997</c:v>
                </c:pt>
                <c:pt idx="1828">
                  <c:v>321.44295</c:v>
                </c:pt>
                <c:pt idx="1829">
                  <c:v>321.49383999999998</c:v>
                </c:pt>
                <c:pt idx="1830">
                  <c:v>321.54334</c:v>
                </c:pt>
                <c:pt idx="1831">
                  <c:v>321.59015999999997</c:v>
                </c:pt>
                <c:pt idx="1832">
                  <c:v>321.63486999999998</c:v>
                </c:pt>
                <c:pt idx="1833">
                  <c:v>321.68520000000001</c:v>
                </c:pt>
                <c:pt idx="1834">
                  <c:v>321.73525999999998</c:v>
                </c:pt>
                <c:pt idx="1835">
                  <c:v>321.78555</c:v>
                </c:pt>
                <c:pt idx="1836">
                  <c:v>321.83569999999997</c:v>
                </c:pt>
                <c:pt idx="1837">
                  <c:v>321.88615999999996</c:v>
                </c:pt>
                <c:pt idx="1838">
                  <c:v>321.93221999999997</c:v>
                </c:pt>
                <c:pt idx="1839">
                  <c:v>321.97730999999999</c:v>
                </c:pt>
                <c:pt idx="1840">
                  <c:v>322.02796999999998</c:v>
                </c:pt>
                <c:pt idx="1841">
                  <c:v>322.07731999999999</c:v>
                </c:pt>
                <c:pt idx="1842">
                  <c:v>322.12791999999996</c:v>
                </c:pt>
                <c:pt idx="1843">
                  <c:v>322.17771999999997</c:v>
                </c:pt>
                <c:pt idx="1844">
                  <c:v>322.22811999999999</c:v>
                </c:pt>
                <c:pt idx="1845">
                  <c:v>322.27334999999999</c:v>
                </c:pt>
                <c:pt idx="1846">
                  <c:v>322.31905999999998</c:v>
                </c:pt>
                <c:pt idx="1847">
                  <c:v>322.36967999999996</c:v>
                </c:pt>
                <c:pt idx="1848">
                  <c:v>322.41964999999999</c:v>
                </c:pt>
                <c:pt idx="1849">
                  <c:v>322.46954999999997</c:v>
                </c:pt>
                <c:pt idx="1850">
                  <c:v>322.51955999999996</c:v>
                </c:pt>
                <c:pt idx="1851">
                  <c:v>322.56937999999997</c:v>
                </c:pt>
                <c:pt idx="1852">
                  <c:v>322.61519999999996</c:v>
                </c:pt>
                <c:pt idx="1853">
                  <c:v>322.66152</c:v>
                </c:pt>
                <c:pt idx="1854">
                  <c:v>322.71116999999998</c:v>
                </c:pt>
                <c:pt idx="1855">
                  <c:v>322.76128</c:v>
                </c:pt>
                <c:pt idx="1856">
                  <c:v>322.81189999999998</c:v>
                </c:pt>
                <c:pt idx="1857">
                  <c:v>322.86117999999999</c:v>
                </c:pt>
                <c:pt idx="1858">
                  <c:v>322.91118</c:v>
                </c:pt>
                <c:pt idx="1859">
                  <c:v>322.95722000000001</c:v>
                </c:pt>
                <c:pt idx="1860">
                  <c:v>323.00379999999996</c:v>
                </c:pt>
                <c:pt idx="1861">
                  <c:v>323.05336</c:v>
                </c:pt>
                <c:pt idx="1862">
                  <c:v>323.10341</c:v>
                </c:pt>
                <c:pt idx="1863">
                  <c:v>323.15391</c:v>
                </c:pt>
                <c:pt idx="1864">
                  <c:v>323.20373999999998</c:v>
                </c:pt>
                <c:pt idx="1865">
                  <c:v>323.25371999999999</c:v>
                </c:pt>
                <c:pt idx="1866">
                  <c:v>323.29953999999998</c:v>
                </c:pt>
                <c:pt idx="1867">
                  <c:v>323.34537999999998</c:v>
                </c:pt>
                <c:pt idx="1868">
                  <c:v>323.39589999999998</c:v>
                </c:pt>
                <c:pt idx="1869">
                  <c:v>323.44534999999996</c:v>
                </c:pt>
                <c:pt idx="1870">
                  <c:v>323.49534</c:v>
                </c:pt>
                <c:pt idx="1871">
                  <c:v>323.54510999999997</c:v>
                </c:pt>
                <c:pt idx="1872">
                  <c:v>323.59533999999996</c:v>
                </c:pt>
                <c:pt idx="1873">
                  <c:v>323.64081999999996</c:v>
                </c:pt>
                <c:pt idx="1874">
                  <c:v>323.68725999999998</c:v>
                </c:pt>
                <c:pt idx="1875">
                  <c:v>323.73753999999997</c:v>
                </c:pt>
                <c:pt idx="1876">
                  <c:v>323.78680999999995</c:v>
                </c:pt>
                <c:pt idx="1877">
                  <c:v>323.83695999999998</c:v>
                </c:pt>
                <c:pt idx="1878">
                  <c:v>323.88693999999998</c:v>
                </c:pt>
                <c:pt idx="1879">
                  <c:v>323.93708999999996</c:v>
                </c:pt>
                <c:pt idx="1880">
                  <c:v>323.98299999999995</c:v>
                </c:pt>
                <c:pt idx="1881">
                  <c:v>324.02895999999998</c:v>
                </c:pt>
                <c:pt idx="1882">
                  <c:v>324.07912999999996</c:v>
                </c:pt>
                <c:pt idx="1883">
                  <c:v>324.12907999999999</c:v>
                </c:pt>
              </c:numCache>
            </c:numRef>
          </c:xVal>
          <c:yVal>
            <c:numRef>
              <c:f>Sheet1!$E$1:$E$1884</c:f>
              <c:numCache>
                <c:formatCode>General</c:formatCode>
                <c:ptCount val="1884"/>
                <c:pt idx="0">
                  <c:v>4.1810102899653145E-4</c:v>
                </c:pt>
                <c:pt idx="1">
                  <c:v>7.1571562207850548E-4</c:v>
                </c:pt>
                <c:pt idx="2">
                  <c:v>1.0355940130990504E-3</c:v>
                </c:pt>
                <c:pt idx="3">
                  <c:v>1.3685687558488979E-3</c:v>
                </c:pt>
                <c:pt idx="4">
                  <c:v>1.6634003741815562E-3</c:v>
                </c:pt>
                <c:pt idx="5">
                  <c:v>1.9677268475204457E-3</c:v>
                </c:pt>
                <c:pt idx="6">
                  <c:v>2.3340972871812582E-3</c:v>
                </c:pt>
                <c:pt idx="7">
                  <c:v>2.6893358278758939E-3</c:v>
                </c:pt>
                <c:pt idx="8">
                  <c:v>3.0504677268474722E-3</c:v>
                </c:pt>
                <c:pt idx="9">
                  <c:v>3.4243685687576075E-3</c:v>
                </c:pt>
                <c:pt idx="10">
                  <c:v>3.7848456501414773E-3</c:v>
                </c:pt>
                <c:pt idx="11">
                  <c:v>4.110617399438965E-3</c:v>
                </c:pt>
                <c:pt idx="12">
                  <c:v>4.4314780168379642E-3</c:v>
                </c:pt>
                <c:pt idx="13">
                  <c:v>4.7723105706278801E-3</c:v>
                </c:pt>
                <c:pt idx="14">
                  <c:v>5.0892422825068451E-3</c:v>
                </c:pt>
                <c:pt idx="15">
                  <c:v>5.3920954162780532E-3</c:v>
                </c:pt>
                <c:pt idx="16">
                  <c:v>5.6918381665091999E-3</c:v>
                </c:pt>
                <c:pt idx="17">
                  <c:v>5.9812675397541426E-3</c:v>
                </c:pt>
                <c:pt idx="18">
                  <c:v>6.256454630492847E-3</c:v>
                </c:pt>
                <c:pt idx="19">
                  <c:v>6.5832086061750061E-3</c:v>
                </c:pt>
                <c:pt idx="20">
                  <c:v>6.9590739008420499E-3</c:v>
                </c:pt>
                <c:pt idx="21">
                  <c:v>7.2868101029026633E-3</c:v>
                </c:pt>
                <c:pt idx="22">
                  <c:v>7.6079981290924081E-3</c:v>
                </c:pt>
                <c:pt idx="23">
                  <c:v>7.9396632366668385E-3</c:v>
                </c:pt>
                <c:pt idx="24">
                  <c:v>8.2706735266597775E-3</c:v>
                </c:pt>
                <c:pt idx="25">
                  <c:v>8.5601028999047202E-3</c:v>
                </c:pt>
                <c:pt idx="26">
                  <c:v>8.85084190832508E-3</c:v>
                </c:pt>
                <c:pt idx="27">
                  <c:v>9.1870907390072531E-3</c:v>
                </c:pt>
                <c:pt idx="28">
                  <c:v>9.5185921421894193E-3</c:v>
                </c:pt>
                <c:pt idx="29">
                  <c:v>9.8356875584668657E-3</c:v>
                </c:pt>
                <c:pt idx="30">
                  <c:v>1.0184050514499887E-2</c:v>
                </c:pt>
                <c:pt idx="31">
                  <c:v>1.0561880261930057E-2</c:v>
                </c:pt>
                <c:pt idx="32">
                  <c:v>1.0887488306829063E-2</c:v>
                </c:pt>
                <c:pt idx="33">
                  <c:v>1.1192633302154142E-2</c:v>
                </c:pt>
                <c:pt idx="34">
                  <c:v>1.1528718428437834E-2</c:v>
                </c:pt>
                <c:pt idx="35">
                  <c:v>1.1880028063612436E-2</c:v>
                </c:pt>
                <c:pt idx="36">
                  <c:v>1.2209073900842249E-2</c:v>
                </c:pt>
                <c:pt idx="37">
                  <c:v>1.2559728718429142E-2</c:v>
                </c:pt>
                <c:pt idx="38">
                  <c:v>1.291791393825914E-2</c:v>
                </c:pt>
                <c:pt idx="39">
                  <c:v>1.3224695977550383E-2</c:v>
                </c:pt>
                <c:pt idx="40">
                  <c:v>1.3566838166509498E-2</c:v>
                </c:pt>
                <c:pt idx="41">
                  <c:v>1.3899812909259346E-2</c:v>
                </c:pt>
                <c:pt idx="42">
                  <c:v>1.4219363891489145E-2</c:v>
                </c:pt>
                <c:pt idx="43">
                  <c:v>1.454480823198967E-2</c:v>
                </c:pt>
                <c:pt idx="44">
                  <c:v>1.488531337698884E-2</c:v>
                </c:pt>
                <c:pt idx="45">
                  <c:v>1.5240879326474222E-2</c:v>
                </c:pt>
                <c:pt idx="46">
                  <c:v>1.5571889616460943E-2</c:v>
                </c:pt>
                <c:pt idx="47">
                  <c:v>1.5901262862487719E-2</c:v>
                </c:pt>
                <c:pt idx="48">
                  <c:v>1.6214756782042095E-2</c:v>
                </c:pt>
                <c:pt idx="49">
                  <c:v>1.6508442469597817E-2</c:v>
                </c:pt>
                <c:pt idx="50">
                  <c:v>1.6808512628625927E-2</c:v>
                </c:pt>
                <c:pt idx="51">
                  <c:v>1.7099906454627778E-2</c:v>
                </c:pt>
                <c:pt idx="52">
                  <c:v>1.7392937324602009E-2</c:v>
                </c:pt>
                <c:pt idx="53">
                  <c:v>1.7689897100096275E-2</c:v>
                </c:pt>
                <c:pt idx="54">
                  <c:v>1.8009120673529111E-2</c:v>
                </c:pt>
                <c:pt idx="55">
                  <c:v>1.8357647333954397E-2</c:v>
                </c:pt>
                <c:pt idx="56">
                  <c:v>1.867818054256265E-2</c:v>
                </c:pt>
                <c:pt idx="57">
                  <c:v>1.8965154349861457E-2</c:v>
                </c:pt>
                <c:pt idx="58">
                  <c:v>1.9258021515437207E-2</c:v>
                </c:pt>
                <c:pt idx="59">
                  <c:v>1.9573479887748491E-2</c:v>
                </c:pt>
                <c:pt idx="60">
                  <c:v>1.9854724041162619E-2</c:v>
                </c:pt>
                <c:pt idx="61">
                  <c:v>2.0131384471469005E-2</c:v>
                </c:pt>
                <c:pt idx="62">
                  <c:v>2.0440294667915637E-2</c:v>
                </c:pt>
                <c:pt idx="63">
                  <c:v>2.0750514499531469E-2</c:v>
                </c:pt>
                <c:pt idx="64">
                  <c:v>2.1074321796072049E-2</c:v>
                </c:pt>
                <c:pt idx="65">
                  <c:v>2.1391580916741759E-2</c:v>
                </c:pt>
                <c:pt idx="66">
                  <c:v>2.1696562207668357E-2</c:v>
                </c:pt>
                <c:pt idx="67">
                  <c:v>2.1978461178670194E-2</c:v>
                </c:pt>
                <c:pt idx="68">
                  <c:v>2.2269036482692073E-2</c:v>
                </c:pt>
                <c:pt idx="69">
                  <c:v>2.2613961646400504E-2</c:v>
                </c:pt>
                <c:pt idx="70">
                  <c:v>2.2944808231994962E-2</c:v>
                </c:pt>
                <c:pt idx="71">
                  <c:v>2.3247497661367689E-2</c:v>
                </c:pt>
                <c:pt idx="72">
                  <c:v>2.355035079513268E-2</c:v>
                </c:pt>
                <c:pt idx="73">
                  <c:v>2.3822918615526767E-2</c:v>
                </c:pt>
                <c:pt idx="74">
                  <c:v>2.4057343311503665E-2</c:v>
                </c:pt>
                <c:pt idx="75">
                  <c:v>2.431599625818226E-2</c:v>
                </c:pt>
                <c:pt idx="76">
                  <c:v>2.4613610851264234E-2</c:v>
                </c:pt>
                <c:pt idx="77">
                  <c:v>2.4905004677266085E-2</c:v>
                </c:pt>
                <c:pt idx="78">
                  <c:v>2.5180682881200234E-2</c:v>
                </c:pt>
                <c:pt idx="79">
                  <c:v>2.5472404115999048E-2</c:v>
                </c:pt>
                <c:pt idx="80">
                  <c:v>2.579915809167499E-2</c:v>
                </c:pt>
                <c:pt idx="81">
                  <c:v>2.6069270346116724E-2</c:v>
                </c:pt>
                <c:pt idx="82">
                  <c:v>2.6344948550044656E-2</c:v>
                </c:pt>
                <c:pt idx="83">
                  <c:v>2.663454162768808E-2</c:v>
                </c:pt>
                <c:pt idx="84">
                  <c:v>2.6896304957906736E-2</c:v>
                </c:pt>
                <c:pt idx="85">
                  <c:v>2.7169036482693087E-2</c:v>
                </c:pt>
                <c:pt idx="86">
                  <c:v>2.7476800748362784E-2</c:v>
                </c:pt>
                <c:pt idx="87">
                  <c:v>2.7787184284377098E-2</c:v>
                </c:pt>
                <c:pt idx="88">
                  <c:v>2.8044691300278757E-2</c:v>
                </c:pt>
                <c:pt idx="89">
                  <c:v>2.8288119738072659E-2</c:v>
                </c:pt>
                <c:pt idx="90">
                  <c:v>2.8582787652013053E-2</c:v>
                </c:pt>
                <c:pt idx="91">
                  <c:v>2.8861085126285602E-2</c:v>
                </c:pt>
                <c:pt idx="92">
                  <c:v>2.9125958840038102E-2</c:v>
                </c:pt>
                <c:pt idx="93">
                  <c:v>2.9397053320858291E-2</c:v>
                </c:pt>
                <c:pt idx="94">
                  <c:v>2.9664382600563144E-2</c:v>
                </c:pt>
                <c:pt idx="95">
                  <c:v>2.990584658559392E-2</c:v>
                </c:pt>
                <c:pt idx="96">
                  <c:v>3.0179887745555689E-2</c:v>
                </c:pt>
                <c:pt idx="97">
                  <c:v>3.0486833489245413E-2</c:v>
                </c:pt>
                <c:pt idx="98">
                  <c:v>3.0779536950422681E-2</c:v>
                </c:pt>
                <c:pt idx="99">
                  <c:v>3.1068147801681434E-2</c:v>
                </c:pt>
                <c:pt idx="100">
                  <c:v>3.1377549111317293E-2</c:v>
                </c:pt>
                <c:pt idx="101">
                  <c:v>3.1653718428440669E-2</c:v>
                </c:pt>
                <c:pt idx="102">
                  <c:v>3.1894200187092991E-2</c:v>
                </c:pt>
                <c:pt idx="103">
                  <c:v>3.2127642656691435E-2</c:v>
                </c:pt>
                <c:pt idx="104">
                  <c:v>3.2391861552856227E-2</c:v>
                </c:pt>
                <c:pt idx="105">
                  <c:v>3.2659354536953344E-2</c:v>
                </c:pt>
                <c:pt idx="106">
                  <c:v>3.2946164639847453E-2</c:v>
                </c:pt>
                <c:pt idx="107">
                  <c:v>3.3251964452760241E-2</c:v>
                </c:pt>
                <c:pt idx="108">
                  <c:v>3.3537137511694404E-2</c:v>
                </c:pt>
                <c:pt idx="109">
                  <c:v>3.3811014967257691E-2</c:v>
                </c:pt>
                <c:pt idx="110">
                  <c:v>3.4090622076705657E-2</c:v>
                </c:pt>
                <c:pt idx="111">
                  <c:v>3.4416884939198589E-2</c:v>
                </c:pt>
                <c:pt idx="112">
                  <c:v>3.4723666978483614E-2</c:v>
                </c:pt>
                <c:pt idx="113">
                  <c:v>3.5036669784848762E-2</c:v>
                </c:pt>
                <c:pt idx="114">
                  <c:v>3.5360149672592378E-2</c:v>
                </c:pt>
                <c:pt idx="115">
                  <c:v>3.5659073900843552E-2</c:v>
                </c:pt>
                <c:pt idx="116">
                  <c:v>3.5903157156218946E-2</c:v>
                </c:pt>
                <c:pt idx="117">
                  <c:v>3.6131852198317382E-2</c:v>
                </c:pt>
                <c:pt idx="118">
                  <c:v>3.6384284377922071E-2</c:v>
                </c:pt>
                <c:pt idx="119">
                  <c:v>3.6667165575302363E-2</c:v>
                </c:pt>
                <c:pt idx="120">
                  <c:v>3.6985406922356745E-2</c:v>
                </c:pt>
                <c:pt idx="121">
                  <c:v>3.7276309635175586E-2</c:v>
                </c:pt>
                <c:pt idx="122">
                  <c:v>3.7547240411597294E-2</c:v>
                </c:pt>
                <c:pt idx="123">
                  <c:v>3.7793942937323521E-2</c:v>
                </c:pt>
                <c:pt idx="124">
                  <c:v>3.8062090739008347E-2</c:v>
                </c:pt>
                <c:pt idx="125">
                  <c:v>3.8367399438725691E-2</c:v>
                </c:pt>
                <c:pt idx="126">
                  <c:v>3.8674017773618452E-2</c:v>
                </c:pt>
                <c:pt idx="127">
                  <c:v>3.8966066417214229E-2</c:v>
                </c:pt>
                <c:pt idx="128">
                  <c:v>3.925746024321608E-2</c:v>
                </c:pt>
                <c:pt idx="129">
                  <c:v>3.9554092609913383E-2</c:v>
                </c:pt>
                <c:pt idx="130">
                  <c:v>3.9827151543496697E-2</c:v>
                </c:pt>
                <c:pt idx="131">
                  <c:v>4.011445275958625E-2</c:v>
                </c:pt>
                <c:pt idx="132">
                  <c:v>4.0445299345180707E-2</c:v>
                </c:pt>
                <c:pt idx="133">
                  <c:v>4.076435921422128E-2</c:v>
                </c:pt>
                <c:pt idx="134">
                  <c:v>4.108882132834335E-2</c:v>
                </c:pt>
                <c:pt idx="135">
                  <c:v>4.1433419083254819E-2</c:v>
                </c:pt>
                <c:pt idx="136">
                  <c:v>4.1723339569688989E-2</c:v>
                </c:pt>
                <c:pt idx="137">
                  <c:v>4.1980519176799902E-2</c:v>
                </c:pt>
                <c:pt idx="138">
                  <c:v>4.2227385406924611E-2</c:v>
                </c:pt>
                <c:pt idx="139">
                  <c:v>4.250568288119716E-2</c:v>
                </c:pt>
                <c:pt idx="140">
                  <c:v>4.2825070159028478E-2</c:v>
                </c:pt>
                <c:pt idx="141">
                  <c:v>4.312808699719195E-2</c:v>
                </c:pt>
                <c:pt idx="142">
                  <c:v>4.3420790458375436E-2</c:v>
                </c:pt>
                <c:pt idx="143">
                  <c:v>4.3714148737140412E-2</c:v>
                </c:pt>
                <c:pt idx="144">
                  <c:v>4.4003741814777619E-2</c:v>
                </c:pt>
                <c:pt idx="145">
                  <c:v>4.4297263797941078E-2</c:v>
                </c:pt>
                <c:pt idx="146">
                  <c:v>4.4593405051449153E-2</c:v>
                </c:pt>
                <c:pt idx="147">
                  <c:v>4.4883816651078767E-2</c:v>
                </c:pt>
                <c:pt idx="148">
                  <c:v>4.5206314312443929E-2</c:v>
                </c:pt>
                <c:pt idx="149">
                  <c:v>4.5524883068289057E-2</c:v>
                </c:pt>
                <c:pt idx="150">
                  <c:v>4.5806127221703186E-2</c:v>
                </c:pt>
                <c:pt idx="151">
                  <c:v>4.6082951356408053E-2</c:v>
                </c:pt>
                <c:pt idx="152">
                  <c:v>4.6342095416275875E-2</c:v>
                </c:pt>
                <c:pt idx="153">
                  <c:v>4.6633816651074689E-2</c:v>
                </c:pt>
                <c:pt idx="154">
                  <c:v>4.6913751169319617E-2</c:v>
                </c:pt>
                <c:pt idx="155">
                  <c:v>4.7206127221699923E-2</c:v>
                </c:pt>
                <c:pt idx="156">
                  <c:v>4.7487207670721787E-2</c:v>
                </c:pt>
                <c:pt idx="157">
                  <c:v>4.7792516370439131E-2</c:v>
                </c:pt>
                <c:pt idx="158">
                  <c:v>4.8039055191766877E-2</c:v>
                </c:pt>
                <c:pt idx="159">
                  <c:v>4.8286085126283851E-2</c:v>
                </c:pt>
                <c:pt idx="160">
                  <c:v>4.8549158091671707E-2</c:v>
                </c:pt>
                <c:pt idx="161">
                  <c:v>4.8808956969127237E-2</c:v>
                </c:pt>
                <c:pt idx="162">
                  <c:v>4.9126543498593911E-2</c:v>
                </c:pt>
                <c:pt idx="163">
                  <c:v>4.9398947614595734E-2</c:v>
                </c:pt>
                <c:pt idx="164">
                  <c:v>4.9628952291863371E-2</c:v>
                </c:pt>
                <c:pt idx="165">
                  <c:v>4.9844059869037061E-2</c:v>
                </c:pt>
                <c:pt idx="166">
                  <c:v>5.0045743685684485E-2</c:v>
                </c:pt>
                <c:pt idx="167">
                  <c:v>5.0267072029932081E-2</c:v>
                </c:pt>
                <c:pt idx="168">
                  <c:v>5.0511973807293664E-2</c:v>
                </c:pt>
                <c:pt idx="169">
                  <c:v>5.0792235734329338E-2</c:v>
                </c:pt>
                <c:pt idx="170">
                  <c:v>5.1069714686621914E-2</c:v>
                </c:pt>
                <c:pt idx="171">
                  <c:v>5.1328040224509763E-2</c:v>
                </c:pt>
                <c:pt idx="172">
                  <c:v>5.1588821328343748E-2</c:v>
                </c:pt>
                <c:pt idx="173">
                  <c:v>5.1855004677265448E-2</c:v>
                </c:pt>
                <c:pt idx="174">
                  <c:v>5.2134120673524187E-2</c:v>
                </c:pt>
                <c:pt idx="175">
                  <c:v>5.2430098222639998E-2</c:v>
                </c:pt>
                <c:pt idx="176">
                  <c:v>5.2725584658560365E-2</c:v>
                </c:pt>
                <c:pt idx="177">
                  <c:v>5.2990949485502092E-2</c:v>
                </c:pt>
                <c:pt idx="178">
                  <c:v>5.3248129092613006E-2</c:v>
                </c:pt>
                <c:pt idx="179">
                  <c:v>5.3473058933583673E-2</c:v>
                </c:pt>
                <c:pt idx="180">
                  <c:v>5.3706828811972862E-2</c:v>
                </c:pt>
                <c:pt idx="181">
                  <c:v>5.3959424695976033E-2</c:v>
                </c:pt>
                <c:pt idx="182">
                  <c:v>5.4209728718431549E-2</c:v>
                </c:pt>
                <c:pt idx="183">
                  <c:v>5.4473947614590124E-2</c:v>
                </c:pt>
                <c:pt idx="184">
                  <c:v>5.4732273152477973E-2</c:v>
                </c:pt>
                <c:pt idx="185">
                  <c:v>5.4956548175867148E-2</c:v>
                </c:pt>
                <c:pt idx="186">
                  <c:v>5.5162160898034607E-2</c:v>
                </c:pt>
                <c:pt idx="187">
                  <c:v>5.540575304022699E-2</c:v>
                </c:pt>
                <c:pt idx="188">
                  <c:v>5.5677829747425633E-2</c:v>
                </c:pt>
                <c:pt idx="189">
                  <c:v>5.5916674462111793E-2</c:v>
                </c:pt>
                <c:pt idx="190">
                  <c:v>5.6152408793264108E-2</c:v>
                </c:pt>
                <c:pt idx="191">
                  <c:v>5.6412862488307347E-2</c:v>
                </c:pt>
                <c:pt idx="192">
                  <c:v>5.6663493919553609E-2</c:v>
                </c:pt>
                <c:pt idx="193">
                  <c:v>5.6932460243218408E-2</c:v>
                </c:pt>
                <c:pt idx="194">
                  <c:v>5.7212394761457119E-2</c:v>
                </c:pt>
                <c:pt idx="195">
                  <c:v>5.7480869971938908E-2</c:v>
                </c:pt>
                <c:pt idx="196">
                  <c:v>5.7728882132834336E-2</c:v>
                </c:pt>
                <c:pt idx="197">
                  <c:v>5.7999485500465298E-2</c:v>
                </c:pt>
                <c:pt idx="198">
                  <c:v>5.8255682881197757E-2</c:v>
                </c:pt>
                <c:pt idx="199">
                  <c:v>5.8479957904580715E-2</c:v>
                </c:pt>
                <c:pt idx="200">
                  <c:v>5.8669855004680471E-2</c:v>
                </c:pt>
                <c:pt idx="201">
                  <c:v>5.8857132834423176E-2</c:v>
                </c:pt>
                <c:pt idx="202">
                  <c:v>5.9055215154347529E-2</c:v>
                </c:pt>
                <c:pt idx="203">
                  <c:v>5.9262956033676595E-2</c:v>
                </c:pt>
                <c:pt idx="204">
                  <c:v>5.9485921421890353E-2</c:v>
                </c:pt>
                <c:pt idx="205">
                  <c:v>5.9757343311507505E-2</c:v>
                </c:pt>
                <c:pt idx="206">
                  <c:v>6.0021562207672297E-2</c:v>
                </c:pt>
                <c:pt idx="207">
                  <c:v>6.0243545369501383E-2</c:v>
                </c:pt>
                <c:pt idx="208">
                  <c:v>6.0476333021518336E-2</c:v>
                </c:pt>
                <c:pt idx="209">
                  <c:v>6.0736950420953839E-2</c:v>
                </c:pt>
                <c:pt idx="210">
                  <c:v>6.1002315247895567E-2</c:v>
                </c:pt>
                <c:pt idx="211">
                  <c:v>6.1249017773621794E-2</c:v>
                </c:pt>
                <c:pt idx="212">
                  <c:v>6.1484260991578665E-2</c:v>
                </c:pt>
                <c:pt idx="213">
                  <c:v>6.1729817586527957E-2</c:v>
                </c:pt>
                <c:pt idx="214">
                  <c:v>6.1961131898971011E-2</c:v>
                </c:pt>
                <c:pt idx="215">
                  <c:v>6.2186061739941678E-2</c:v>
                </c:pt>
                <c:pt idx="216">
                  <c:v>6.2445369504207981E-2</c:v>
                </c:pt>
                <c:pt idx="217">
                  <c:v>6.2710079513562E-2</c:v>
                </c:pt>
                <c:pt idx="218">
                  <c:v>6.2976262862489918E-2</c:v>
                </c:pt>
                <c:pt idx="219">
                  <c:v>6.3232623947614641E-2</c:v>
                </c:pt>
                <c:pt idx="220">
                  <c:v>6.3467539756780766E-2</c:v>
                </c:pt>
                <c:pt idx="221">
                  <c:v>6.366644059869131E-2</c:v>
                </c:pt>
                <c:pt idx="222">
                  <c:v>6.3856173994386367E-2</c:v>
                </c:pt>
                <c:pt idx="223">
                  <c:v>6.408732460243094E-2</c:v>
                </c:pt>
                <c:pt idx="224">
                  <c:v>6.4319293732461702E-2</c:v>
                </c:pt>
                <c:pt idx="225">
                  <c:v>6.4544550982229332E-2</c:v>
                </c:pt>
                <c:pt idx="226">
                  <c:v>6.4760477081382994E-2</c:v>
                </c:pt>
                <c:pt idx="227">
                  <c:v>6.5001777362021507E-2</c:v>
                </c:pt>
                <c:pt idx="228">
                  <c:v>6.5246024321795382E-2</c:v>
                </c:pt>
                <c:pt idx="229">
                  <c:v>6.5486014967258477E-2</c:v>
                </c:pt>
                <c:pt idx="230">
                  <c:v>6.5741721234801709E-2</c:v>
                </c:pt>
                <c:pt idx="231">
                  <c:v>6.6001356407858758E-2</c:v>
                </c:pt>
                <c:pt idx="232">
                  <c:v>6.6243311506078761E-2</c:v>
                </c:pt>
                <c:pt idx="233">
                  <c:v>6.6466440598691001E-2</c:v>
                </c:pt>
                <c:pt idx="234">
                  <c:v>6.6694971936390957E-2</c:v>
                </c:pt>
                <c:pt idx="235">
                  <c:v>6.6918755846584688E-2</c:v>
                </c:pt>
                <c:pt idx="236">
                  <c:v>6.7166276894290888E-2</c:v>
                </c:pt>
                <c:pt idx="237">
                  <c:v>6.7435079513563423E-2</c:v>
                </c:pt>
                <c:pt idx="238">
                  <c:v>6.7699953227315923E-2</c:v>
                </c:pt>
                <c:pt idx="239">
                  <c:v>6.7968428437791495E-2</c:v>
                </c:pt>
                <c:pt idx="240">
                  <c:v>6.823297474275325E-2</c:v>
                </c:pt>
                <c:pt idx="241">
                  <c:v>6.8501122544431858E-2</c:v>
                </c:pt>
                <c:pt idx="242">
                  <c:v>6.8740622076705726E-2</c:v>
                </c:pt>
                <c:pt idx="243">
                  <c:v>6.9007787652012098E-2</c:v>
                </c:pt>
                <c:pt idx="244">
                  <c:v>6.9296071094480105E-2</c:v>
                </c:pt>
                <c:pt idx="245">
                  <c:v>6.9552923292794055E-2</c:v>
                </c:pt>
                <c:pt idx="246">
                  <c:v>6.9782927970067909E-2</c:v>
                </c:pt>
                <c:pt idx="247">
                  <c:v>7.0020954162767879E-2</c:v>
                </c:pt>
                <c:pt idx="248">
                  <c:v>7.0288610851263478E-2</c:v>
                </c:pt>
                <c:pt idx="249">
                  <c:v>7.0571983161832996E-2</c:v>
                </c:pt>
                <c:pt idx="250">
                  <c:v>7.0877455565948821E-2</c:v>
                </c:pt>
                <c:pt idx="251">
                  <c:v>7.1172450888679961E-2</c:v>
                </c:pt>
                <c:pt idx="252">
                  <c:v>7.1427338634237003E-2</c:v>
                </c:pt>
                <c:pt idx="253">
                  <c:v>7.1653741814781569E-2</c:v>
                </c:pt>
                <c:pt idx="254">
                  <c:v>7.1887347988772277E-2</c:v>
                </c:pt>
                <c:pt idx="255">
                  <c:v>7.215467726847713E-2</c:v>
                </c:pt>
                <c:pt idx="256">
                  <c:v>7.239925163704175E-2</c:v>
                </c:pt>
                <c:pt idx="257">
                  <c:v>7.2651847521044921E-2</c:v>
                </c:pt>
                <c:pt idx="258">
                  <c:v>7.2928344246959043E-2</c:v>
                </c:pt>
                <c:pt idx="259">
                  <c:v>7.3199766136576194E-2</c:v>
                </c:pt>
                <c:pt idx="260">
                  <c:v>7.3492469597753463E-2</c:v>
                </c:pt>
                <c:pt idx="261">
                  <c:v>7.3791721234801599E-2</c:v>
                </c:pt>
                <c:pt idx="262">
                  <c:v>7.4066089803554114E-2</c:v>
                </c:pt>
                <c:pt idx="263">
                  <c:v>7.4311646398503406E-2</c:v>
                </c:pt>
                <c:pt idx="264">
                  <c:v>7.4554256314311118E-2</c:v>
                </c:pt>
                <c:pt idx="265">
                  <c:v>7.4806361085125062E-2</c:v>
                </c:pt>
                <c:pt idx="266">
                  <c:v>7.5081711880262247E-2</c:v>
                </c:pt>
                <c:pt idx="267">
                  <c:v>7.5419925163707546E-2</c:v>
                </c:pt>
                <c:pt idx="268">
                  <c:v>7.5736038353600321E-2</c:v>
                </c:pt>
                <c:pt idx="269">
                  <c:v>7.6057881197377775E-2</c:v>
                </c:pt>
                <c:pt idx="270">
                  <c:v>7.6347801683818162E-2</c:v>
                </c:pt>
                <c:pt idx="271">
                  <c:v>7.6628391019644582E-2</c:v>
                </c:pt>
                <c:pt idx="272">
                  <c:v>7.6953835360151324E-2</c:v>
                </c:pt>
                <c:pt idx="273">
                  <c:v>7.7303180542562799E-2</c:v>
                </c:pt>
                <c:pt idx="274">
                  <c:v>7.7652689429372757E-2</c:v>
                </c:pt>
                <c:pt idx="275">
                  <c:v>7.8012184284378172E-2</c:v>
                </c:pt>
                <c:pt idx="276">
                  <c:v>7.8390996258186796E-2</c:v>
                </c:pt>
                <c:pt idx="277">
                  <c:v>7.8714312441531931E-2</c:v>
                </c:pt>
                <c:pt idx="278">
                  <c:v>7.9023386342377044E-2</c:v>
                </c:pt>
                <c:pt idx="279">
                  <c:v>7.9361927034613089E-2</c:v>
                </c:pt>
                <c:pt idx="280">
                  <c:v>7.9673129092607375E-2</c:v>
                </c:pt>
                <c:pt idx="281">
                  <c:v>7.9980729653884808E-2</c:v>
                </c:pt>
                <c:pt idx="282">
                  <c:v>8.0290785781102159E-2</c:v>
                </c:pt>
                <c:pt idx="283">
                  <c:v>8.06348924228244E-2</c:v>
                </c:pt>
                <c:pt idx="284">
                  <c:v>8.0961318989709596E-2</c:v>
                </c:pt>
                <c:pt idx="285">
                  <c:v>8.1299695977547159E-2</c:v>
                </c:pt>
                <c:pt idx="286">
                  <c:v>8.1650514499532534E-2</c:v>
                </c:pt>
                <c:pt idx="287">
                  <c:v>8.1956314312439105E-2</c:v>
                </c:pt>
                <c:pt idx="288">
                  <c:v>8.2254420018710306E-2</c:v>
                </c:pt>
                <c:pt idx="289">
                  <c:v>8.2585266604304763E-2</c:v>
                </c:pt>
                <c:pt idx="290">
                  <c:v>8.2945743685688633E-2</c:v>
                </c:pt>
                <c:pt idx="291">
                  <c:v>8.3238447146865902E-2</c:v>
                </c:pt>
                <c:pt idx="292">
                  <c:v>8.3513961646401569E-2</c:v>
                </c:pt>
                <c:pt idx="293">
                  <c:v>8.3816159962578851E-2</c:v>
                </c:pt>
                <c:pt idx="294">
                  <c:v>8.4147006548173309E-2</c:v>
                </c:pt>
                <c:pt idx="295">
                  <c:v>8.4462301216092328E-2</c:v>
                </c:pt>
                <c:pt idx="296">
                  <c:v>8.4762535079512702E-2</c:v>
                </c:pt>
                <c:pt idx="297">
                  <c:v>8.5037558465852925E-2</c:v>
                </c:pt>
                <c:pt idx="298">
                  <c:v>8.5311272217023948E-2</c:v>
                </c:pt>
                <c:pt idx="299">
                  <c:v>8.5597100093545819E-2</c:v>
                </c:pt>
                <c:pt idx="300">
                  <c:v>8.5899298409729319E-2</c:v>
                </c:pt>
                <c:pt idx="301">
                  <c:v>8.6187909260994289E-2</c:v>
                </c:pt>
                <c:pt idx="302">
                  <c:v>8.6490926099157761E-2</c:v>
                </c:pt>
                <c:pt idx="303">
                  <c:v>8.6820299345184537E-2</c:v>
                </c:pt>
                <c:pt idx="304">
                  <c:v>8.711693171188184E-2</c:v>
                </c:pt>
                <c:pt idx="305">
                  <c:v>8.7387043966323574E-2</c:v>
                </c:pt>
                <c:pt idx="306">
                  <c:v>8.7646188026191396E-2</c:v>
                </c:pt>
                <c:pt idx="307">
                  <c:v>8.7893709073903814E-2</c:v>
                </c:pt>
                <c:pt idx="308">
                  <c:v>8.8130425631428366E-2</c:v>
                </c:pt>
                <c:pt idx="309">
                  <c:v>8.8371725912066879E-2</c:v>
                </c:pt>
                <c:pt idx="310">
                  <c:v>8.8613353601496136E-2</c:v>
                </c:pt>
                <c:pt idx="311">
                  <c:v>8.8882647333957898E-2</c:v>
                </c:pt>
                <c:pt idx="312">
                  <c:v>8.9152104770811924E-2</c:v>
                </c:pt>
                <c:pt idx="313">
                  <c:v>8.9403554724038159E-2</c:v>
                </c:pt>
                <c:pt idx="314">
                  <c:v>8.9666463985033751E-2</c:v>
                </c:pt>
                <c:pt idx="315">
                  <c:v>8.9912839101963016E-2</c:v>
                </c:pt>
                <c:pt idx="316">
                  <c:v>9.0152829747426111E-2</c:v>
                </c:pt>
                <c:pt idx="317">
                  <c:v>9.0371375116930608E-2</c:v>
                </c:pt>
                <c:pt idx="318">
                  <c:v>9.0588938260056651E-2</c:v>
                </c:pt>
                <c:pt idx="319">
                  <c:v>9.0810102899905765E-2</c:v>
                </c:pt>
                <c:pt idx="320">
                  <c:v>9.1037979420018011E-2</c:v>
                </c:pt>
                <c:pt idx="321">
                  <c:v>9.1299579045838186E-2</c:v>
                </c:pt>
                <c:pt idx="322">
                  <c:v>9.1556594948550618E-2</c:v>
                </c:pt>
                <c:pt idx="323">
                  <c:v>9.1793147801682906E-2</c:v>
                </c:pt>
                <c:pt idx="324">
                  <c:v>9.20172591206736E-2</c:v>
                </c:pt>
                <c:pt idx="325">
                  <c:v>9.2244808231995101E-2</c:v>
                </c:pt>
                <c:pt idx="326">
                  <c:v>9.2468264733398087E-2</c:v>
                </c:pt>
                <c:pt idx="327">
                  <c:v>9.2713821328347379E-2</c:v>
                </c:pt>
                <c:pt idx="328">
                  <c:v>9.2970346117864366E-2</c:v>
                </c:pt>
                <c:pt idx="329">
                  <c:v>9.3197076707205895E-2</c:v>
                </c:pt>
                <c:pt idx="330">
                  <c:v>9.3431337698784311E-2</c:v>
                </c:pt>
                <c:pt idx="331">
                  <c:v>9.3648082319924164E-2</c:v>
                </c:pt>
                <c:pt idx="332">
                  <c:v>9.3852712815713168E-2</c:v>
                </c:pt>
                <c:pt idx="333">
                  <c:v>9.4038026192705182E-2</c:v>
                </c:pt>
                <c:pt idx="334">
                  <c:v>9.4236435921420281E-2</c:v>
                </c:pt>
                <c:pt idx="335">
                  <c:v>9.4454162768944805E-2</c:v>
                </c:pt>
                <c:pt idx="336">
                  <c:v>9.4671234798875403E-2</c:v>
                </c:pt>
                <c:pt idx="337">
                  <c:v>9.4876520112252116E-2</c:v>
                </c:pt>
                <c:pt idx="338">
                  <c:v>9.5077876520115012E-2</c:v>
                </c:pt>
                <c:pt idx="339">
                  <c:v>9.530722637979494E-2</c:v>
                </c:pt>
                <c:pt idx="340">
                  <c:v>9.5522170252570149E-2</c:v>
                </c:pt>
                <c:pt idx="341">
                  <c:v>9.5750210477080877E-2</c:v>
                </c:pt>
                <c:pt idx="342">
                  <c:v>9.5996421889617878E-2</c:v>
                </c:pt>
                <c:pt idx="343">
                  <c:v>9.6257857811039571E-2</c:v>
                </c:pt>
                <c:pt idx="344">
                  <c:v>9.6526496725913624E-2</c:v>
                </c:pt>
                <c:pt idx="345">
                  <c:v>9.6800701590273874E-2</c:v>
                </c:pt>
                <c:pt idx="346">
                  <c:v>9.7039710009352298E-2</c:v>
                </c:pt>
                <c:pt idx="347">
                  <c:v>9.723713751169516E-2</c:v>
                </c:pt>
                <c:pt idx="348">
                  <c:v>9.741917680074863E-2</c:v>
                </c:pt>
                <c:pt idx="349">
                  <c:v>9.7623152478949926E-2</c:v>
                </c:pt>
                <c:pt idx="350">
                  <c:v>9.7841206735265196E-2</c:v>
                </c:pt>
                <c:pt idx="351">
                  <c:v>9.8072357343309768E-2</c:v>
                </c:pt>
                <c:pt idx="352">
                  <c:v>9.8303344246962077E-2</c:v>
                </c:pt>
                <c:pt idx="353">
                  <c:v>9.8548573433114406E-2</c:v>
                </c:pt>
                <c:pt idx="354">
                  <c:v>9.8764663236672767E-2</c:v>
                </c:pt>
                <c:pt idx="355">
                  <c:v>9.8960453695043249E-2</c:v>
                </c:pt>
                <c:pt idx="356">
                  <c:v>9.9156735266602958E-2</c:v>
                </c:pt>
                <c:pt idx="357">
                  <c:v>9.9334027128156421E-2</c:v>
                </c:pt>
                <c:pt idx="358">
                  <c:v>9.9522778297473025E-2</c:v>
                </c:pt>
                <c:pt idx="359">
                  <c:v>9.9732319925166735E-2</c:v>
                </c:pt>
                <c:pt idx="360">
                  <c:v>9.9926145930774091E-2</c:v>
                </c:pt>
                <c:pt idx="361">
                  <c:v>0.10010261927034758</c:v>
                </c:pt>
                <c:pt idx="362">
                  <c:v>0.10029513564078574</c:v>
                </c:pt>
                <c:pt idx="363">
                  <c:v>0.10052923292797189</c:v>
                </c:pt>
                <c:pt idx="364">
                  <c:v>0.10077986435921193</c:v>
                </c:pt>
                <c:pt idx="365">
                  <c:v>0.10101052385406728</c:v>
                </c:pt>
                <c:pt idx="366">
                  <c:v>0.10126050046772583</c:v>
                </c:pt>
                <c:pt idx="367">
                  <c:v>0.10151931711880291</c:v>
                </c:pt>
                <c:pt idx="368">
                  <c:v>0.10173246024321969</c:v>
                </c:pt>
                <c:pt idx="369">
                  <c:v>0.10193610851263024</c:v>
                </c:pt>
                <c:pt idx="370">
                  <c:v>0.10216578578110092</c:v>
                </c:pt>
                <c:pt idx="371">
                  <c:v>0.10242165575304263</c:v>
                </c:pt>
                <c:pt idx="372">
                  <c:v>0.10266737605238418</c:v>
                </c:pt>
                <c:pt idx="373">
                  <c:v>0.10291473339569812</c:v>
                </c:pt>
                <c:pt idx="374">
                  <c:v>0.10313278765201339</c:v>
                </c:pt>
                <c:pt idx="375">
                  <c:v>0.10330827876520221</c:v>
                </c:pt>
                <c:pt idx="376">
                  <c:v>0.10348344246960028</c:v>
                </c:pt>
                <c:pt idx="377">
                  <c:v>0.10368643592142313</c:v>
                </c:pt>
                <c:pt idx="378">
                  <c:v>0.10391660430308924</c:v>
                </c:pt>
                <c:pt idx="379">
                  <c:v>0.10414988306828921</c:v>
                </c:pt>
                <c:pt idx="380">
                  <c:v>0.10436548175865212</c:v>
                </c:pt>
                <c:pt idx="381">
                  <c:v>0.10456945743685964</c:v>
                </c:pt>
                <c:pt idx="382">
                  <c:v>0.10475444340504847</c:v>
                </c:pt>
                <c:pt idx="383">
                  <c:v>0.10494450420954049</c:v>
                </c:pt>
                <c:pt idx="384">
                  <c:v>0.10515731992516653</c:v>
                </c:pt>
                <c:pt idx="385">
                  <c:v>0.10537308231992792</c:v>
                </c:pt>
                <c:pt idx="386">
                  <c:v>0.1055958840037432</c:v>
                </c:pt>
                <c:pt idx="387">
                  <c:v>0.10582425163704468</c:v>
                </c:pt>
                <c:pt idx="388">
                  <c:v>0.1060495088868123</c:v>
                </c:pt>
                <c:pt idx="389">
                  <c:v>0.10625921421889828</c:v>
                </c:pt>
                <c:pt idx="390">
                  <c:v>0.10646548175865345</c:v>
                </c:pt>
                <c:pt idx="391">
                  <c:v>0.10671660430308894</c:v>
                </c:pt>
                <c:pt idx="392">
                  <c:v>0.10697853133769986</c:v>
                </c:pt>
                <c:pt idx="393">
                  <c:v>0.10721082787652136</c:v>
                </c:pt>
                <c:pt idx="394">
                  <c:v>0.10742380729653966</c:v>
                </c:pt>
                <c:pt idx="395">
                  <c:v>0.10763105706267329</c:v>
                </c:pt>
                <c:pt idx="396">
                  <c:v>0.10782799345182692</c:v>
                </c:pt>
                <c:pt idx="397">
                  <c:v>0.10804981290926374</c:v>
                </c:pt>
                <c:pt idx="398">
                  <c:v>0.10828636576239603</c:v>
                </c:pt>
                <c:pt idx="399">
                  <c:v>0.10849246959775272</c:v>
                </c:pt>
                <c:pt idx="400">
                  <c:v>0.10869710009354794</c:v>
                </c:pt>
                <c:pt idx="401">
                  <c:v>0.10890926099158005</c:v>
                </c:pt>
                <c:pt idx="402">
                  <c:v>0.10915825537886015</c:v>
                </c:pt>
                <c:pt idx="403">
                  <c:v>0.10937811038353384</c:v>
                </c:pt>
                <c:pt idx="404">
                  <c:v>0.10957717492984287</c:v>
                </c:pt>
                <c:pt idx="405">
                  <c:v>0.10977754911132109</c:v>
                </c:pt>
                <c:pt idx="406">
                  <c:v>0.11000280636108251</c:v>
                </c:pt>
                <c:pt idx="407">
                  <c:v>0.11022118802619474</c:v>
                </c:pt>
                <c:pt idx="408">
                  <c:v>0.11044398971001002</c:v>
                </c:pt>
                <c:pt idx="409">
                  <c:v>0.11066908325537916</c:v>
                </c:pt>
                <c:pt idx="410">
                  <c:v>0.11086094480822961</c:v>
                </c:pt>
                <c:pt idx="411">
                  <c:v>0.11106524789522787</c:v>
                </c:pt>
                <c:pt idx="412">
                  <c:v>0.11129574368568473</c:v>
                </c:pt>
                <c:pt idx="413">
                  <c:v>0.1115339335827894</c:v>
                </c:pt>
                <c:pt idx="414">
                  <c:v>0.11179700654817726</c:v>
                </c:pt>
                <c:pt idx="415">
                  <c:v>0.11207563143124677</c:v>
                </c:pt>
                <c:pt idx="416">
                  <c:v>0.11234197848456695</c:v>
                </c:pt>
                <c:pt idx="417">
                  <c:v>0.11257787652011153</c:v>
                </c:pt>
                <c:pt idx="418">
                  <c:v>0.11283685687558709</c:v>
                </c:pt>
                <c:pt idx="419">
                  <c:v>0.11314773152479063</c:v>
                </c:pt>
                <c:pt idx="420">
                  <c:v>0.11343797942002176</c:v>
                </c:pt>
                <c:pt idx="421">
                  <c:v>0.11369826941066652</c:v>
                </c:pt>
                <c:pt idx="422">
                  <c:v>0.11397754911131752</c:v>
                </c:pt>
                <c:pt idx="423">
                  <c:v>0.11426517773620404</c:v>
                </c:pt>
                <c:pt idx="424">
                  <c:v>0.11451269878391024</c:v>
                </c:pt>
                <c:pt idx="425">
                  <c:v>0.11474974275023175</c:v>
                </c:pt>
                <c:pt idx="426">
                  <c:v>0.11500004677268727</c:v>
                </c:pt>
                <c:pt idx="427">
                  <c:v>0.11527245088868288</c:v>
                </c:pt>
                <c:pt idx="428">
                  <c:v>0.11558921889616336</c:v>
                </c:pt>
                <c:pt idx="429">
                  <c:v>0.11591908325537936</c:v>
                </c:pt>
                <c:pt idx="430">
                  <c:v>0.11623044901777213</c:v>
                </c:pt>
                <c:pt idx="431">
                  <c:v>0.11653182881197566</c:v>
                </c:pt>
                <c:pt idx="432">
                  <c:v>0.11685268942937466</c:v>
                </c:pt>
                <c:pt idx="433">
                  <c:v>0.11721283910196156</c:v>
                </c:pt>
                <c:pt idx="434">
                  <c:v>0.11756987839102084</c:v>
                </c:pt>
                <c:pt idx="435">
                  <c:v>0.11795409260991718</c:v>
                </c:pt>
                <c:pt idx="436">
                  <c:v>0.11832226379794264</c:v>
                </c:pt>
                <c:pt idx="437">
                  <c:v>0.11869092609915732</c:v>
                </c:pt>
                <c:pt idx="438">
                  <c:v>0.1190119504209548</c:v>
                </c:pt>
                <c:pt idx="439">
                  <c:v>0.11931856875584756</c:v>
                </c:pt>
                <c:pt idx="440">
                  <c:v>0.11965907390084052</c:v>
                </c:pt>
                <c:pt idx="441">
                  <c:v>0.12001987839102135</c:v>
                </c:pt>
                <c:pt idx="442">
                  <c:v>0.12036218428437895</c:v>
                </c:pt>
                <c:pt idx="443">
                  <c:v>0.12069286716557492</c:v>
                </c:pt>
                <c:pt idx="444">
                  <c:v>0.12102895229185862</c:v>
                </c:pt>
                <c:pt idx="445">
                  <c:v>0.12135799812909465</c:v>
                </c:pt>
                <c:pt idx="446">
                  <c:v>0.1217040692235738</c:v>
                </c:pt>
                <c:pt idx="447">
                  <c:v>0.12205930776426843</c:v>
                </c:pt>
                <c:pt idx="448">
                  <c:v>0.12243713751169238</c:v>
                </c:pt>
                <c:pt idx="449">
                  <c:v>0.12288012160897832</c:v>
                </c:pt>
                <c:pt idx="450">
                  <c:v>0.12332588868100736</c:v>
                </c:pt>
                <c:pt idx="451">
                  <c:v>0.12375888681010405</c:v>
                </c:pt>
                <c:pt idx="452">
                  <c:v>0.12416209073900664</c:v>
                </c:pt>
                <c:pt idx="453">
                  <c:v>0.1245233863423767</c:v>
                </c:pt>
                <c:pt idx="454">
                  <c:v>0.12492036950421159</c:v>
                </c:pt>
                <c:pt idx="455">
                  <c:v>0.12532521047708034</c:v>
                </c:pt>
                <c:pt idx="456">
                  <c:v>0.12573430776426608</c:v>
                </c:pt>
                <c:pt idx="457">
                  <c:v>0.12610575304022387</c:v>
                </c:pt>
                <c:pt idx="458">
                  <c:v>0.12647883536014781</c:v>
                </c:pt>
                <c:pt idx="459">
                  <c:v>0.12684897100093639</c:v>
                </c:pt>
                <c:pt idx="460">
                  <c:v>0.12718882132834164</c:v>
                </c:pt>
                <c:pt idx="461">
                  <c:v>0.12752474275023307</c:v>
                </c:pt>
                <c:pt idx="462">
                  <c:v>0.12788849391954926</c:v>
                </c:pt>
                <c:pt idx="463">
                  <c:v>0.12825912067352707</c:v>
                </c:pt>
                <c:pt idx="464">
                  <c:v>0.12865348456501113</c:v>
                </c:pt>
                <c:pt idx="465">
                  <c:v>0.12899824602432108</c:v>
                </c:pt>
                <c:pt idx="466">
                  <c:v>0.12930371842843691</c:v>
                </c:pt>
                <c:pt idx="467">
                  <c:v>0.12962294200186975</c:v>
                </c:pt>
                <c:pt idx="468">
                  <c:v>0.1299649204864366</c:v>
                </c:pt>
                <c:pt idx="469">
                  <c:v>0.13028840037418021</c:v>
                </c:pt>
                <c:pt idx="470">
                  <c:v>0.13065116931711795</c:v>
                </c:pt>
                <c:pt idx="471">
                  <c:v>0.13096842843779388</c:v>
                </c:pt>
                <c:pt idx="472">
                  <c:v>0.13125147333957266</c:v>
                </c:pt>
                <c:pt idx="473">
                  <c:v>0.13151585594012971</c:v>
                </c:pt>
                <c:pt idx="474">
                  <c:v>0.13181166978484704</c:v>
                </c:pt>
                <c:pt idx="475">
                  <c:v>0.13212090739008442</c:v>
                </c:pt>
                <c:pt idx="476">
                  <c:v>0.13240084190832313</c:v>
                </c:pt>
                <c:pt idx="477">
                  <c:v>0.13271449953227599</c:v>
                </c:pt>
                <c:pt idx="478">
                  <c:v>0.1330248830682903</c:v>
                </c:pt>
                <c:pt idx="479">
                  <c:v>0.13331431244153524</c:v>
                </c:pt>
                <c:pt idx="480">
                  <c:v>0.13357263797942309</c:v>
                </c:pt>
                <c:pt idx="481">
                  <c:v>0.1338276894293724</c:v>
                </c:pt>
                <c:pt idx="482">
                  <c:v>0.13414200187090675</c:v>
                </c:pt>
                <c:pt idx="483">
                  <c:v>0.13445811506080574</c:v>
                </c:pt>
                <c:pt idx="484">
                  <c:v>0.13478437792329245</c:v>
                </c:pt>
                <c:pt idx="485">
                  <c:v>0.13507642656688201</c:v>
                </c:pt>
                <c:pt idx="486">
                  <c:v>0.13535505144995152</c:v>
                </c:pt>
                <c:pt idx="487">
                  <c:v>0.13562172591206867</c:v>
                </c:pt>
                <c:pt idx="488">
                  <c:v>0.1358628624883087</c:v>
                </c:pt>
                <c:pt idx="489">
                  <c:v>0.13611447614593342</c:v>
                </c:pt>
                <c:pt idx="490">
                  <c:v>0.13636723573432885</c:v>
                </c:pt>
                <c:pt idx="491">
                  <c:v>0.13661033676333201</c:v>
                </c:pt>
                <c:pt idx="492">
                  <c:v>0.13686309635173366</c:v>
                </c:pt>
                <c:pt idx="493">
                  <c:v>0.13712469597754762</c:v>
                </c:pt>
                <c:pt idx="494">
                  <c:v>0.1373537184284368</c:v>
                </c:pt>
                <c:pt idx="495">
                  <c:v>0.13757046304957665</c:v>
                </c:pt>
                <c:pt idx="496">
                  <c:v>0.13779048175865505</c:v>
                </c:pt>
                <c:pt idx="497">
                  <c:v>0.13800706267539642</c:v>
                </c:pt>
                <c:pt idx="498">
                  <c:v>0.13822970065481943</c:v>
                </c:pt>
                <c:pt idx="499">
                  <c:v>0.13845413938260087</c:v>
                </c:pt>
                <c:pt idx="500">
                  <c:v>0.13866564546305149</c:v>
                </c:pt>
                <c:pt idx="501">
                  <c:v>0.13885603367633426</c:v>
                </c:pt>
                <c:pt idx="502">
                  <c:v>0.13905984565014329</c:v>
                </c:pt>
                <c:pt idx="503">
                  <c:v>0.13930327408793097</c:v>
                </c:pt>
                <c:pt idx="504">
                  <c:v>0.13953344246959709</c:v>
                </c:pt>
                <c:pt idx="505">
                  <c:v>0.13975935453695243</c:v>
                </c:pt>
                <c:pt idx="506">
                  <c:v>0.13999001403180777</c:v>
                </c:pt>
                <c:pt idx="507">
                  <c:v>0.14023262394761549</c:v>
                </c:pt>
                <c:pt idx="508">
                  <c:v>0.14045427970065383</c:v>
                </c:pt>
                <c:pt idx="509">
                  <c:v>0.14067773620205681</c:v>
                </c:pt>
                <c:pt idx="510">
                  <c:v>0.14091183348924297</c:v>
                </c:pt>
                <c:pt idx="511">
                  <c:v>0.14114953227315219</c:v>
                </c:pt>
                <c:pt idx="512">
                  <c:v>0.14137691768007521</c:v>
                </c:pt>
                <c:pt idx="513">
                  <c:v>0.14160004677268745</c:v>
                </c:pt>
                <c:pt idx="514">
                  <c:v>0.14182022918615811</c:v>
                </c:pt>
                <c:pt idx="515">
                  <c:v>0.14202764265669021</c:v>
                </c:pt>
                <c:pt idx="516">
                  <c:v>0.14222179607109453</c:v>
                </c:pt>
                <c:pt idx="517">
                  <c:v>0.14243231992516669</c:v>
                </c:pt>
                <c:pt idx="518">
                  <c:v>0.14264808231992809</c:v>
                </c:pt>
                <c:pt idx="519">
                  <c:v>0.14286482694106795</c:v>
                </c:pt>
                <c:pt idx="520">
                  <c:v>0.14310825537886185</c:v>
                </c:pt>
                <c:pt idx="521">
                  <c:v>0.14335806828812192</c:v>
                </c:pt>
                <c:pt idx="522">
                  <c:v>0.14359363891487575</c:v>
                </c:pt>
                <c:pt idx="523">
                  <c:v>0.14381300280636022</c:v>
                </c:pt>
                <c:pt idx="524">
                  <c:v>0.14405070159026945</c:v>
                </c:pt>
                <c:pt idx="525">
                  <c:v>0.14428987371375257</c:v>
                </c:pt>
                <c:pt idx="526">
                  <c:v>0.14454672591206652</c:v>
                </c:pt>
                <c:pt idx="527">
                  <c:v>0.14479130028063736</c:v>
                </c:pt>
                <c:pt idx="528">
                  <c:v>0.14501459307764186</c:v>
                </c:pt>
                <c:pt idx="529">
                  <c:v>0.14521529466791705</c:v>
                </c:pt>
                <c:pt idx="530">
                  <c:v>0.14544104303086769</c:v>
                </c:pt>
                <c:pt idx="531">
                  <c:v>0.14568185219831697</c:v>
                </c:pt>
                <c:pt idx="532">
                  <c:v>0.1459071094480846</c:v>
                </c:pt>
                <c:pt idx="533">
                  <c:v>0.14617001870907398</c:v>
                </c:pt>
                <c:pt idx="534">
                  <c:v>0.14645257249766352</c:v>
                </c:pt>
                <c:pt idx="535">
                  <c:v>0.14672006548176064</c:v>
                </c:pt>
                <c:pt idx="536">
                  <c:v>0.1469499064546298</c:v>
                </c:pt>
                <c:pt idx="537">
                  <c:v>0.14716763330215432</c:v>
                </c:pt>
                <c:pt idx="538">
                  <c:v>0.14739420018709115</c:v>
                </c:pt>
                <c:pt idx="539">
                  <c:v>0.14762338634237882</c:v>
                </c:pt>
                <c:pt idx="540">
                  <c:v>0.14788154817586818</c:v>
                </c:pt>
                <c:pt idx="541">
                  <c:v>0.14814724041160066</c:v>
                </c:pt>
                <c:pt idx="542">
                  <c:v>0.14841751637044087</c:v>
                </c:pt>
                <c:pt idx="543">
                  <c:v>0.14866585594013326</c:v>
                </c:pt>
                <c:pt idx="544">
                  <c:v>0.14890289990645478</c:v>
                </c:pt>
                <c:pt idx="545">
                  <c:v>0.14914796538821484</c:v>
                </c:pt>
                <c:pt idx="546">
                  <c:v>0.14940334424696111</c:v>
                </c:pt>
                <c:pt idx="547">
                  <c:v>0.14965037418147809</c:v>
                </c:pt>
                <c:pt idx="548">
                  <c:v>0.14988136108512418</c:v>
                </c:pt>
                <c:pt idx="549">
                  <c:v>0.15013477549111354</c:v>
                </c:pt>
                <c:pt idx="550">
                  <c:v>0.15036903648269195</c:v>
                </c:pt>
                <c:pt idx="551">
                  <c:v>0.15063129092609984</c:v>
                </c:pt>
                <c:pt idx="552">
                  <c:v>0.15092252104770942</c:v>
                </c:pt>
                <c:pt idx="553">
                  <c:v>0.15120261927034662</c:v>
                </c:pt>
                <c:pt idx="554">
                  <c:v>0.15147551449953145</c:v>
                </c:pt>
                <c:pt idx="555">
                  <c:v>0.15175332086061477</c:v>
                </c:pt>
                <c:pt idx="556">
                  <c:v>0.15205322731525062</c:v>
                </c:pt>
                <c:pt idx="557">
                  <c:v>0.15232497661365851</c:v>
                </c:pt>
                <c:pt idx="558">
                  <c:v>0.1525726613657632</c:v>
                </c:pt>
                <c:pt idx="559">
                  <c:v>0.15284948550046806</c:v>
                </c:pt>
                <c:pt idx="560">
                  <c:v>0.1531140318054236</c:v>
                </c:pt>
                <c:pt idx="561">
                  <c:v>0.15338905519177004</c:v>
                </c:pt>
                <c:pt idx="562">
                  <c:v>0.15366718896164411</c:v>
                </c:pt>
                <c:pt idx="563">
                  <c:v>0.15393631898970739</c:v>
                </c:pt>
                <c:pt idx="564">
                  <c:v>0.15417860149672435</c:v>
                </c:pt>
                <c:pt idx="565">
                  <c:v>0.15445427970065229</c:v>
                </c:pt>
                <c:pt idx="566">
                  <c:v>0.15474518241347113</c:v>
                </c:pt>
                <c:pt idx="567">
                  <c:v>0.15503297474274991</c:v>
                </c:pt>
                <c:pt idx="568">
                  <c:v>0.15532846117867027</c:v>
                </c:pt>
                <c:pt idx="569">
                  <c:v>0.15562967726847532</c:v>
                </c:pt>
                <c:pt idx="570">
                  <c:v>0.15593236669784805</c:v>
                </c:pt>
                <c:pt idx="571">
                  <c:v>0.15622114125350528</c:v>
                </c:pt>
                <c:pt idx="572">
                  <c:v>0.15652333956968878</c:v>
                </c:pt>
                <c:pt idx="573">
                  <c:v>0.15685762394761404</c:v>
                </c:pt>
                <c:pt idx="574">
                  <c:v>0.15717570159026995</c:v>
                </c:pt>
                <c:pt idx="575">
                  <c:v>0.1575024555659521</c:v>
                </c:pt>
                <c:pt idx="576">
                  <c:v>0.15783068288119573</c:v>
                </c:pt>
                <c:pt idx="577">
                  <c:v>0.15812666043031154</c:v>
                </c:pt>
                <c:pt idx="578">
                  <c:v>0.15840495790458409</c:v>
                </c:pt>
                <c:pt idx="579">
                  <c:v>0.15873089335828006</c:v>
                </c:pt>
                <c:pt idx="580">
                  <c:v>0.15906288587465145</c:v>
                </c:pt>
                <c:pt idx="581">
                  <c:v>0.15938914873713816</c:v>
                </c:pt>
                <c:pt idx="582">
                  <c:v>0.1597388213283466</c:v>
                </c:pt>
                <c:pt idx="583">
                  <c:v>0.16011337698783823</c:v>
                </c:pt>
                <c:pt idx="584">
                  <c:v>0.16047614593077597</c:v>
                </c:pt>
                <c:pt idx="585">
                  <c:v>0.16078898503274264</c:v>
                </c:pt>
                <c:pt idx="586">
                  <c:v>0.16112703461178945</c:v>
                </c:pt>
                <c:pt idx="587">
                  <c:v>0.16151566884939506</c:v>
                </c:pt>
                <c:pt idx="588">
                  <c:v>0.16186828811973886</c:v>
                </c:pt>
                <c:pt idx="589">
                  <c:v>0.16219684284377944</c:v>
                </c:pt>
                <c:pt idx="590">
                  <c:v>0.16251753975677996</c:v>
                </c:pt>
                <c:pt idx="591">
                  <c:v>0.16286753975677914</c:v>
                </c:pt>
                <c:pt idx="592">
                  <c:v>0.16316875584658419</c:v>
                </c:pt>
                <c:pt idx="593">
                  <c:v>0.16345949485500455</c:v>
                </c:pt>
                <c:pt idx="594">
                  <c:v>0.16378935921422055</c:v>
                </c:pt>
                <c:pt idx="595">
                  <c:v>0.1641167680074842</c:v>
                </c:pt>
                <c:pt idx="596">
                  <c:v>0.16444761459307866</c:v>
                </c:pt>
                <c:pt idx="597">
                  <c:v>0.16482069691300261</c:v>
                </c:pt>
                <c:pt idx="598">
                  <c:v>0.16516611318989405</c:v>
                </c:pt>
                <c:pt idx="599">
                  <c:v>0.16549335827876543</c:v>
                </c:pt>
                <c:pt idx="600">
                  <c:v>0.16579260991580735</c:v>
                </c:pt>
                <c:pt idx="601">
                  <c:v>0.16614752104771124</c:v>
                </c:pt>
                <c:pt idx="602">
                  <c:v>0.16654663236669531</c:v>
                </c:pt>
                <c:pt idx="603">
                  <c:v>0.16691529466791621</c:v>
                </c:pt>
                <c:pt idx="604">
                  <c:v>0.16726791393826002</c:v>
                </c:pt>
                <c:pt idx="605">
                  <c:v>0.16763624883068395</c:v>
                </c:pt>
                <c:pt idx="606">
                  <c:v>0.1679602198316168</c:v>
                </c:pt>
                <c:pt idx="607">
                  <c:v>0.16828959307764357</c:v>
                </c:pt>
                <c:pt idx="608">
                  <c:v>0.16870949485500475</c:v>
                </c:pt>
                <c:pt idx="609">
                  <c:v>0.16911842843779201</c:v>
                </c:pt>
                <c:pt idx="610">
                  <c:v>0.16954995322731481</c:v>
                </c:pt>
                <c:pt idx="611">
                  <c:v>0.16995053788587278</c:v>
                </c:pt>
                <c:pt idx="612">
                  <c:v>0.17035226847520768</c:v>
                </c:pt>
                <c:pt idx="613">
                  <c:v>0.17073288119738095</c:v>
                </c:pt>
                <c:pt idx="614">
                  <c:v>0.17112544434050658</c:v>
                </c:pt>
                <c:pt idx="615">
                  <c:v>0.17154943872778006</c:v>
                </c:pt>
                <c:pt idx="616">
                  <c:v>0.17196786716557355</c:v>
                </c:pt>
                <c:pt idx="617">
                  <c:v>0.17236435921421922</c:v>
                </c:pt>
                <c:pt idx="618">
                  <c:v>0.17272647333956925</c:v>
                </c:pt>
                <c:pt idx="619">
                  <c:v>0.17311739943872873</c:v>
                </c:pt>
                <c:pt idx="620">
                  <c:v>0.17352633302151599</c:v>
                </c:pt>
                <c:pt idx="621">
                  <c:v>0.17391791393826317</c:v>
                </c:pt>
                <c:pt idx="622">
                  <c:v>0.17430507483629487</c:v>
                </c:pt>
                <c:pt idx="623">
                  <c:v>0.17467373713750955</c:v>
                </c:pt>
                <c:pt idx="624">
                  <c:v>0.17505647801683821</c:v>
                </c:pt>
                <c:pt idx="625">
                  <c:v>0.17547899906454401</c:v>
                </c:pt>
                <c:pt idx="626">
                  <c:v>0.17593933582787624</c:v>
                </c:pt>
                <c:pt idx="627">
                  <c:v>0.17633844714686653</c:v>
                </c:pt>
                <c:pt idx="628">
                  <c:v>0.17673002806361371</c:v>
                </c:pt>
                <c:pt idx="629">
                  <c:v>0.17715582319925183</c:v>
                </c:pt>
                <c:pt idx="630">
                  <c:v>0.17756524789522832</c:v>
                </c:pt>
                <c:pt idx="631">
                  <c:v>0.17797811038353561</c:v>
                </c:pt>
                <c:pt idx="632">
                  <c:v>0.17835561272216882</c:v>
                </c:pt>
                <c:pt idx="633">
                  <c:v>0.17875603367633452</c:v>
                </c:pt>
                <c:pt idx="634">
                  <c:v>0.17916578578110176</c:v>
                </c:pt>
                <c:pt idx="635">
                  <c:v>0.17957750233863212</c:v>
                </c:pt>
                <c:pt idx="636">
                  <c:v>0.18003718428437665</c:v>
                </c:pt>
                <c:pt idx="637">
                  <c:v>0.18049784845649963</c:v>
                </c:pt>
                <c:pt idx="638">
                  <c:v>0.18097537418147969</c:v>
                </c:pt>
                <c:pt idx="639">
                  <c:v>0.18146304957904746</c:v>
                </c:pt>
                <c:pt idx="640">
                  <c:v>0.18196611318989842</c:v>
                </c:pt>
                <c:pt idx="641">
                  <c:v>0.18242383068287982</c:v>
                </c:pt>
                <c:pt idx="642">
                  <c:v>0.18287909260991508</c:v>
                </c:pt>
                <c:pt idx="643">
                  <c:v>0.18336955098222596</c:v>
                </c:pt>
                <c:pt idx="644">
                  <c:v>0.18384396632366595</c:v>
                </c:pt>
                <c:pt idx="645">
                  <c:v>0.18431379794200442</c:v>
                </c:pt>
                <c:pt idx="646">
                  <c:v>0.18478330215154593</c:v>
                </c:pt>
                <c:pt idx="647">
                  <c:v>0.18527310570626909</c:v>
                </c:pt>
                <c:pt idx="648">
                  <c:v>0.18572460243217659</c:v>
                </c:pt>
                <c:pt idx="649">
                  <c:v>0.18621980823199369</c:v>
                </c:pt>
                <c:pt idx="650">
                  <c:v>0.18674268007483708</c:v>
                </c:pt>
                <c:pt idx="651">
                  <c:v>0.18723935921422186</c:v>
                </c:pt>
                <c:pt idx="652">
                  <c:v>0.18771573900841876</c:v>
                </c:pt>
                <c:pt idx="653">
                  <c:v>0.18822715154349901</c:v>
                </c:pt>
                <c:pt idx="654">
                  <c:v>0.18871204396632368</c:v>
                </c:pt>
                <c:pt idx="655">
                  <c:v>0.18917729186155441</c:v>
                </c:pt>
                <c:pt idx="656">
                  <c:v>0.18963730121608968</c:v>
                </c:pt>
                <c:pt idx="657">
                  <c:v>0.19019127689429638</c:v>
                </c:pt>
                <c:pt idx="658">
                  <c:v>0.19072478952291672</c:v>
                </c:pt>
                <c:pt idx="659">
                  <c:v>0.19126190364826634</c:v>
                </c:pt>
                <c:pt idx="660">
                  <c:v>0.19186744621141028</c:v>
                </c:pt>
                <c:pt idx="661">
                  <c:v>0.1924129092609892</c:v>
                </c:pt>
                <c:pt idx="662">
                  <c:v>0.19293447146866338</c:v>
                </c:pt>
                <c:pt idx="663">
                  <c:v>0.19346667446211452</c:v>
                </c:pt>
                <c:pt idx="664">
                  <c:v>0.19402408793264581</c:v>
                </c:pt>
                <c:pt idx="665">
                  <c:v>0.19457233395696782</c:v>
                </c:pt>
                <c:pt idx="666">
                  <c:v>0.19507146866229874</c:v>
                </c:pt>
                <c:pt idx="667">
                  <c:v>0.19553737137511717</c:v>
                </c:pt>
                <c:pt idx="668">
                  <c:v>0.19603961646398815</c:v>
                </c:pt>
                <c:pt idx="669">
                  <c:v>0.19652958372310358</c:v>
                </c:pt>
                <c:pt idx="670">
                  <c:v>0.19703935921421767</c:v>
                </c:pt>
                <c:pt idx="671">
                  <c:v>0.19763033208606462</c:v>
                </c:pt>
                <c:pt idx="672">
                  <c:v>0.19821590271281764</c:v>
                </c:pt>
                <c:pt idx="673">
                  <c:v>0.19872911599625631</c:v>
                </c:pt>
                <c:pt idx="674">
                  <c:v>0.19933138447146792</c:v>
                </c:pt>
                <c:pt idx="675">
                  <c:v>0.19997998129092753</c:v>
                </c:pt>
                <c:pt idx="676">
                  <c:v>0.20054738072965428</c:v>
                </c:pt>
                <c:pt idx="677">
                  <c:v>0.20109415341440862</c:v>
                </c:pt>
                <c:pt idx="678">
                  <c:v>0.20167792329279699</c:v>
                </c:pt>
                <c:pt idx="679">
                  <c:v>0.20222666043030824</c:v>
                </c:pt>
                <c:pt idx="680">
                  <c:v>0.20291340037417882</c:v>
                </c:pt>
                <c:pt idx="681">
                  <c:v>0.20350715622076887</c:v>
                </c:pt>
                <c:pt idx="682">
                  <c:v>0.20413021515435137</c:v>
                </c:pt>
                <c:pt idx="683">
                  <c:v>0.20470629092609816</c:v>
                </c:pt>
                <c:pt idx="684">
                  <c:v>0.20523472871842774</c:v>
                </c:pt>
                <c:pt idx="685">
                  <c:v>0.20585009354536865</c:v>
                </c:pt>
                <c:pt idx="686">
                  <c:v>0.2064983629560313</c:v>
                </c:pt>
                <c:pt idx="687">
                  <c:v>0.20712371375116767</c:v>
                </c:pt>
                <c:pt idx="688">
                  <c:v>0.20768702057998212</c:v>
                </c:pt>
                <c:pt idx="689">
                  <c:v>0.20830696913003077</c:v>
                </c:pt>
                <c:pt idx="690">
                  <c:v>0.20891136576239777</c:v>
                </c:pt>
                <c:pt idx="691">
                  <c:v>0.20946059401309824</c:v>
                </c:pt>
                <c:pt idx="692">
                  <c:v>0.21009118334892385</c:v>
                </c:pt>
                <c:pt idx="693">
                  <c:v>0.21075860617399744</c:v>
                </c:pt>
                <c:pt idx="694">
                  <c:v>0.21136545837231058</c:v>
                </c:pt>
                <c:pt idx="695">
                  <c:v>0.21202027595883788</c:v>
                </c:pt>
                <c:pt idx="696">
                  <c:v>0.21269457436856687</c:v>
                </c:pt>
                <c:pt idx="697">
                  <c:v>0.21331583255379094</c:v>
                </c:pt>
                <c:pt idx="698">
                  <c:v>0.21390205799813167</c:v>
                </c:pt>
                <c:pt idx="699">
                  <c:v>0.21459108980355612</c:v>
                </c:pt>
                <c:pt idx="700">
                  <c:v>0.21524361552852955</c:v>
                </c:pt>
                <c:pt idx="701">
                  <c:v>0.21598961646398518</c:v>
                </c:pt>
                <c:pt idx="702">
                  <c:v>0.21665687558466029</c:v>
                </c:pt>
                <c:pt idx="703">
                  <c:v>0.21733231992516622</c:v>
                </c:pt>
                <c:pt idx="704">
                  <c:v>0.21800023386342282</c:v>
                </c:pt>
                <c:pt idx="705">
                  <c:v>0.21870039756781967</c:v>
                </c:pt>
                <c:pt idx="706">
                  <c:v>0.21944377923293068</c:v>
                </c:pt>
                <c:pt idx="707">
                  <c:v>0.22014607109448292</c:v>
                </c:pt>
                <c:pt idx="708">
                  <c:v>0.22084214218896125</c:v>
                </c:pt>
                <c:pt idx="709">
                  <c:v>0.22158732460243069</c:v>
                </c:pt>
                <c:pt idx="710">
                  <c:v>0.22232268475210315</c:v>
                </c:pt>
                <c:pt idx="711">
                  <c:v>0.22296391487371192</c:v>
                </c:pt>
                <c:pt idx="712">
                  <c:v>0.22365458372310876</c:v>
                </c:pt>
                <c:pt idx="713">
                  <c:v>0.22438961646398425</c:v>
                </c:pt>
                <c:pt idx="714">
                  <c:v>0.22521043030870036</c:v>
                </c:pt>
                <c:pt idx="715">
                  <c:v>0.22603484565013954</c:v>
                </c:pt>
                <c:pt idx="716">
                  <c:v>0.22679967259120914</c:v>
                </c:pt>
                <c:pt idx="717">
                  <c:v>0.22750523854069371</c:v>
                </c:pt>
                <c:pt idx="718">
                  <c:v>0.22817642656688264</c:v>
                </c:pt>
                <c:pt idx="719">
                  <c:v>0.22892750233863524</c:v>
                </c:pt>
                <c:pt idx="720">
                  <c:v>0.229750608044899</c:v>
                </c:pt>
                <c:pt idx="721">
                  <c:v>0.23057944340505365</c:v>
                </c:pt>
                <c:pt idx="722">
                  <c:v>0.23140434985968206</c:v>
                </c:pt>
                <c:pt idx="723">
                  <c:v>0.23218030869971784</c:v>
                </c:pt>
                <c:pt idx="724">
                  <c:v>0.23289602432179635</c:v>
                </c:pt>
                <c:pt idx="725">
                  <c:v>0.23364546304957656</c:v>
                </c:pt>
                <c:pt idx="726">
                  <c:v>0.23447970065481893</c:v>
                </c:pt>
                <c:pt idx="727">
                  <c:v>0.23530608044901502</c:v>
                </c:pt>
                <c:pt idx="728">
                  <c:v>0.23618451824135001</c:v>
                </c:pt>
                <c:pt idx="729">
                  <c:v>0.23696407857810886</c:v>
                </c:pt>
                <c:pt idx="730">
                  <c:v>0.23779356875584501</c:v>
                </c:pt>
                <c:pt idx="731">
                  <c:v>0.23862289522918889</c:v>
                </c:pt>
                <c:pt idx="732">
                  <c:v>0.23937429840972602</c:v>
                </c:pt>
                <c:pt idx="733">
                  <c:v>0.24024144059869013</c:v>
                </c:pt>
                <c:pt idx="734">
                  <c:v>0.24117455565949619</c:v>
                </c:pt>
                <c:pt idx="735">
                  <c:v>0.24210095884003913</c:v>
                </c:pt>
                <c:pt idx="736">
                  <c:v>0.24299036482694181</c:v>
                </c:pt>
                <c:pt idx="737">
                  <c:v>0.24384424695977813</c:v>
                </c:pt>
                <c:pt idx="738">
                  <c:v>0.24476721234799026</c:v>
                </c:pt>
                <c:pt idx="739">
                  <c:v>0.24559653882132793</c:v>
                </c:pt>
                <c:pt idx="740">
                  <c:v>0.24648840037418296</c:v>
                </c:pt>
                <c:pt idx="741">
                  <c:v>0.24741889616463819</c:v>
                </c:pt>
                <c:pt idx="742">
                  <c:v>0.24831599625818246</c:v>
                </c:pt>
                <c:pt idx="743">
                  <c:v>0.24922946679139457</c:v>
                </c:pt>
                <c:pt idx="744">
                  <c:v>0.25017207670720065</c:v>
                </c:pt>
                <c:pt idx="745">
                  <c:v>0.25119752104770576</c:v>
                </c:pt>
                <c:pt idx="746">
                  <c:v>0.25213112722170106</c:v>
                </c:pt>
                <c:pt idx="747">
                  <c:v>0.25297567820392963</c:v>
                </c:pt>
                <c:pt idx="748">
                  <c:v>0.25397198316183456</c:v>
                </c:pt>
                <c:pt idx="749">
                  <c:v>0.25496141253507787</c:v>
                </c:pt>
                <c:pt idx="750">
                  <c:v>0.25592923292797032</c:v>
                </c:pt>
                <c:pt idx="751">
                  <c:v>0.256939616463983</c:v>
                </c:pt>
                <c:pt idx="752">
                  <c:v>0.25787420486435675</c:v>
                </c:pt>
                <c:pt idx="753">
                  <c:v>0.25888295135640949</c:v>
                </c:pt>
                <c:pt idx="754">
                  <c:v>0.25981442937324317</c:v>
                </c:pt>
                <c:pt idx="755">
                  <c:v>0.26075425631431237</c:v>
                </c:pt>
                <c:pt idx="756">
                  <c:v>0.26184714686622712</c:v>
                </c:pt>
                <c:pt idx="757">
                  <c:v>0.26286669784845529</c:v>
                </c:pt>
                <c:pt idx="758">
                  <c:v>0.26392095416276984</c:v>
                </c:pt>
                <c:pt idx="759">
                  <c:v>0.26508521983162048</c:v>
                </c:pt>
                <c:pt idx="760">
                  <c:v>0.26606351730589139</c:v>
                </c:pt>
                <c:pt idx="761">
                  <c:v>0.26712383068288137</c:v>
                </c:pt>
                <c:pt idx="762">
                  <c:v>0.26819101964452674</c:v>
                </c:pt>
                <c:pt idx="763">
                  <c:v>0.26921760991580879</c:v>
                </c:pt>
                <c:pt idx="764">
                  <c:v>0.27037188961646397</c:v>
                </c:pt>
                <c:pt idx="765">
                  <c:v>0.27144562675397399</c:v>
                </c:pt>
                <c:pt idx="766">
                  <c:v>0.27256520112254279</c:v>
                </c:pt>
                <c:pt idx="767">
                  <c:v>0.27365547240411914</c:v>
                </c:pt>
                <c:pt idx="768">
                  <c:v>0.27473886810102766</c:v>
                </c:pt>
                <c:pt idx="769">
                  <c:v>0.27584338166511024</c:v>
                </c:pt>
                <c:pt idx="770">
                  <c:v>0.27695853601496978</c:v>
                </c:pt>
                <c:pt idx="771">
                  <c:v>0.27808891487371401</c:v>
                </c:pt>
                <c:pt idx="772">
                  <c:v>0.27927086061740169</c:v>
                </c:pt>
                <c:pt idx="773">
                  <c:v>0.28034950888681021</c:v>
                </c:pt>
                <c:pt idx="774">
                  <c:v>0.28140589335828015</c:v>
                </c:pt>
                <c:pt idx="775">
                  <c:v>0.28263465855939884</c:v>
                </c:pt>
                <c:pt idx="776">
                  <c:v>0.28388486903648236</c:v>
                </c:pt>
                <c:pt idx="777">
                  <c:v>0.28511314312441804</c:v>
                </c:pt>
                <c:pt idx="778">
                  <c:v>0.28631915341440894</c:v>
                </c:pt>
                <c:pt idx="779">
                  <c:v>0.287462464920484</c:v>
                </c:pt>
                <c:pt idx="780">
                  <c:v>0.28866094480823179</c:v>
                </c:pt>
                <c:pt idx="781">
                  <c:v>0.28980556594948848</c:v>
                </c:pt>
                <c:pt idx="782">
                  <c:v>0.29107198316183513</c:v>
                </c:pt>
                <c:pt idx="783">
                  <c:v>0.29235051449953264</c:v>
                </c:pt>
                <c:pt idx="784">
                  <c:v>0.29364803554724261</c:v>
                </c:pt>
                <c:pt idx="785">
                  <c:v>0.29511253507951363</c:v>
                </c:pt>
                <c:pt idx="786">
                  <c:v>0.29663858746492355</c:v>
                </c:pt>
                <c:pt idx="787">
                  <c:v>0.29793398035547192</c:v>
                </c:pt>
                <c:pt idx="788">
                  <c:v>0.29897137511692939</c:v>
                </c:pt>
                <c:pt idx="789">
                  <c:v>0.29993346585594338</c:v>
                </c:pt>
                <c:pt idx="790">
                  <c:v>0.30113178203928648</c:v>
                </c:pt>
                <c:pt idx="791">
                  <c:v>0.30236447614593143</c:v>
                </c:pt>
                <c:pt idx="792">
                  <c:v>0.30366576239476295</c:v>
                </c:pt>
                <c:pt idx="793">
                  <c:v>0.30500715622076857</c:v>
                </c:pt>
                <c:pt idx="794">
                  <c:v>0.30636868568755737</c:v>
                </c:pt>
                <c:pt idx="795">
                  <c:v>0.30768143124415204</c:v>
                </c:pt>
                <c:pt idx="796">
                  <c:v>0.30914052853133533</c:v>
                </c:pt>
                <c:pt idx="797">
                  <c:v>0.31045311038353773</c:v>
                </c:pt>
                <c:pt idx="798">
                  <c:v>0.3120065014031832</c:v>
                </c:pt>
                <c:pt idx="799">
                  <c:v>0.31345463049579259</c:v>
                </c:pt>
                <c:pt idx="800">
                  <c:v>0.31490275958840197</c:v>
                </c:pt>
                <c:pt idx="801">
                  <c:v>0.31639083255378697</c:v>
                </c:pt>
                <c:pt idx="802">
                  <c:v>0.3178366697848487</c:v>
                </c:pt>
                <c:pt idx="803">
                  <c:v>0.31928512628624883</c:v>
                </c:pt>
                <c:pt idx="804">
                  <c:v>0.32089368568756083</c:v>
                </c:pt>
                <c:pt idx="805">
                  <c:v>0.32243987371375393</c:v>
                </c:pt>
                <c:pt idx="806">
                  <c:v>0.32398999064546086</c:v>
                </c:pt>
                <c:pt idx="807">
                  <c:v>0.32547871842843978</c:v>
                </c:pt>
                <c:pt idx="808">
                  <c:v>0.32708367633302249</c:v>
                </c:pt>
                <c:pt idx="809">
                  <c:v>0.32856503741815057</c:v>
                </c:pt>
                <c:pt idx="810">
                  <c:v>0.33000187090738908</c:v>
                </c:pt>
                <c:pt idx="811">
                  <c:v>0.33162287184284267</c:v>
                </c:pt>
                <c:pt idx="812">
                  <c:v>0.33318755846585901</c:v>
                </c:pt>
                <c:pt idx="813">
                  <c:v>0.33486552853133755</c:v>
                </c:pt>
                <c:pt idx="814">
                  <c:v>0.33638077642656583</c:v>
                </c:pt>
                <c:pt idx="815">
                  <c:v>0.33816908325537742</c:v>
                </c:pt>
                <c:pt idx="816">
                  <c:v>0.33962883536014843</c:v>
                </c:pt>
                <c:pt idx="817">
                  <c:v>0.34107041627689316</c:v>
                </c:pt>
                <c:pt idx="818">
                  <c:v>0.34275100561272254</c:v>
                </c:pt>
                <c:pt idx="819">
                  <c:v>0.34448086997193528</c:v>
                </c:pt>
                <c:pt idx="820">
                  <c:v>0.34623545369504516</c:v>
                </c:pt>
                <c:pt idx="821">
                  <c:v>0.34789819925163901</c:v>
                </c:pt>
                <c:pt idx="822">
                  <c:v>0.34959335827876536</c:v>
                </c:pt>
                <c:pt idx="823">
                  <c:v>0.35114707670720158</c:v>
                </c:pt>
                <c:pt idx="824">
                  <c:v>0.35265315715622059</c:v>
                </c:pt>
                <c:pt idx="825">
                  <c:v>0.35449483161833406</c:v>
                </c:pt>
                <c:pt idx="826">
                  <c:v>0.35620128624883129</c:v>
                </c:pt>
                <c:pt idx="827">
                  <c:v>0.35794097287184101</c:v>
                </c:pt>
                <c:pt idx="828">
                  <c:v>0.35981489710009473</c:v>
                </c:pt>
                <c:pt idx="829">
                  <c:v>0.36142853133769748</c:v>
                </c:pt>
                <c:pt idx="830">
                  <c:v>0.36310977549111456</c:v>
                </c:pt>
                <c:pt idx="831">
                  <c:v>0.36483931244153656</c:v>
                </c:pt>
                <c:pt idx="832">
                  <c:v>0.36654331150608144</c:v>
                </c:pt>
                <c:pt idx="833">
                  <c:v>0.36853935921421588</c:v>
                </c:pt>
                <c:pt idx="834">
                  <c:v>0.37044176800748208</c:v>
                </c:pt>
                <c:pt idx="835">
                  <c:v>0.37234646866230214</c:v>
                </c:pt>
                <c:pt idx="836">
                  <c:v>0.37424724041160218</c:v>
                </c:pt>
                <c:pt idx="837">
                  <c:v>0.37599200187090887</c:v>
                </c:pt>
                <c:pt idx="838">
                  <c:v>0.37768699719363674</c:v>
                </c:pt>
                <c:pt idx="839">
                  <c:v>0.37969630495790518</c:v>
                </c:pt>
                <c:pt idx="840">
                  <c:v>0.38159740411599596</c:v>
                </c:pt>
                <c:pt idx="841">
                  <c:v>0.38343302151543401</c:v>
                </c:pt>
                <c:pt idx="842">
                  <c:v>0.38523982694106884</c:v>
                </c:pt>
                <c:pt idx="843">
                  <c:v>0.38745098222637697</c:v>
                </c:pt>
                <c:pt idx="844">
                  <c:v>0.38922226379793923</c:v>
                </c:pt>
                <c:pt idx="845">
                  <c:v>0.39108669317118672</c:v>
                </c:pt>
                <c:pt idx="846">
                  <c:v>0.39307930308699657</c:v>
                </c:pt>
                <c:pt idx="847">
                  <c:v>0.39515261927034384</c:v>
                </c:pt>
                <c:pt idx="848">
                  <c:v>0.39721955098222494</c:v>
                </c:pt>
                <c:pt idx="849">
                  <c:v>0.39923917212347959</c:v>
                </c:pt>
                <c:pt idx="850">
                  <c:v>0.40142167913938298</c:v>
                </c:pt>
                <c:pt idx="851">
                  <c:v>0.40328217960711044</c:v>
                </c:pt>
                <c:pt idx="852">
                  <c:v>0.40528101028998798</c:v>
                </c:pt>
                <c:pt idx="853">
                  <c:v>0.40746711880262065</c:v>
                </c:pt>
                <c:pt idx="854">
                  <c:v>0.40961721234799153</c:v>
                </c:pt>
                <c:pt idx="855">
                  <c:v>0.41182722170252273</c:v>
                </c:pt>
                <c:pt idx="856">
                  <c:v>0.41397371375117054</c:v>
                </c:pt>
                <c:pt idx="857">
                  <c:v>0.41631845182413496</c:v>
                </c:pt>
                <c:pt idx="858">
                  <c:v>0.41844791861552721</c:v>
                </c:pt>
                <c:pt idx="859">
                  <c:v>0.42035867633302271</c:v>
                </c:pt>
                <c:pt idx="860">
                  <c:v>0.4225542797006554</c:v>
                </c:pt>
                <c:pt idx="861">
                  <c:v>0.42493519644527389</c:v>
                </c:pt>
                <c:pt idx="862">
                  <c:v>0.42726782039288747</c:v>
                </c:pt>
                <c:pt idx="863">
                  <c:v>0.42952726847521294</c:v>
                </c:pt>
                <c:pt idx="864">
                  <c:v>0.43174431711880423</c:v>
                </c:pt>
                <c:pt idx="865">
                  <c:v>0.43401555191767738</c:v>
                </c:pt>
                <c:pt idx="866">
                  <c:v>0.43605236202057984</c:v>
                </c:pt>
                <c:pt idx="867">
                  <c:v>0.43844948550046769</c:v>
                </c:pt>
                <c:pt idx="868">
                  <c:v>0.44069747427502381</c:v>
                </c:pt>
                <c:pt idx="869">
                  <c:v>0.44311800748362717</c:v>
                </c:pt>
                <c:pt idx="870">
                  <c:v>0.44529625818521978</c:v>
                </c:pt>
                <c:pt idx="871">
                  <c:v>0.44766833489241975</c:v>
                </c:pt>
                <c:pt idx="872">
                  <c:v>0.44990388213283428</c:v>
                </c:pt>
                <c:pt idx="873">
                  <c:v>0.45202156220767264</c:v>
                </c:pt>
                <c:pt idx="874">
                  <c:v>0.45429869036482895</c:v>
                </c:pt>
                <c:pt idx="875">
                  <c:v>0.45667911599625821</c:v>
                </c:pt>
                <c:pt idx="876">
                  <c:v>0.4587994153414412</c:v>
                </c:pt>
                <c:pt idx="877">
                  <c:v>0.46123811973807083</c:v>
                </c:pt>
                <c:pt idx="878">
                  <c:v>0.46370007015902992</c:v>
                </c:pt>
                <c:pt idx="879">
                  <c:v>0.4657864826941065</c:v>
                </c:pt>
                <c:pt idx="880">
                  <c:v>0.46814873713750949</c:v>
                </c:pt>
                <c:pt idx="881">
                  <c:v>0.47065979887745346</c:v>
                </c:pt>
                <c:pt idx="882">
                  <c:v>0.47324567352665792</c:v>
                </c:pt>
                <c:pt idx="883">
                  <c:v>0.47568257717492912</c:v>
                </c:pt>
                <c:pt idx="884">
                  <c:v>0.47843886810103164</c:v>
                </c:pt>
                <c:pt idx="885">
                  <c:v>0.48106157623947787</c:v>
                </c:pt>
                <c:pt idx="886">
                  <c:v>0.48352942001870769</c:v>
                </c:pt>
                <c:pt idx="887">
                  <c:v>0.48611365762394598</c:v>
                </c:pt>
                <c:pt idx="888">
                  <c:v>0.48893281103835662</c:v>
                </c:pt>
                <c:pt idx="889">
                  <c:v>0.49174492516370716</c:v>
                </c:pt>
                <c:pt idx="890">
                  <c:v>0.49455327408792993</c:v>
                </c:pt>
                <c:pt idx="891">
                  <c:v>0.49754268007483393</c:v>
                </c:pt>
                <c:pt idx="892">
                  <c:v>0.50039473807296631</c:v>
                </c:pt>
                <c:pt idx="893">
                  <c:v>0.50323419083255239</c:v>
                </c:pt>
                <c:pt idx="894">
                  <c:v>0.50602060336763355</c:v>
                </c:pt>
                <c:pt idx="895">
                  <c:v>0.50888788587465061</c:v>
                </c:pt>
                <c:pt idx="896">
                  <c:v>0.51193082319924876</c:v>
                </c:pt>
                <c:pt idx="897">
                  <c:v>0.51505561272216749</c:v>
                </c:pt>
                <c:pt idx="898">
                  <c:v>0.51808528999064407</c:v>
                </c:pt>
                <c:pt idx="899">
                  <c:v>0.52132680074836202</c:v>
                </c:pt>
                <c:pt idx="900">
                  <c:v>0.52416166978484657</c:v>
                </c:pt>
                <c:pt idx="901">
                  <c:v>0.52716580916744604</c:v>
                </c:pt>
                <c:pt idx="902">
                  <c:v>0.53046903648269517</c:v>
                </c:pt>
                <c:pt idx="903">
                  <c:v>0.53366094480823278</c:v>
                </c:pt>
                <c:pt idx="904">
                  <c:v>0.53700608044902065</c:v>
                </c:pt>
                <c:pt idx="905">
                  <c:v>0.54004427034611879</c:v>
                </c:pt>
                <c:pt idx="906">
                  <c:v>0.54339169784845431</c:v>
                </c:pt>
                <c:pt idx="907">
                  <c:v>0.5465423526660409</c:v>
                </c:pt>
                <c:pt idx="908">
                  <c:v>0.54947740879326457</c:v>
                </c:pt>
                <c:pt idx="909">
                  <c:v>0.55262970065481731</c:v>
                </c:pt>
                <c:pt idx="910">
                  <c:v>0.55609826941066132</c:v>
                </c:pt>
                <c:pt idx="911">
                  <c:v>0.55960367165575331</c:v>
                </c:pt>
                <c:pt idx="912">
                  <c:v>0.56307944340504967</c:v>
                </c:pt>
                <c:pt idx="913">
                  <c:v>0.56643129092610067</c:v>
                </c:pt>
                <c:pt idx="914">
                  <c:v>0.56954429373245929</c:v>
                </c:pt>
                <c:pt idx="915">
                  <c:v>0.57288091674461938</c:v>
                </c:pt>
                <c:pt idx="916">
                  <c:v>0.57626746959775677</c:v>
                </c:pt>
                <c:pt idx="917">
                  <c:v>0.57985996258185235</c:v>
                </c:pt>
                <c:pt idx="918">
                  <c:v>0.58334817586529653</c:v>
                </c:pt>
                <c:pt idx="919">
                  <c:v>0.58679644527595887</c:v>
                </c:pt>
                <c:pt idx="920">
                  <c:v>0.59033573433115105</c:v>
                </c:pt>
                <c:pt idx="921">
                  <c:v>0.59368037885874969</c:v>
                </c:pt>
                <c:pt idx="922">
                  <c:v>0.59688521983161813</c:v>
                </c:pt>
                <c:pt idx="923">
                  <c:v>0.60078613189897112</c:v>
                </c:pt>
                <c:pt idx="924">
                  <c:v>0.6045695042095387</c:v>
                </c:pt>
                <c:pt idx="925">
                  <c:v>0.60813695042095262</c:v>
                </c:pt>
                <c:pt idx="926">
                  <c:v>0.61185533208606291</c:v>
                </c:pt>
                <c:pt idx="927">
                  <c:v>0.61570123947614785</c:v>
                </c:pt>
                <c:pt idx="928">
                  <c:v>0.61931828811973588</c:v>
                </c:pt>
                <c:pt idx="929">
                  <c:v>0.62292436856875621</c:v>
                </c:pt>
                <c:pt idx="930">
                  <c:v>0.62680056127221828</c:v>
                </c:pt>
                <c:pt idx="931">
                  <c:v>0.63059326473339361</c:v>
                </c:pt>
                <c:pt idx="932">
                  <c:v>0.63459027128157341</c:v>
                </c:pt>
                <c:pt idx="933">
                  <c:v>0.63854209541627593</c:v>
                </c:pt>
                <c:pt idx="934">
                  <c:v>0.64272965388213077</c:v>
                </c:pt>
                <c:pt idx="935">
                  <c:v>0.64656688493919567</c:v>
                </c:pt>
                <c:pt idx="936">
                  <c:v>0.65036810102899878</c:v>
                </c:pt>
                <c:pt idx="937">
                  <c:v>0.65452619270346268</c:v>
                </c:pt>
                <c:pt idx="938">
                  <c:v>0.6587055659494867</c:v>
                </c:pt>
                <c:pt idx="939">
                  <c:v>0.66312885874649385</c:v>
                </c:pt>
                <c:pt idx="940">
                  <c:v>0.66724438727783131</c:v>
                </c:pt>
                <c:pt idx="941">
                  <c:v>0.67181828811973787</c:v>
                </c:pt>
                <c:pt idx="942">
                  <c:v>0.67575046772684644</c:v>
                </c:pt>
                <c:pt idx="943">
                  <c:v>0.67970720299345366</c:v>
                </c:pt>
                <c:pt idx="944">
                  <c:v>0.68439569691300406</c:v>
                </c:pt>
                <c:pt idx="945">
                  <c:v>0.68889756782039324</c:v>
                </c:pt>
                <c:pt idx="946">
                  <c:v>0.69351566884939242</c:v>
                </c:pt>
                <c:pt idx="947">
                  <c:v>0.69822053320860444</c:v>
                </c:pt>
                <c:pt idx="948">
                  <c:v>0.70299906454630623</c:v>
                </c:pt>
                <c:pt idx="949">
                  <c:v>0.70732577174929734</c:v>
                </c:pt>
                <c:pt idx="950">
                  <c:v>0.71179981290926175</c:v>
                </c:pt>
                <c:pt idx="951">
                  <c:v>0.71666347053321022</c:v>
                </c:pt>
                <c:pt idx="952">
                  <c:v>0.72159260991581142</c:v>
                </c:pt>
                <c:pt idx="953">
                  <c:v>0.72660196445276082</c:v>
                </c:pt>
                <c:pt idx="954">
                  <c:v>0.73172100093545556</c:v>
                </c:pt>
                <c:pt idx="955">
                  <c:v>0.73682202993451629</c:v>
                </c:pt>
                <c:pt idx="956">
                  <c:v>0.7414123012160907</c:v>
                </c:pt>
                <c:pt idx="957">
                  <c:v>0.74643966323666788</c:v>
                </c:pt>
                <c:pt idx="958">
                  <c:v>0.75161599625818454</c:v>
                </c:pt>
                <c:pt idx="959">
                  <c:v>0.75687418147801555</c:v>
                </c:pt>
                <c:pt idx="960">
                  <c:v>0.76255636108512626</c:v>
                </c:pt>
                <c:pt idx="961">
                  <c:v>0.76796842843779523</c:v>
                </c:pt>
                <c:pt idx="962">
                  <c:v>0.77353110383535739</c:v>
                </c:pt>
                <c:pt idx="963">
                  <c:v>0.77858138447146708</c:v>
                </c:pt>
                <c:pt idx="964">
                  <c:v>0.78393779232928029</c:v>
                </c:pt>
                <c:pt idx="965">
                  <c:v>0.78967890551917908</c:v>
                </c:pt>
                <c:pt idx="966">
                  <c:v>0.79543638914873949</c:v>
                </c:pt>
                <c:pt idx="967">
                  <c:v>0.80141487371375053</c:v>
                </c:pt>
                <c:pt idx="968">
                  <c:v>0.80742937324602337</c:v>
                </c:pt>
                <c:pt idx="969">
                  <c:v>0.81351426566884744</c:v>
                </c:pt>
                <c:pt idx="970">
                  <c:v>0.81913423760523774</c:v>
                </c:pt>
                <c:pt idx="971">
                  <c:v>0.824791861552856</c:v>
                </c:pt>
                <c:pt idx="972">
                  <c:v>0.83121889616463918</c:v>
                </c:pt>
                <c:pt idx="973">
                  <c:v>0.83744948550047038</c:v>
                </c:pt>
                <c:pt idx="974">
                  <c:v>0.84389289055191519</c:v>
                </c:pt>
                <c:pt idx="975">
                  <c:v>0.85058840037418015</c:v>
                </c:pt>
                <c:pt idx="976">
                  <c:v>0.85709892422825007</c:v>
                </c:pt>
                <c:pt idx="977">
                  <c:v>0.86324275023386221</c:v>
                </c:pt>
                <c:pt idx="978">
                  <c:v>0.86947497661365958</c:v>
                </c:pt>
                <c:pt idx="979">
                  <c:v>0.8763947614593075</c:v>
                </c:pt>
                <c:pt idx="980">
                  <c:v>0.88336529466791269</c:v>
                </c:pt>
                <c:pt idx="981">
                  <c:v>0.89049462114125433</c:v>
                </c:pt>
                <c:pt idx="982">
                  <c:v>0.89763049579046061</c:v>
                </c:pt>
                <c:pt idx="983">
                  <c:v>0.90482694106641492</c:v>
                </c:pt>
                <c:pt idx="984">
                  <c:v>0.91148971000935664</c:v>
                </c:pt>
                <c:pt idx="985">
                  <c:v>0.91826707202993596</c:v>
                </c:pt>
                <c:pt idx="986">
                  <c:v>0.92583021515434805</c:v>
                </c:pt>
                <c:pt idx="987">
                  <c:v>0.9334932179607085</c:v>
                </c:pt>
                <c:pt idx="988">
                  <c:v>0.94121351730589087</c:v>
                </c:pt>
                <c:pt idx="989">
                  <c:v>0.948891253507953</c:v>
                </c:pt>
                <c:pt idx="990">
                  <c:v>0.95690130963517106</c:v>
                </c:pt>
                <c:pt idx="991">
                  <c:v>0.96426473339569885</c:v>
                </c:pt>
                <c:pt idx="992">
                  <c:v>0.97174275023386425</c:v>
                </c:pt>
                <c:pt idx="993">
                  <c:v>0.97975608044902085</c:v>
                </c:pt>
                <c:pt idx="994">
                  <c:v>0.98810336763329953</c:v>
                </c:pt>
                <c:pt idx="995">
                  <c:v>0.99663400374181332</c:v>
                </c:pt>
                <c:pt idx="996">
                  <c:v>1.0050434985968186</c:v>
                </c:pt>
                <c:pt idx="997">
                  <c:v>1.0135184752104767</c:v>
                </c:pt>
                <c:pt idx="998">
                  <c:v>1.021587464920489</c:v>
                </c:pt>
                <c:pt idx="999">
                  <c:v>1.0296318989710027</c:v>
                </c:pt>
                <c:pt idx="1000">
                  <c:v>1.0386307296538826</c:v>
                </c:pt>
                <c:pt idx="1001">
                  <c:v>1.0475968194574392</c:v>
                </c:pt>
                <c:pt idx="1002">
                  <c:v>1.0567004209541597</c:v>
                </c:pt>
                <c:pt idx="1003">
                  <c:v>1.0659186155285303</c:v>
                </c:pt>
                <c:pt idx="1004">
                  <c:v>1.0754167446211396</c:v>
                </c:pt>
                <c:pt idx="1005">
                  <c:v>1.0839948550046783</c:v>
                </c:pt>
                <c:pt idx="1006">
                  <c:v>1.0927235734331164</c:v>
                </c:pt>
                <c:pt idx="1007">
                  <c:v>1.1024181478016839</c:v>
                </c:pt>
                <c:pt idx="1008">
                  <c:v>1.1121618334892425</c:v>
                </c:pt>
                <c:pt idx="1009">
                  <c:v>1.1220790458372329</c:v>
                </c:pt>
                <c:pt idx="1010">
                  <c:v>1.1320895696913009</c:v>
                </c:pt>
                <c:pt idx="1011">
                  <c:v>1.142121375116929</c:v>
                </c:pt>
                <c:pt idx="1012">
                  <c:v>1.1513510289990627</c:v>
                </c:pt>
                <c:pt idx="1013">
                  <c:v>1.1609604770813835</c:v>
                </c:pt>
                <c:pt idx="1014">
                  <c:v>1.1714097287184266</c:v>
                </c:pt>
                <c:pt idx="1015">
                  <c:v>1.1820095884003754</c:v>
                </c:pt>
                <c:pt idx="1016">
                  <c:v>1.1926814780168353</c:v>
                </c:pt>
                <c:pt idx="1017">
                  <c:v>1.2034188493919542</c:v>
                </c:pt>
                <c:pt idx="1018">
                  <c:v>1.2141971468662334</c:v>
                </c:pt>
                <c:pt idx="1019">
                  <c:v>1.224428671655752</c:v>
                </c:pt>
                <c:pt idx="1020">
                  <c:v>1.2346651075771753</c:v>
                </c:pt>
                <c:pt idx="1021">
                  <c:v>1.245731524789524</c:v>
                </c:pt>
                <c:pt idx="1022">
                  <c:v>1.2569338166510766</c:v>
                </c:pt>
                <c:pt idx="1023">
                  <c:v>1.2684504209541636</c:v>
                </c:pt>
                <c:pt idx="1024">
                  <c:v>1.2799588400374198</c:v>
                </c:pt>
                <c:pt idx="1025">
                  <c:v>1.2917079045837205</c:v>
                </c:pt>
                <c:pt idx="1026">
                  <c:v>1.302518942937323</c:v>
                </c:pt>
                <c:pt idx="1027">
                  <c:v>1.3133070626753991</c:v>
                </c:pt>
                <c:pt idx="1028">
                  <c:v>1.3254457436856901</c:v>
                </c:pt>
                <c:pt idx="1029">
                  <c:v>1.3375189429373222</c:v>
                </c:pt>
                <c:pt idx="1030">
                  <c:v>1.3496969130028074</c:v>
                </c:pt>
                <c:pt idx="1031">
                  <c:v>1.3620189429373273</c:v>
                </c:pt>
                <c:pt idx="1032">
                  <c:v>1.374409728718426</c:v>
                </c:pt>
                <c:pt idx="1033">
                  <c:v>1.3859230589335807</c:v>
                </c:pt>
                <c:pt idx="1034">
                  <c:v>1.3975100561272189</c:v>
                </c:pt>
                <c:pt idx="1035">
                  <c:v>1.4101300280636115</c:v>
                </c:pt>
                <c:pt idx="1036">
                  <c:v>1.4229137043966329</c:v>
                </c:pt>
                <c:pt idx="1037">
                  <c:v>1.4359216557530372</c:v>
                </c:pt>
                <c:pt idx="1038">
                  <c:v>1.4488461178671672</c:v>
                </c:pt>
                <c:pt idx="1039">
                  <c:v>1.4618835360149687</c:v>
                </c:pt>
                <c:pt idx="1040">
                  <c:v>1.4740860617399463</c:v>
                </c:pt>
                <c:pt idx="1041">
                  <c:v>1.4862738540692222</c:v>
                </c:pt>
                <c:pt idx="1042">
                  <c:v>1.4995601028999053</c:v>
                </c:pt>
                <c:pt idx="1043">
                  <c:v>1.513075537885876</c:v>
                </c:pt>
                <c:pt idx="1044">
                  <c:v>1.5267579513564078</c:v>
                </c:pt>
                <c:pt idx="1045">
                  <c:v>1.5405565949485496</c:v>
                </c:pt>
                <c:pt idx="1046">
                  <c:v>1.5542684752104785</c:v>
                </c:pt>
                <c:pt idx="1047">
                  <c:v>1.5669211880261944</c:v>
                </c:pt>
                <c:pt idx="1048">
                  <c:v>1.5796950420954188</c:v>
                </c:pt>
                <c:pt idx="1049">
                  <c:v>1.5938685687558491</c:v>
                </c:pt>
                <c:pt idx="1050">
                  <c:v>1.607862020579983</c:v>
                </c:pt>
                <c:pt idx="1051">
                  <c:v>1.6221370439663216</c:v>
                </c:pt>
                <c:pt idx="1052">
                  <c:v>1.6364022450888696</c:v>
                </c:pt>
                <c:pt idx="1053">
                  <c:v>1.6506723573433097</c:v>
                </c:pt>
                <c:pt idx="1054">
                  <c:v>1.6640339101964425</c:v>
                </c:pt>
                <c:pt idx="1055">
                  <c:v>1.6773152478952271</c:v>
                </c:pt>
                <c:pt idx="1056">
                  <c:v>1.691930776426565</c:v>
                </c:pt>
                <c:pt idx="1057">
                  <c:v>1.7067853133769875</c:v>
                </c:pt>
                <c:pt idx="1058">
                  <c:v>1.7214384939195533</c:v>
                </c:pt>
                <c:pt idx="1059">
                  <c:v>1.7361948082319936</c:v>
                </c:pt>
                <c:pt idx="1060">
                  <c:v>1.7511688493919522</c:v>
                </c:pt>
                <c:pt idx="1061">
                  <c:v>1.764928203928906</c:v>
                </c:pt>
                <c:pt idx="1062">
                  <c:v>1.7787055659494877</c:v>
                </c:pt>
                <c:pt idx="1063">
                  <c:v>1.7938236669784873</c:v>
                </c:pt>
                <c:pt idx="1064">
                  <c:v>1.8089417680074806</c:v>
                </c:pt>
                <c:pt idx="1065">
                  <c:v>1.8242039289055212</c:v>
                </c:pt>
                <c:pt idx="1066">
                  <c:v>1.839577408793267</c:v>
                </c:pt>
                <c:pt idx="1067">
                  <c:v>1.8548968662301233</c:v>
                </c:pt>
                <c:pt idx="1068">
                  <c:v>1.8690572965388181</c:v>
                </c:pt>
                <c:pt idx="1069">
                  <c:v>1.8833274087932645</c:v>
                </c:pt>
                <c:pt idx="1070">
                  <c:v>1.8988220299345189</c:v>
                </c:pt>
                <c:pt idx="1071">
                  <c:v>1.9142364359214188</c:v>
                </c:pt>
                <c:pt idx="1072">
                  <c:v>1.9298374649204861</c:v>
                </c:pt>
                <c:pt idx="1073">
                  <c:v>1.9456922357343336</c:v>
                </c:pt>
                <c:pt idx="1074">
                  <c:v>1.9614258652946663</c:v>
                </c:pt>
                <c:pt idx="1075">
                  <c:v>1.9758760523854093</c:v>
                </c:pt>
                <c:pt idx="1076">
                  <c:v>1.9904195509822236</c:v>
                </c:pt>
                <c:pt idx="1077">
                  <c:v>2.006167913938258</c:v>
                </c:pt>
                <c:pt idx="1078">
                  <c:v>2.0219375584658588</c:v>
                </c:pt>
                <c:pt idx="1079">
                  <c:v>2.0380477081384463</c:v>
                </c:pt>
                <c:pt idx="1080">
                  <c:v>2.0540498129092608</c:v>
                </c:pt>
                <c:pt idx="1081">
                  <c:v>2.0699176800748376</c:v>
                </c:pt>
                <c:pt idx="1082">
                  <c:v>2.0846085126286251</c:v>
                </c:pt>
                <c:pt idx="1083">
                  <c:v>2.0995023386342355</c:v>
                </c:pt>
                <c:pt idx="1084">
                  <c:v>2.1154602432179637</c:v>
                </c:pt>
                <c:pt idx="1085">
                  <c:v>2.1317242750233891</c:v>
                </c:pt>
                <c:pt idx="1086">
                  <c:v>2.1477918615528502</c:v>
                </c:pt>
                <c:pt idx="1087">
                  <c:v>2.1640509822263772</c:v>
                </c:pt>
                <c:pt idx="1088">
                  <c:v>2.1800710944808257</c:v>
                </c:pt>
                <c:pt idx="1089">
                  <c:v>2.1950549579045813</c:v>
                </c:pt>
                <c:pt idx="1090">
                  <c:v>2.2098947614593083</c:v>
                </c:pt>
                <c:pt idx="1091">
                  <c:v>2.226140785781106</c:v>
                </c:pt>
                <c:pt idx="1092">
                  <c:v>2.2424260991580915</c:v>
                </c:pt>
                <c:pt idx="1093">
                  <c:v>2.2587376052385419</c:v>
                </c:pt>
                <c:pt idx="1094">
                  <c:v>2.2749623479887733</c:v>
                </c:pt>
                <c:pt idx="1095">
                  <c:v>2.2910594013096377</c:v>
                </c:pt>
                <c:pt idx="1096">
                  <c:v>2.3059434050514511</c:v>
                </c:pt>
                <c:pt idx="1097">
                  <c:v>2.3210451356407829</c:v>
                </c:pt>
                <c:pt idx="1098">
                  <c:v>2.3374679607109448</c:v>
                </c:pt>
                <c:pt idx="1099">
                  <c:v>2.353476613657624</c:v>
                </c:pt>
                <c:pt idx="1100">
                  <c:v>2.3698519644527609</c:v>
                </c:pt>
                <c:pt idx="1101">
                  <c:v>2.386268241347052</c:v>
                </c:pt>
                <c:pt idx="1102">
                  <c:v>2.4024913470533233</c:v>
                </c:pt>
                <c:pt idx="1103">
                  <c:v>2.4173999064546292</c:v>
                </c:pt>
                <c:pt idx="1104">
                  <c:v>2.4322757249766118</c:v>
                </c:pt>
                <c:pt idx="1105">
                  <c:v>2.448410430308698</c:v>
                </c:pt>
                <c:pt idx="1106">
                  <c:v>2.4646728250701573</c:v>
                </c:pt>
                <c:pt idx="1107">
                  <c:v>2.4807862488306833</c:v>
                </c:pt>
                <c:pt idx="1108">
                  <c:v>2.4970731992516351</c:v>
                </c:pt>
                <c:pt idx="1109">
                  <c:v>2.5131211412535084</c:v>
                </c:pt>
                <c:pt idx="1110">
                  <c:v>2.5280378858746513</c:v>
                </c:pt>
                <c:pt idx="1111">
                  <c:v>2.5428056594948547</c:v>
                </c:pt>
                <c:pt idx="1112">
                  <c:v>2.5589158091674484</c:v>
                </c:pt>
                <c:pt idx="1113">
                  <c:v>2.5749260991580938</c:v>
                </c:pt>
                <c:pt idx="1114">
                  <c:v>2.590887277829748</c:v>
                </c:pt>
                <c:pt idx="1115">
                  <c:v>2.6069352198316214</c:v>
                </c:pt>
                <c:pt idx="1116">
                  <c:v>2.6229127689429372</c:v>
                </c:pt>
                <c:pt idx="1117">
                  <c:v>2.6376068755846571</c:v>
                </c:pt>
                <c:pt idx="1118">
                  <c:v>2.652007951356409</c:v>
                </c:pt>
                <c:pt idx="1119">
                  <c:v>2.6678185219831638</c:v>
                </c:pt>
                <c:pt idx="1120">
                  <c:v>2.6837076707203007</c:v>
                </c:pt>
                <c:pt idx="1121">
                  <c:v>2.6993610851262853</c:v>
                </c:pt>
                <c:pt idx="1122">
                  <c:v>2.7150570626753963</c:v>
                </c:pt>
                <c:pt idx="1123">
                  <c:v>2.7308348924228278</c:v>
                </c:pt>
                <c:pt idx="1124">
                  <c:v>2.7451410196445298</c:v>
                </c:pt>
                <c:pt idx="1125">
                  <c:v>2.7593718428437821</c:v>
                </c:pt>
                <c:pt idx="1126">
                  <c:v>2.7748926566884951</c:v>
                </c:pt>
                <c:pt idx="1127">
                  <c:v>2.7903872778297494</c:v>
                </c:pt>
                <c:pt idx="1128">
                  <c:v>2.8059424695977579</c:v>
                </c:pt>
                <c:pt idx="1129">
                  <c:v>2.8213503274087932</c:v>
                </c:pt>
                <c:pt idx="1130">
                  <c:v>2.8367352666043022</c:v>
                </c:pt>
                <c:pt idx="1131">
                  <c:v>2.8505977549111305</c:v>
                </c:pt>
                <c:pt idx="1132">
                  <c:v>2.8646828811973819</c:v>
                </c:pt>
                <c:pt idx="1133">
                  <c:v>2.8798975678203913</c:v>
                </c:pt>
                <c:pt idx="1134">
                  <c:v>2.8950091206735262</c:v>
                </c:pt>
                <c:pt idx="1135">
                  <c:v>2.9101386810102889</c:v>
                </c:pt>
                <c:pt idx="1136">
                  <c:v>2.9252240411599653</c:v>
                </c:pt>
                <c:pt idx="1137">
                  <c:v>2.9403388681010263</c:v>
                </c:pt>
                <c:pt idx="1138">
                  <c:v>2.9540654817586507</c:v>
                </c:pt>
                <c:pt idx="1139">
                  <c:v>2.967556361085129</c:v>
                </c:pt>
                <c:pt idx="1140">
                  <c:v>2.9823421421889602</c:v>
                </c:pt>
                <c:pt idx="1141">
                  <c:v>2.9972588868101031</c:v>
                </c:pt>
                <c:pt idx="1142">
                  <c:v>3.0119186155285336</c:v>
                </c:pt>
                <c:pt idx="1143">
                  <c:v>3.0265783442469578</c:v>
                </c:pt>
                <c:pt idx="1144">
                  <c:v>3.0412920954162779</c:v>
                </c:pt>
                <c:pt idx="1145">
                  <c:v>3.0545963517305887</c:v>
                </c:pt>
                <c:pt idx="1146">
                  <c:v>3.0679890084190848</c:v>
                </c:pt>
                <c:pt idx="1147">
                  <c:v>3.0825128624883051</c:v>
                </c:pt>
                <c:pt idx="1148">
                  <c:v>3.0971725912067356</c:v>
                </c:pt>
                <c:pt idx="1149">
                  <c:v>3.1115360149672595</c:v>
                </c:pt>
                <c:pt idx="1150">
                  <c:v>3.1259943872778271</c:v>
                </c:pt>
                <c:pt idx="1151">
                  <c:v>3.1401793732460268</c:v>
                </c:pt>
                <c:pt idx="1152">
                  <c:v>3.1533281103835336</c:v>
                </c:pt>
                <c:pt idx="1153">
                  <c:v>3.1663900841908337</c:v>
                </c:pt>
                <c:pt idx="1154">
                  <c:v>3.1807698783910192</c:v>
                </c:pt>
                <c:pt idx="1155">
                  <c:v>3.1948681010289999</c:v>
                </c:pt>
                <c:pt idx="1156">
                  <c:v>3.2089794200187098</c:v>
                </c:pt>
                <c:pt idx="1157">
                  <c:v>3.2231071094480814</c:v>
                </c:pt>
                <c:pt idx="1158">
                  <c:v>3.2371529466791387</c:v>
                </c:pt>
                <c:pt idx="1159">
                  <c:v>3.2500201122544405</c:v>
                </c:pt>
                <c:pt idx="1160">
                  <c:v>3.2628447146866222</c:v>
                </c:pt>
                <c:pt idx="1161">
                  <c:v>3.2768725444340516</c:v>
                </c:pt>
                <c:pt idx="1162">
                  <c:v>3.290813610851262</c:v>
                </c:pt>
                <c:pt idx="1163">
                  <c:v>3.3047759588400387</c:v>
                </c:pt>
                <c:pt idx="1164">
                  <c:v>3.3187104770813844</c:v>
                </c:pt>
                <c:pt idx="1165">
                  <c:v>3.332458372310569</c:v>
                </c:pt>
                <c:pt idx="1166">
                  <c:v>3.3453795603367604</c:v>
                </c:pt>
                <c:pt idx="1167">
                  <c:v>3.3579471468662296</c:v>
                </c:pt>
                <c:pt idx="1168">
                  <c:v>3.3718571094480829</c:v>
                </c:pt>
                <c:pt idx="1169">
                  <c:v>3.3856884939195542</c:v>
                </c:pt>
                <c:pt idx="1170">
                  <c:v>3.3996148269410691</c:v>
                </c:pt>
                <c:pt idx="1171">
                  <c:v>3.4132857811038377</c:v>
                </c:pt>
                <c:pt idx="1172">
                  <c:v>3.427197380729651</c:v>
                </c:pt>
                <c:pt idx="1173">
                  <c:v>3.4397420486435939</c:v>
                </c:pt>
                <c:pt idx="1174">
                  <c:v>3.4525175397567844</c:v>
                </c:pt>
                <c:pt idx="1175">
                  <c:v>3.4663849391955113</c:v>
                </c:pt>
                <c:pt idx="1176">
                  <c:v>3.4801279232927973</c:v>
                </c:pt>
                <c:pt idx="1177">
                  <c:v>3.4939756782039302</c:v>
                </c:pt>
                <c:pt idx="1178">
                  <c:v>3.5078267072029954</c:v>
                </c:pt>
                <c:pt idx="1179">
                  <c:v>3.5216908325537899</c:v>
                </c:pt>
                <c:pt idx="1180">
                  <c:v>3.5342535079513544</c:v>
                </c:pt>
                <c:pt idx="1181">
                  <c:v>3.547107577174927</c:v>
                </c:pt>
                <c:pt idx="1182">
                  <c:v>3.5608751169317117</c:v>
                </c:pt>
                <c:pt idx="1183">
                  <c:v>3.5748456501403192</c:v>
                </c:pt>
                <c:pt idx="1184">
                  <c:v>3.5888587464920469</c:v>
                </c:pt>
                <c:pt idx="1185">
                  <c:v>3.6029258652946705</c:v>
                </c:pt>
                <c:pt idx="1186">
                  <c:v>3.6168489242282531</c:v>
                </c:pt>
                <c:pt idx="1187">
                  <c:v>3.6297881197380724</c:v>
                </c:pt>
                <c:pt idx="1188">
                  <c:v>3.6426634705332113</c:v>
                </c:pt>
                <c:pt idx="1189">
                  <c:v>3.6567371375116933</c:v>
                </c:pt>
                <c:pt idx="1190">
                  <c:v>3.6709532273152501</c:v>
                </c:pt>
                <c:pt idx="1191">
                  <c:v>3.6851889616464009</c:v>
                </c:pt>
                <c:pt idx="1192">
                  <c:v>3.6995622076707217</c:v>
                </c:pt>
                <c:pt idx="1193">
                  <c:v>3.7139485500467719</c:v>
                </c:pt>
                <c:pt idx="1194">
                  <c:v>3.7272184284377934</c:v>
                </c:pt>
                <c:pt idx="1195">
                  <c:v>3.7406454630495789</c:v>
                </c:pt>
                <c:pt idx="1196">
                  <c:v>3.7553002806361109</c:v>
                </c:pt>
                <c:pt idx="1197">
                  <c:v>3.7698732460243223</c:v>
                </c:pt>
                <c:pt idx="1198">
                  <c:v>3.7846966791393815</c:v>
                </c:pt>
                <c:pt idx="1199">
                  <c:v>3.7996805425631432</c:v>
                </c:pt>
                <c:pt idx="1200">
                  <c:v>3.8146152946679139</c:v>
                </c:pt>
                <c:pt idx="1201">
                  <c:v>3.8284532273152498</c:v>
                </c:pt>
                <c:pt idx="1202">
                  <c:v>3.8425694574368583</c:v>
                </c:pt>
                <c:pt idx="1203">
                  <c:v>3.8579920486435952</c:v>
                </c:pt>
                <c:pt idx="1204">
                  <c:v>3.8734522918615539</c:v>
                </c:pt>
                <c:pt idx="1205">
                  <c:v>3.889128624883071</c:v>
                </c:pt>
                <c:pt idx="1206">
                  <c:v>3.904834424695979</c:v>
                </c:pt>
                <c:pt idx="1207">
                  <c:v>3.9206646398503278</c:v>
                </c:pt>
                <c:pt idx="1208">
                  <c:v>3.9353456501403183</c:v>
                </c:pt>
                <c:pt idx="1209">
                  <c:v>3.9503049579045815</c:v>
                </c:pt>
                <c:pt idx="1210">
                  <c:v>3.9666246492048627</c:v>
                </c:pt>
                <c:pt idx="1211">
                  <c:v>3.9831735266604316</c:v>
                </c:pt>
                <c:pt idx="1212">
                  <c:v>3.9997093077642649</c:v>
                </c:pt>
                <c:pt idx="1213">
                  <c:v>4.0166789055191749</c:v>
                </c:pt>
                <c:pt idx="1214">
                  <c:v>4.0337254443405071</c:v>
                </c:pt>
                <c:pt idx="1215">
                  <c:v>4.0495229186155264</c:v>
                </c:pt>
                <c:pt idx="1216">
                  <c:v>4.0654660898035528</c:v>
                </c:pt>
                <c:pt idx="1217">
                  <c:v>4.0831003274087934</c:v>
                </c:pt>
                <c:pt idx="1218">
                  <c:v>4.100718194574366</c:v>
                </c:pt>
                <c:pt idx="1219">
                  <c:v>4.1186978484565042</c:v>
                </c:pt>
                <c:pt idx="1220">
                  <c:v>4.1369115996258223</c:v>
                </c:pt>
                <c:pt idx="1221">
                  <c:v>4.1552464920486427</c:v>
                </c:pt>
                <c:pt idx="1222">
                  <c:v>4.1722291861552883</c:v>
                </c:pt>
                <c:pt idx="1223">
                  <c:v>4.1896440598690381</c:v>
                </c:pt>
                <c:pt idx="1224">
                  <c:v>4.2084962581852219</c:v>
                </c:pt>
                <c:pt idx="1225">
                  <c:v>4.2275743685687548</c:v>
                </c:pt>
                <c:pt idx="1226">
                  <c:v>4.2471435921421863</c:v>
                </c:pt>
                <c:pt idx="1227">
                  <c:v>4.2667946679139384</c:v>
                </c:pt>
                <c:pt idx="1228">
                  <c:v>4.286578344246962</c:v>
                </c:pt>
                <c:pt idx="1229">
                  <c:v>4.3050982226379775</c:v>
                </c:pt>
                <c:pt idx="1230">
                  <c:v>4.3236704864359226</c:v>
                </c:pt>
                <c:pt idx="1231">
                  <c:v>4.3442825070159055</c:v>
                </c:pt>
                <c:pt idx="1232">
                  <c:v>4.3650434985968216</c:v>
                </c:pt>
                <c:pt idx="1233">
                  <c:v>4.3860664172123487</c:v>
                </c:pt>
                <c:pt idx="1234">
                  <c:v>4.4072792329279693</c:v>
                </c:pt>
                <c:pt idx="1235">
                  <c:v>4.4287228718428437</c:v>
                </c:pt>
                <c:pt idx="1236">
                  <c:v>4.4486751637043946</c:v>
                </c:pt>
                <c:pt idx="1237">
                  <c:v>4.4687927970065466</c:v>
                </c:pt>
                <c:pt idx="1238">
                  <c:v>4.4908110383536002</c:v>
                </c:pt>
                <c:pt idx="1239">
                  <c:v>4.5131665107577206</c:v>
                </c:pt>
                <c:pt idx="1240">
                  <c:v>4.5357413470533192</c:v>
                </c:pt>
                <c:pt idx="1241">
                  <c:v>4.5586108512628645</c:v>
                </c:pt>
                <c:pt idx="1242">
                  <c:v>4.5817815715622086</c:v>
                </c:pt>
                <c:pt idx="1243">
                  <c:v>4.6032530402245078</c:v>
                </c:pt>
                <c:pt idx="1244">
                  <c:v>4.6246213751169325</c:v>
                </c:pt>
                <c:pt idx="1245">
                  <c:v>4.6484239943872776</c:v>
                </c:pt>
                <c:pt idx="1246">
                  <c:v>4.6723919550982238</c:v>
                </c:pt>
                <c:pt idx="1247">
                  <c:v>4.696806828811976</c:v>
                </c:pt>
                <c:pt idx="1248">
                  <c:v>4.7210743685687548</c:v>
                </c:pt>
                <c:pt idx="1249">
                  <c:v>4.7459427034611776</c:v>
                </c:pt>
                <c:pt idx="1250">
                  <c:v>4.7686566884939188</c:v>
                </c:pt>
                <c:pt idx="1251">
                  <c:v>4.7916276894293723</c:v>
                </c:pt>
                <c:pt idx="1252">
                  <c:v>4.8168790926099145</c:v>
                </c:pt>
                <c:pt idx="1253">
                  <c:v>4.8421976145930756</c:v>
                </c:pt>
                <c:pt idx="1254">
                  <c:v>4.8678222637979403</c:v>
                </c:pt>
                <c:pt idx="1255">
                  <c:v>4.8936057062675413</c:v>
                </c:pt>
                <c:pt idx="1256">
                  <c:v>4.9196248830682885</c:v>
                </c:pt>
                <c:pt idx="1257">
                  <c:v>4.9436828811973799</c:v>
                </c:pt>
                <c:pt idx="1258">
                  <c:v>4.9680142656688515</c:v>
                </c:pt>
                <c:pt idx="1259">
                  <c:v>4.9946080449017778</c:v>
                </c:pt>
                <c:pt idx="1260">
                  <c:v>5.0213049579045848</c:v>
                </c:pt>
                <c:pt idx="1261">
                  <c:v>5.0482114125350792</c:v>
                </c:pt>
                <c:pt idx="1262">
                  <c:v>5.0753094013096334</c:v>
                </c:pt>
                <c:pt idx="1263">
                  <c:v>5.1026234798877459</c:v>
                </c:pt>
                <c:pt idx="1264">
                  <c:v>5.1278077642656692</c:v>
                </c:pt>
                <c:pt idx="1265">
                  <c:v>5.1530869971936362</c:v>
                </c:pt>
                <c:pt idx="1266">
                  <c:v>5.1807268475210462</c:v>
                </c:pt>
                <c:pt idx="1267">
                  <c:v>5.208685921421889</c:v>
                </c:pt>
                <c:pt idx="1268">
                  <c:v>5.2366826473339598</c:v>
                </c:pt>
                <c:pt idx="1269">
                  <c:v>5.2648921889616442</c:v>
                </c:pt>
                <c:pt idx="1270">
                  <c:v>5.2931393826005628</c:v>
                </c:pt>
                <c:pt idx="1271">
                  <c:v>5.3192436856875567</c:v>
                </c:pt>
                <c:pt idx="1272">
                  <c:v>5.3454331150608034</c:v>
                </c:pt>
                <c:pt idx="1273">
                  <c:v>5.3740666510757737</c:v>
                </c:pt>
                <c:pt idx="1274">
                  <c:v>5.4028671655753051</c:v>
                </c:pt>
                <c:pt idx="1275">
                  <c:v>5.4315989242282514</c:v>
                </c:pt>
                <c:pt idx="1276">
                  <c:v>5.4607268475210464</c:v>
                </c:pt>
                <c:pt idx="1277">
                  <c:v>5.4897385406922377</c:v>
                </c:pt>
                <c:pt idx="1278">
                  <c:v>5.5170067820392914</c:v>
                </c:pt>
                <c:pt idx="1279">
                  <c:v>5.5448659962581859</c:v>
                </c:pt>
                <c:pt idx="1280">
                  <c:v>5.5734618802619282</c:v>
                </c:pt>
                <c:pt idx="1281">
                  <c:v>5.6017385406922378</c:v>
                </c:pt>
                <c:pt idx="1282">
                  <c:v>5.6303065949485491</c:v>
                </c:pt>
                <c:pt idx="1283">
                  <c:v>5.6594214218896148</c:v>
                </c:pt>
                <c:pt idx="1284">
                  <c:v>5.6887605238540697</c:v>
                </c:pt>
                <c:pt idx="1285">
                  <c:v>5.7156997193638936</c:v>
                </c:pt>
                <c:pt idx="1286">
                  <c:v>5.7427043966323641</c:v>
                </c:pt>
                <c:pt idx="1287">
                  <c:v>5.7721842843779214</c:v>
                </c:pt>
                <c:pt idx="1288">
                  <c:v>5.8017918615528519</c:v>
                </c:pt>
                <c:pt idx="1289">
                  <c:v>5.8314812909260967</c:v>
                </c:pt>
                <c:pt idx="1290">
                  <c:v>5.8611723573433139</c:v>
                </c:pt>
                <c:pt idx="1291">
                  <c:v>5.8906637043966343</c:v>
                </c:pt>
                <c:pt idx="1292">
                  <c:v>5.9177289522918652</c:v>
                </c:pt>
                <c:pt idx="1293">
                  <c:v>5.9448220299345209</c:v>
                </c:pt>
                <c:pt idx="1294">
                  <c:v>5.9742888213283427</c:v>
                </c:pt>
                <c:pt idx="1295">
                  <c:v>6.0035035079513568</c:v>
                </c:pt>
                <c:pt idx="1296">
                  <c:v>6.0327984097287191</c:v>
                </c:pt>
                <c:pt idx="1297">
                  <c:v>6.0619901777362006</c:v>
                </c:pt>
                <c:pt idx="1298">
                  <c:v>6.0911688493919529</c:v>
                </c:pt>
                <c:pt idx="1299">
                  <c:v>6.1175318054256316</c:v>
                </c:pt>
                <c:pt idx="1300">
                  <c:v>6.1439373246024305</c:v>
                </c:pt>
                <c:pt idx="1301">
                  <c:v>6.1726527128157151</c:v>
                </c:pt>
                <c:pt idx="1302">
                  <c:v>6.201011225444339</c:v>
                </c:pt>
                <c:pt idx="1303">
                  <c:v>6.2291814780168355</c:v>
                </c:pt>
                <c:pt idx="1304">
                  <c:v>6.2573189897100088</c:v>
                </c:pt>
                <c:pt idx="1305">
                  <c:v>6.2851241814780199</c:v>
                </c:pt>
                <c:pt idx="1306">
                  <c:v>6.3105687558465879</c:v>
                </c:pt>
                <c:pt idx="1307">
                  <c:v>6.3355696913002824</c:v>
                </c:pt>
                <c:pt idx="1308">
                  <c:v>6.3625678203928882</c:v>
                </c:pt>
                <c:pt idx="1309">
                  <c:v>6.3893760523854066</c:v>
                </c:pt>
                <c:pt idx="1310">
                  <c:v>6.4158814312441539</c:v>
                </c:pt>
                <c:pt idx="1311">
                  <c:v>6.4421772684752074</c:v>
                </c:pt>
                <c:pt idx="1312">
                  <c:v>6.4679246959775467</c:v>
                </c:pt>
                <c:pt idx="1313">
                  <c:v>6.4912738540692212</c:v>
                </c:pt>
                <c:pt idx="1314">
                  <c:v>6.5143381665107585</c:v>
                </c:pt>
                <c:pt idx="1315">
                  <c:v>6.539039522918614</c:v>
                </c:pt>
                <c:pt idx="1316">
                  <c:v>6.5632759588400358</c:v>
                </c:pt>
                <c:pt idx="1317">
                  <c:v>6.5871211412535073</c:v>
                </c:pt>
                <c:pt idx="1318">
                  <c:v>6.6103720767072058</c:v>
                </c:pt>
                <c:pt idx="1319">
                  <c:v>6.6332497661365757</c:v>
                </c:pt>
                <c:pt idx="1320">
                  <c:v>6.6536604303087019</c:v>
                </c:pt>
                <c:pt idx="1321">
                  <c:v>6.6735063143124398</c:v>
                </c:pt>
                <c:pt idx="1322">
                  <c:v>6.6948566417212367</c:v>
                </c:pt>
                <c:pt idx="1323">
                  <c:v>6.7154817586529489</c:v>
                </c:pt>
                <c:pt idx="1324">
                  <c:v>6.7353783910196441</c:v>
                </c:pt>
                <c:pt idx="1325">
                  <c:v>6.7549312441534139</c:v>
                </c:pt>
                <c:pt idx="1326">
                  <c:v>6.7738161833489272</c:v>
                </c:pt>
                <c:pt idx="1327">
                  <c:v>6.7903012160898033</c:v>
                </c:pt>
                <c:pt idx="1328">
                  <c:v>6.8063327876520088</c:v>
                </c:pt>
                <c:pt idx="1329">
                  <c:v>6.8231354069223578</c:v>
                </c:pt>
                <c:pt idx="1330">
                  <c:v>6.8393077642656657</c:v>
                </c:pt>
                <c:pt idx="1331">
                  <c:v>6.8548007483629538</c:v>
                </c:pt>
                <c:pt idx="1332">
                  <c:v>6.8693049579045864</c:v>
                </c:pt>
                <c:pt idx="1333">
                  <c:v>6.8830757717492972</c:v>
                </c:pt>
                <c:pt idx="1334">
                  <c:v>6.8948150140318072</c:v>
                </c:pt>
                <c:pt idx="1335">
                  <c:v>6.9057029934518255</c:v>
                </c:pt>
                <c:pt idx="1336">
                  <c:v>6.9162553788587493</c:v>
                </c:pt>
                <c:pt idx="1337">
                  <c:v>6.9257649672591217</c:v>
                </c:pt>
                <c:pt idx="1338">
                  <c:v>6.9339862020579996</c:v>
                </c:pt>
                <c:pt idx="1339">
                  <c:v>6.9402740879326466</c:v>
                </c:pt>
                <c:pt idx="1340">
                  <c:v>6.9468108044901751</c:v>
                </c:pt>
                <c:pt idx="1341">
                  <c:v>6.9541431244153395</c:v>
                </c:pt>
                <c:pt idx="1342">
                  <c:v>6.9610645463049599</c:v>
                </c:pt>
                <c:pt idx="1343">
                  <c:v>6.9674948550046754</c:v>
                </c:pt>
                <c:pt idx="1344">
                  <c:v>6.9727988774555651</c:v>
                </c:pt>
                <c:pt idx="1345">
                  <c:v>6.9771959775491137</c:v>
                </c:pt>
                <c:pt idx="1346">
                  <c:v>6.9806435921421883</c:v>
                </c:pt>
                <c:pt idx="1347">
                  <c:v>6.9833234331150642</c:v>
                </c:pt>
                <c:pt idx="1348">
                  <c:v>6.9851651075771777</c:v>
                </c:pt>
                <c:pt idx="1349">
                  <c:v>6.9861964452759597</c:v>
                </c:pt>
                <c:pt idx="1350">
                  <c:v>6.9866777362020613</c:v>
                </c:pt>
                <c:pt idx="1351">
                  <c:v>6.9865140318054264</c:v>
                </c:pt>
                <c:pt idx="1352">
                  <c:v>6.9855514499532294</c:v>
                </c:pt>
                <c:pt idx="1353">
                  <c:v>6.9837834424695995</c:v>
                </c:pt>
                <c:pt idx="1354">
                  <c:v>6.9812754911131893</c:v>
                </c:pt>
                <c:pt idx="1355">
                  <c:v>6.9781945743685725</c:v>
                </c:pt>
                <c:pt idx="1356">
                  <c:v>6.9742984097287195</c:v>
                </c:pt>
                <c:pt idx="1357">
                  <c:v>6.9695247895229162</c:v>
                </c:pt>
                <c:pt idx="1358">
                  <c:v>6.9637804022450913</c:v>
                </c:pt>
                <c:pt idx="1359">
                  <c:v>6.9572633302151567</c:v>
                </c:pt>
                <c:pt idx="1360">
                  <c:v>6.949899906454629</c:v>
                </c:pt>
                <c:pt idx="1361">
                  <c:v>6.9415313376987839</c:v>
                </c:pt>
                <c:pt idx="1362">
                  <c:v>6.9331300280636095</c:v>
                </c:pt>
                <c:pt idx="1363">
                  <c:v>6.9238774555659495</c:v>
                </c:pt>
                <c:pt idx="1364">
                  <c:v>6.9128470533208626</c:v>
                </c:pt>
                <c:pt idx="1365">
                  <c:v>6.9008753507951388</c:v>
                </c:pt>
                <c:pt idx="1366">
                  <c:v>6.8877970065481771</c:v>
                </c:pt>
                <c:pt idx="1367">
                  <c:v>6.8738510289990682</c:v>
                </c:pt>
                <c:pt idx="1368">
                  <c:v>6.8587492984097302</c:v>
                </c:pt>
                <c:pt idx="1369">
                  <c:v>6.8440257249766132</c:v>
                </c:pt>
                <c:pt idx="1370">
                  <c:v>6.8282282507015939</c:v>
                </c:pt>
                <c:pt idx="1371">
                  <c:v>6.8101471000935474</c:v>
                </c:pt>
                <c:pt idx="1372">
                  <c:v>6.7909216557530412</c:v>
                </c:pt>
                <c:pt idx="1373">
                  <c:v>6.7707008886810085</c:v>
                </c:pt>
                <c:pt idx="1374">
                  <c:v>6.7492867165575312</c:v>
                </c:pt>
                <c:pt idx="1375">
                  <c:v>6.7265940130963502</c:v>
                </c:pt>
                <c:pt idx="1376">
                  <c:v>6.7057069691300271</c:v>
                </c:pt>
                <c:pt idx="1377">
                  <c:v>6.6846791393826015</c:v>
                </c:pt>
                <c:pt idx="1378">
                  <c:v>6.6588793264733388</c:v>
                </c:pt>
                <c:pt idx="1379">
                  <c:v>6.6314850327408781</c:v>
                </c:pt>
                <c:pt idx="1380">
                  <c:v>6.6035341440598723</c:v>
                </c:pt>
                <c:pt idx="1381">
                  <c:v>6.5748384003741815</c:v>
                </c:pt>
                <c:pt idx="1382">
                  <c:v>6.5455598690364809</c:v>
                </c:pt>
                <c:pt idx="1383">
                  <c:v>6.517802151543501</c:v>
                </c:pt>
                <c:pt idx="1384">
                  <c:v>6.4894256314312431</c:v>
                </c:pt>
                <c:pt idx="1385">
                  <c:v>6.4576882600561296</c:v>
                </c:pt>
                <c:pt idx="1386">
                  <c:v>6.4248180542563134</c:v>
                </c:pt>
                <c:pt idx="1387">
                  <c:v>6.3912930308699698</c:v>
                </c:pt>
                <c:pt idx="1388">
                  <c:v>6.3568021515434969</c:v>
                </c:pt>
                <c:pt idx="1389">
                  <c:v>6.3210818521983176</c:v>
                </c:pt>
                <c:pt idx="1390">
                  <c:v>6.287954630495789</c:v>
                </c:pt>
                <c:pt idx="1391">
                  <c:v>6.2539008419083251</c:v>
                </c:pt>
                <c:pt idx="1392">
                  <c:v>6.2158068288119734</c:v>
                </c:pt>
                <c:pt idx="1393">
                  <c:v>6.1768746492048656</c:v>
                </c:pt>
                <c:pt idx="1394">
                  <c:v>6.1369798877455546</c:v>
                </c:pt>
                <c:pt idx="1395">
                  <c:v>6.0962142188961641</c:v>
                </c:pt>
                <c:pt idx="1396">
                  <c:v>6.0545710944808233</c:v>
                </c:pt>
                <c:pt idx="1397">
                  <c:v>6.0158517305893353</c:v>
                </c:pt>
                <c:pt idx="1398">
                  <c:v>5.9759831618334891</c:v>
                </c:pt>
                <c:pt idx="1399">
                  <c:v>5.9321202057998139</c:v>
                </c:pt>
                <c:pt idx="1400">
                  <c:v>5.8873585126286283</c:v>
                </c:pt>
                <c:pt idx="1401">
                  <c:v>5.8419632834424693</c:v>
                </c:pt>
                <c:pt idx="1402">
                  <c:v>5.7955809167446208</c:v>
                </c:pt>
                <c:pt idx="1403">
                  <c:v>5.7487745556594927</c:v>
                </c:pt>
                <c:pt idx="1404">
                  <c:v>5.7050212815715629</c:v>
                </c:pt>
                <c:pt idx="1405">
                  <c:v>5.6607294200187095</c:v>
                </c:pt>
                <c:pt idx="1406">
                  <c:v>5.6119815247895257</c:v>
                </c:pt>
                <c:pt idx="1407">
                  <c:v>5.5625280636108512</c:v>
                </c:pt>
                <c:pt idx="1408">
                  <c:v>5.5124869036482682</c:v>
                </c:pt>
                <c:pt idx="1409">
                  <c:v>5.4619251637043957</c:v>
                </c:pt>
                <c:pt idx="1410">
                  <c:v>5.4108002806361073</c:v>
                </c:pt>
                <c:pt idx="1411">
                  <c:v>5.3635093545369514</c:v>
                </c:pt>
                <c:pt idx="1412">
                  <c:v>5.3155799812909237</c:v>
                </c:pt>
                <c:pt idx="1413">
                  <c:v>5.262896632366699</c:v>
                </c:pt>
                <c:pt idx="1414">
                  <c:v>5.2096681478016862</c:v>
                </c:pt>
                <c:pt idx="1415">
                  <c:v>5.1561564546304961</c:v>
                </c:pt>
                <c:pt idx="1416">
                  <c:v>5.1020063143124403</c:v>
                </c:pt>
                <c:pt idx="1417">
                  <c:v>5.0473748830682892</c:v>
                </c:pt>
                <c:pt idx="1418">
                  <c:v>4.9968786248830694</c:v>
                </c:pt>
                <c:pt idx="1419">
                  <c:v>4.9461007951356386</c:v>
                </c:pt>
                <c:pt idx="1420">
                  <c:v>4.8901744621141283</c:v>
                </c:pt>
                <c:pt idx="1421">
                  <c:v>4.833891253507951</c:v>
                </c:pt>
                <c:pt idx="1422">
                  <c:v>4.7769810570626774</c:v>
                </c:pt>
                <c:pt idx="1423">
                  <c:v>4.7197385406922354</c:v>
                </c:pt>
                <c:pt idx="1424">
                  <c:v>4.6620916744621139</c:v>
                </c:pt>
                <c:pt idx="1425">
                  <c:v>4.6088566417212364</c:v>
                </c:pt>
                <c:pt idx="1426">
                  <c:v>4.5550355472404105</c:v>
                </c:pt>
                <c:pt idx="1427">
                  <c:v>4.4959873713751168</c:v>
                </c:pt>
                <c:pt idx="1428">
                  <c:v>4.4365986903648302</c:v>
                </c:pt>
                <c:pt idx="1429">
                  <c:v>4.3766648737137492</c:v>
                </c:pt>
                <c:pt idx="1430">
                  <c:v>4.3162317586529451</c:v>
                </c:pt>
                <c:pt idx="1431">
                  <c:v>4.2552338634237588</c:v>
                </c:pt>
                <c:pt idx="1432">
                  <c:v>4.1988818989710026</c:v>
                </c:pt>
                <c:pt idx="1433">
                  <c:v>4.1422483629560354</c:v>
                </c:pt>
                <c:pt idx="1434">
                  <c:v>4.0799490177736191</c:v>
                </c:pt>
                <c:pt idx="1435">
                  <c:v>4.0170161365762418</c:v>
                </c:pt>
                <c:pt idx="1436">
                  <c:v>3.9537132834424682</c:v>
                </c:pt>
                <c:pt idx="1437">
                  <c:v>3.8897114125350809</c:v>
                </c:pt>
                <c:pt idx="1438">
                  <c:v>3.8252806361085154</c:v>
                </c:pt>
                <c:pt idx="1439">
                  <c:v>3.7655301683816633</c:v>
                </c:pt>
                <c:pt idx="1440">
                  <c:v>3.7054981290926126</c:v>
                </c:pt>
                <c:pt idx="1441">
                  <c:v>3.6393811973807315</c:v>
                </c:pt>
                <c:pt idx="1442">
                  <c:v>3.5730874649204862</c:v>
                </c:pt>
                <c:pt idx="1443">
                  <c:v>3.5063681010290013</c:v>
                </c:pt>
                <c:pt idx="1444">
                  <c:v>3.4397338634237631</c:v>
                </c:pt>
                <c:pt idx="1445">
                  <c:v>3.3731716557530422</c:v>
                </c:pt>
                <c:pt idx="1446">
                  <c:v>3.3122670720299334</c:v>
                </c:pt>
                <c:pt idx="1447">
                  <c:v>3.2518601496725941</c:v>
                </c:pt>
                <c:pt idx="1448">
                  <c:v>3.1864700654817577</c:v>
                </c:pt>
                <c:pt idx="1449">
                  <c:v>3.1218870439663267</c:v>
                </c:pt>
                <c:pt idx="1450">
                  <c:v>3.0578098690364834</c:v>
                </c:pt>
                <c:pt idx="1451">
                  <c:v>2.9946559869036493</c:v>
                </c:pt>
                <c:pt idx="1452">
                  <c:v>2.9323730121609008</c:v>
                </c:pt>
                <c:pt idx="1453">
                  <c:v>2.8764221234798857</c:v>
                </c:pt>
                <c:pt idx="1454">
                  <c:v>2.8213847053320888</c:v>
                </c:pt>
                <c:pt idx="1455">
                  <c:v>2.7622841440598718</c:v>
                </c:pt>
                <c:pt idx="1456">
                  <c:v>2.7043049579045819</c:v>
                </c:pt>
                <c:pt idx="1457">
                  <c:v>2.6475731992516387</c:v>
                </c:pt>
                <c:pt idx="1458">
                  <c:v>2.5919546304957919</c:v>
                </c:pt>
                <c:pt idx="1459">
                  <c:v>2.537745556594948</c:v>
                </c:pt>
                <c:pt idx="1460">
                  <c:v>2.4889043498596806</c:v>
                </c:pt>
                <c:pt idx="1461">
                  <c:v>2.441209073900839</c:v>
                </c:pt>
                <c:pt idx="1462">
                  <c:v>2.3901987839101944</c:v>
                </c:pt>
                <c:pt idx="1463">
                  <c:v>2.3408255378858742</c:v>
                </c:pt>
                <c:pt idx="1464">
                  <c:v>2.2922626286248855</c:v>
                </c:pt>
                <c:pt idx="1465">
                  <c:v>2.2449733395696896</c:v>
                </c:pt>
                <c:pt idx="1466">
                  <c:v>2.1988840037418154</c:v>
                </c:pt>
                <c:pt idx="1467">
                  <c:v>2.1576566884939172</c:v>
                </c:pt>
                <c:pt idx="1468">
                  <c:v>2.1175049111319</c:v>
                </c:pt>
                <c:pt idx="1469">
                  <c:v>2.0745570626753969</c:v>
                </c:pt>
                <c:pt idx="1470">
                  <c:v>2.0328992048643606</c:v>
                </c:pt>
                <c:pt idx="1471">
                  <c:v>1.9923021515434973</c:v>
                </c:pt>
                <c:pt idx="1472">
                  <c:v>1.9526562207670741</c:v>
                </c:pt>
                <c:pt idx="1473">
                  <c:v>1.9141660430308676</c:v>
                </c:pt>
                <c:pt idx="1474">
                  <c:v>1.8796473339569699</c:v>
                </c:pt>
                <c:pt idx="1475">
                  <c:v>1.8461632366697867</c:v>
                </c:pt>
                <c:pt idx="1476">
                  <c:v>1.8103398035547267</c:v>
                </c:pt>
                <c:pt idx="1477">
                  <c:v>1.7756361085126278</c:v>
                </c:pt>
                <c:pt idx="1478">
                  <c:v>1.7418180542563162</c:v>
                </c:pt>
                <c:pt idx="1479">
                  <c:v>1.7088594480823209</c:v>
                </c:pt>
                <c:pt idx="1480">
                  <c:v>1.6768405051449964</c:v>
                </c:pt>
                <c:pt idx="1481">
                  <c:v>1.6481267539756779</c:v>
                </c:pt>
                <c:pt idx="1482">
                  <c:v>1.6202544434050541</c:v>
                </c:pt>
                <c:pt idx="1483">
                  <c:v>1.5907057998129117</c:v>
                </c:pt>
                <c:pt idx="1484">
                  <c:v>1.5618872778297463</c:v>
                </c:pt>
                <c:pt idx="1485">
                  <c:v>1.5337988774555642</c:v>
                </c:pt>
                <c:pt idx="1486">
                  <c:v>1.506553554724043</c:v>
                </c:pt>
                <c:pt idx="1487">
                  <c:v>1.4799515902712796</c:v>
                </c:pt>
                <c:pt idx="1488">
                  <c:v>1.4563405051449942</c:v>
                </c:pt>
                <c:pt idx="1489">
                  <c:v>1.4332811038353617</c:v>
                </c:pt>
                <c:pt idx="1490">
                  <c:v>1.4087974742750244</c:v>
                </c:pt>
                <c:pt idx="1491">
                  <c:v>1.3846641721234771</c:v>
                </c:pt>
                <c:pt idx="1492">
                  <c:v>1.3616309635173032</c:v>
                </c:pt>
                <c:pt idx="1493">
                  <c:v>1.3391412535079512</c:v>
                </c:pt>
                <c:pt idx="1494">
                  <c:v>1.3170640785781096</c:v>
                </c:pt>
                <c:pt idx="1495">
                  <c:v>1.2974686623012133</c:v>
                </c:pt>
                <c:pt idx="1496">
                  <c:v>1.2785247895229181</c:v>
                </c:pt>
                <c:pt idx="1497">
                  <c:v>1.2581566884939184</c:v>
                </c:pt>
                <c:pt idx="1498">
                  <c:v>1.2385629092609944</c:v>
                </c:pt>
                <c:pt idx="1499">
                  <c:v>1.2193718428437776</c:v>
                </c:pt>
                <c:pt idx="1500">
                  <c:v>1.2005720299345173</c:v>
                </c:pt>
                <c:pt idx="1501">
                  <c:v>1.1823255378858759</c:v>
                </c:pt>
                <c:pt idx="1502">
                  <c:v>1.1661941066417221</c:v>
                </c:pt>
                <c:pt idx="1503">
                  <c:v>1.1504359214218907</c:v>
                </c:pt>
                <c:pt idx="1504">
                  <c:v>1.1335891019644553</c:v>
                </c:pt>
                <c:pt idx="1505">
                  <c:v>1.1173021515434973</c:v>
                </c:pt>
                <c:pt idx="1506">
                  <c:v>1.1015210477081396</c:v>
                </c:pt>
                <c:pt idx="1507">
                  <c:v>1.0861442937324615</c:v>
                </c:pt>
                <c:pt idx="1508">
                  <c:v>1.0711358746492072</c:v>
                </c:pt>
                <c:pt idx="1509">
                  <c:v>1.057839803554721</c:v>
                </c:pt>
                <c:pt idx="1510">
                  <c:v>1.0448138447146889</c:v>
                </c:pt>
                <c:pt idx="1511">
                  <c:v>1.0311183348924216</c:v>
                </c:pt>
                <c:pt idx="1512">
                  <c:v>1.0175439663236689</c:v>
                </c:pt>
                <c:pt idx="1513">
                  <c:v>1.0043641253507927</c:v>
                </c:pt>
                <c:pt idx="1514">
                  <c:v>0.99171796071094764</c:v>
                </c:pt>
                <c:pt idx="1515">
                  <c:v>0.97928624883068238</c:v>
                </c:pt>
                <c:pt idx="1516">
                  <c:v>0.96827549111318945</c:v>
                </c:pt>
                <c:pt idx="1517">
                  <c:v>0.95743826005612842</c:v>
                </c:pt>
                <c:pt idx="1518">
                  <c:v>0.94609845650140567</c:v>
                </c:pt>
                <c:pt idx="1519">
                  <c:v>0.93489943872778536</c:v>
                </c:pt>
                <c:pt idx="1520">
                  <c:v>0.92412768942937085</c:v>
                </c:pt>
                <c:pt idx="1521">
                  <c:v>0.91375537885874358</c:v>
                </c:pt>
                <c:pt idx="1522">
                  <c:v>0.90342072029934428</c:v>
                </c:pt>
                <c:pt idx="1523">
                  <c:v>0.8943105706267529</c:v>
                </c:pt>
                <c:pt idx="1524">
                  <c:v>0.88542305893358453</c:v>
                </c:pt>
                <c:pt idx="1525">
                  <c:v>0.87613119738073042</c:v>
                </c:pt>
                <c:pt idx="1526">
                  <c:v>0.86696702525724945</c:v>
                </c:pt>
                <c:pt idx="1527">
                  <c:v>0.85814008419083532</c:v>
                </c:pt>
                <c:pt idx="1528">
                  <c:v>0.84945556594948357</c:v>
                </c:pt>
                <c:pt idx="1529">
                  <c:v>0.84087090739008641</c:v>
                </c:pt>
                <c:pt idx="1530">
                  <c:v>0.83349766136576164</c:v>
                </c:pt>
                <c:pt idx="1531">
                  <c:v>0.8261506080449017</c:v>
                </c:pt>
                <c:pt idx="1532">
                  <c:v>0.81813072965388045</c:v>
                </c:pt>
                <c:pt idx="1533">
                  <c:v>0.81051520112254494</c:v>
                </c:pt>
                <c:pt idx="1534">
                  <c:v>0.80326145930776249</c:v>
                </c:pt>
                <c:pt idx="1535">
                  <c:v>0.79608956969130062</c:v>
                </c:pt>
                <c:pt idx="1536">
                  <c:v>0.78913868101028939</c:v>
                </c:pt>
                <c:pt idx="1537">
                  <c:v>0.78282787652010999</c:v>
                </c:pt>
                <c:pt idx="1538">
                  <c:v>0.77678391019644621</c:v>
                </c:pt>
                <c:pt idx="1539">
                  <c:v>0.77043545369504507</c:v>
                </c:pt>
                <c:pt idx="1540">
                  <c:v>0.76429981290926374</c:v>
                </c:pt>
                <c:pt idx="1541">
                  <c:v>0.75797100093545655</c:v>
                </c:pt>
                <c:pt idx="1542">
                  <c:v>0.75214639850327725</c:v>
                </c:pt>
                <c:pt idx="1543">
                  <c:v>0.74644293732460021</c:v>
                </c:pt>
                <c:pt idx="1544">
                  <c:v>0.74142376052385384</c:v>
                </c:pt>
                <c:pt idx="1545">
                  <c:v>0.7363538353601502</c:v>
                </c:pt>
                <c:pt idx="1546">
                  <c:v>0.73110547240411616</c:v>
                </c:pt>
                <c:pt idx="1547">
                  <c:v>0.72600116931711689</c:v>
                </c:pt>
                <c:pt idx="1548">
                  <c:v>0.72103928905519243</c:v>
                </c:pt>
                <c:pt idx="1549">
                  <c:v>0.71604303086997234</c:v>
                </c:pt>
                <c:pt idx="1550">
                  <c:v>0.71133325537885561</c:v>
                </c:pt>
                <c:pt idx="1551">
                  <c:v>0.70715224508886543</c:v>
                </c:pt>
                <c:pt idx="1552">
                  <c:v>0.70304162768942646</c:v>
                </c:pt>
                <c:pt idx="1553">
                  <c:v>0.69859541627689303</c:v>
                </c:pt>
                <c:pt idx="1554">
                  <c:v>0.69428507951356355</c:v>
                </c:pt>
                <c:pt idx="1555">
                  <c:v>0.69022193638914953</c:v>
                </c:pt>
                <c:pt idx="1556">
                  <c:v>0.68628975678204096</c:v>
                </c:pt>
                <c:pt idx="1557">
                  <c:v>0.68231337698783978</c:v>
                </c:pt>
                <c:pt idx="1558">
                  <c:v>0.67894106641721486</c:v>
                </c:pt>
                <c:pt idx="1559">
                  <c:v>0.67553601496726046</c:v>
                </c:pt>
                <c:pt idx="1560">
                  <c:v>0.67187231057062746</c:v>
                </c:pt>
                <c:pt idx="1561">
                  <c:v>0.6684296071094451</c:v>
                </c:pt>
                <c:pt idx="1562">
                  <c:v>0.66487885874648978</c:v>
                </c:pt>
                <c:pt idx="1563">
                  <c:v>0.66166697848456746</c:v>
                </c:pt>
                <c:pt idx="1564">
                  <c:v>0.65837979420018922</c:v>
                </c:pt>
                <c:pt idx="1565">
                  <c:v>0.65543147801683777</c:v>
                </c:pt>
                <c:pt idx="1566">
                  <c:v>0.65268451824134921</c:v>
                </c:pt>
                <c:pt idx="1567">
                  <c:v>0.64970182413470834</c:v>
                </c:pt>
                <c:pt idx="1568">
                  <c:v>0.64680098222638183</c:v>
                </c:pt>
                <c:pt idx="1569">
                  <c:v>0.64414897100093693</c:v>
                </c:pt>
                <c:pt idx="1570">
                  <c:v>0.6413332553788571</c:v>
                </c:pt>
                <c:pt idx="1571">
                  <c:v>0.6386910664172154</c:v>
                </c:pt>
                <c:pt idx="1572">
                  <c:v>0.63631898971000922</c:v>
                </c:pt>
                <c:pt idx="1573">
                  <c:v>0.63412043966323495</c:v>
                </c:pt>
                <c:pt idx="1574">
                  <c:v>0.6315641955098199</c:v>
                </c:pt>
                <c:pt idx="1575">
                  <c:v>0.62910633769878554</c:v>
                </c:pt>
                <c:pt idx="1576">
                  <c:v>0.62684345182413548</c:v>
                </c:pt>
                <c:pt idx="1577">
                  <c:v>0.62452998129092663</c:v>
                </c:pt>
                <c:pt idx="1578">
                  <c:v>0.62241426566885139</c:v>
                </c:pt>
                <c:pt idx="1579">
                  <c:v>0.62056604303086704</c:v>
                </c:pt>
                <c:pt idx="1580">
                  <c:v>0.61852301216089689</c:v>
                </c:pt>
                <c:pt idx="1581">
                  <c:v>0.61632429840973035</c:v>
                </c:pt>
                <c:pt idx="1582">
                  <c:v>0.61452633302151405</c:v>
                </c:pt>
                <c:pt idx="1583">
                  <c:v>0.61270446679139301</c:v>
                </c:pt>
                <c:pt idx="1584">
                  <c:v>0.61077717492984362</c:v>
                </c:pt>
                <c:pt idx="1585">
                  <c:v>0.60904501870907701</c:v>
                </c:pt>
                <c:pt idx="1586">
                  <c:v>0.60742516370439414</c:v>
                </c:pt>
                <c:pt idx="1587">
                  <c:v>0.60587079045837022</c:v>
                </c:pt>
                <c:pt idx="1588">
                  <c:v>0.60424602432179508</c:v>
                </c:pt>
                <c:pt idx="1589">
                  <c:v>0.60273405051449913</c:v>
                </c:pt>
                <c:pt idx="1590">
                  <c:v>0.60106197380729753</c:v>
                </c:pt>
                <c:pt idx="1591">
                  <c:v>0.59969307764265789</c:v>
                </c:pt>
                <c:pt idx="1592">
                  <c:v>0.59798138447147142</c:v>
                </c:pt>
                <c:pt idx="1593">
                  <c:v>0.59674607109448186</c:v>
                </c:pt>
                <c:pt idx="1594">
                  <c:v>0.59551632366697849</c:v>
                </c:pt>
                <c:pt idx="1595">
                  <c:v>0.59428919550981973</c:v>
                </c:pt>
                <c:pt idx="1596">
                  <c:v>0.59293634237605097</c:v>
                </c:pt>
                <c:pt idx="1597">
                  <c:v>0.59161164639850394</c:v>
                </c:pt>
                <c:pt idx="1598">
                  <c:v>0.59042282507016086</c:v>
                </c:pt>
                <c:pt idx="1599">
                  <c:v>0.58919176800748208</c:v>
                </c:pt>
                <c:pt idx="1600">
                  <c:v>0.58821543498596807</c:v>
                </c:pt>
                <c:pt idx="1601">
                  <c:v>0.58725547240411569</c:v>
                </c:pt>
                <c:pt idx="1602">
                  <c:v>0.5862146398503274</c:v>
                </c:pt>
                <c:pt idx="1603">
                  <c:v>0.58515956501403288</c:v>
                </c:pt>
                <c:pt idx="1604">
                  <c:v>0.58412544434050773</c:v>
                </c:pt>
                <c:pt idx="1605">
                  <c:v>0.58300848924228355</c:v>
                </c:pt>
                <c:pt idx="1606">
                  <c:v>0.58203592142189109</c:v>
                </c:pt>
                <c:pt idx="1607">
                  <c:v>0.58118793264733171</c:v>
                </c:pt>
                <c:pt idx="1608">
                  <c:v>0.58030785781103678</c:v>
                </c:pt>
                <c:pt idx="1609">
                  <c:v>0.57939749766136472</c:v>
                </c:pt>
                <c:pt idx="1610">
                  <c:v>0.57841166978484448</c:v>
                </c:pt>
                <c:pt idx="1611">
                  <c:v>0.57760035079513461</c:v>
                </c:pt>
                <c:pt idx="1612">
                  <c:v>0.57685320392890826</c:v>
                </c:pt>
                <c:pt idx="1613">
                  <c:v>0.57611276894293884</c:v>
                </c:pt>
                <c:pt idx="1614">
                  <c:v>0.57538575771749567</c:v>
                </c:pt>
                <c:pt idx="1615">
                  <c:v>0.57462666043031074</c:v>
                </c:pt>
                <c:pt idx="1616">
                  <c:v>0.57382942001870862</c:v>
                </c:pt>
                <c:pt idx="1617">
                  <c:v>0.57317967726847829</c:v>
                </c:pt>
                <c:pt idx="1618">
                  <c:v>0.57257642656688823</c:v>
                </c:pt>
                <c:pt idx="1619">
                  <c:v>0.57195189429373183</c:v>
                </c:pt>
                <c:pt idx="1620">
                  <c:v>0.57128659962581985</c:v>
                </c:pt>
                <c:pt idx="1621">
                  <c:v>0.57072312909261314</c:v>
                </c:pt>
                <c:pt idx="1622">
                  <c:v>0.57016866230121721</c:v>
                </c:pt>
                <c:pt idx="1623">
                  <c:v>0.56961354069223358</c:v>
                </c:pt>
                <c:pt idx="1624">
                  <c:v>0.56901618334892667</c:v>
                </c:pt>
                <c:pt idx="1625">
                  <c:v>0.56845631431244303</c:v>
                </c:pt>
                <c:pt idx="1626">
                  <c:v>0.56793606173994426</c:v>
                </c:pt>
                <c:pt idx="1627">
                  <c:v>0.56740353133769617</c:v>
                </c:pt>
                <c:pt idx="1628">
                  <c:v>0.56692420486435768</c:v>
                </c:pt>
                <c:pt idx="1629">
                  <c:v>0.56644144059868839</c:v>
                </c:pt>
                <c:pt idx="1630">
                  <c:v>0.56597471936388999</c:v>
                </c:pt>
                <c:pt idx="1631">
                  <c:v>0.56553222637979328</c:v>
                </c:pt>
                <c:pt idx="1632">
                  <c:v>0.56510495790458126</c:v>
                </c:pt>
                <c:pt idx="1633">
                  <c:v>0.56467114125351081</c:v>
                </c:pt>
                <c:pt idx="1634">
                  <c:v>0.56426024321796042</c:v>
                </c:pt>
                <c:pt idx="1635">
                  <c:v>0.56387390084190869</c:v>
                </c:pt>
                <c:pt idx="1636">
                  <c:v>0.56351391487371405</c:v>
                </c:pt>
                <c:pt idx="1637">
                  <c:v>0.56315965855940409</c:v>
                </c:pt>
                <c:pt idx="1638">
                  <c:v>0.56281473339569565</c:v>
                </c:pt>
                <c:pt idx="1639">
                  <c:v>0.5624742282507027</c:v>
                </c:pt>
                <c:pt idx="1640">
                  <c:v>0.56214272684752054</c:v>
                </c:pt>
                <c:pt idx="1641">
                  <c:v>0.56183414405987087</c:v>
                </c:pt>
                <c:pt idx="1642">
                  <c:v>0.56153947614593047</c:v>
                </c:pt>
                <c:pt idx="1643">
                  <c:v>0.56125905051450253</c:v>
                </c:pt>
                <c:pt idx="1644">
                  <c:v>0.5609715855940145</c:v>
                </c:pt>
                <c:pt idx="1645">
                  <c:v>0.56070409260991738</c:v>
                </c:pt>
                <c:pt idx="1646">
                  <c:v>0.56045247895229267</c:v>
                </c:pt>
                <c:pt idx="1647">
                  <c:v>0.56022525724976813</c:v>
                </c:pt>
                <c:pt idx="1648">
                  <c:v>0.5600062207670744</c:v>
                </c:pt>
                <c:pt idx="1649">
                  <c:v>0.55977752572497597</c:v>
                </c:pt>
                <c:pt idx="1650">
                  <c:v>0.55955406922357298</c:v>
                </c:pt>
                <c:pt idx="1651">
                  <c:v>0.55934420018708852</c:v>
                </c:pt>
                <c:pt idx="1652">
                  <c:v>0.55917623947614903</c:v>
                </c:pt>
                <c:pt idx="1653">
                  <c:v>0.55901793732460181</c:v>
                </c:pt>
                <c:pt idx="1654">
                  <c:v>0.55884080916744683</c:v>
                </c:pt>
                <c:pt idx="1655">
                  <c:v>0.55864420018709016</c:v>
                </c:pt>
                <c:pt idx="1656">
                  <c:v>0.55845921421889511</c:v>
                </c:pt>
                <c:pt idx="1657">
                  <c:v>0.55826211412534921</c:v>
                </c:pt>
                <c:pt idx="1658">
                  <c:v>0.55808105706267419</c:v>
                </c:pt>
                <c:pt idx="1659">
                  <c:v>0.55790916744620844</c:v>
                </c:pt>
                <c:pt idx="1660">
                  <c:v>0.55774595416276895</c:v>
                </c:pt>
                <c:pt idx="1661">
                  <c:v>0.55760402245088958</c:v>
                </c:pt>
                <c:pt idx="1662">
                  <c:v>0.55747747895229338</c:v>
                </c:pt>
                <c:pt idx="1663">
                  <c:v>0.55736632366698036</c:v>
                </c:pt>
                <c:pt idx="1664">
                  <c:v>0.55725369504209343</c:v>
                </c:pt>
                <c:pt idx="1665">
                  <c:v>0.55711700187090951</c:v>
                </c:pt>
                <c:pt idx="1666">
                  <c:v>0.5569891487371379</c:v>
                </c:pt>
                <c:pt idx="1667">
                  <c:v>0.55688159494854794</c:v>
                </c:pt>
                <c:pt idx="1668">
                  <c:v>0.55678026192703189</c:v>
                </c:pt>
                <c:pt idx="1669">
                  <c:v>0.55668384003742055</c:v>
                </c:pt>
                <c:pt idx="1670">
                  <c:v>0.55660198783909998</c:v>
                </c:pt>
                <c:pt idx="1671">
                  <c:v>0.55651898971000868</c:v>
                </c:pt>
                <c:pt idx="1672">
                  <c:v>0.55642813376987732</c:v>
                </c:pt>
                <c:pt idx="1673">
                  <c:v>0.55633547708138753</c:v>
                </c:pt>
                <c:pt idx="1674">
                  <c:v>0.55624183816651307</c:v>
                </c:pt>
                <c:pt idx="1675">
                  <c:v>0.55614836295603087</c:v>
                </c:pt>
                <c:pt idx="1676">
                  <c:v>0.55605374181477796</c:v>
                </c:pt>
                <c:pt idx="1677">
                  <c:v>0.5559663236669774</c:v>
                </c:pt>
                <c:pt idx="1678">
                  <c:v>0.55587726847521068</c:v>
                </c:pt>
                <c:pt idx="1679">
                  <c:v>0.55577937324602544</c:v>
                </c:pt>
                <c:pt idx="1680">
                  <c:v>0.55567984097287404</c:v>
                </c:pt>
                <c:pt idx="1681">
                  <c:v>0.55558210944808106</c:v>
                </c:pt>
                <c:pt idx="1682">
                  <c:v>0.55548486903648353</c:v>
                </c:pt>
                <c:pt idx="1683">
                  <c:v>0.55538746492048752</c:v>
                </c:pt>
                <c:pt idx="1684">
                  <c:v>0.55529742750233613</c:v>
                </c:pt>
                <c:pt idx="1685">
                  <c:v>0.55520739008419095</c:v>
                </c:pt>
                <c:pt idx="1686">
                  <c:v>0.55511014967259342</c:v>
                </c:pt>
                <c:pt idx="1687">
                  <c:v>0.55501405519176661</c:v>
                </c:pt>
                <c:pt idx="1688">
                  <c:v>0.55491828811973676</c:v>
                </c:pt>
                <c:pt idx="1689">
                  <c:v>0.55482301216089613</c:v>
                </c:pt>
                <c:pt idx="1690">
                  <c:v>0.55472888213283245</c:v>
                </c:pt>
                <c:pt idx="1691">
                  <c:v>0.5546421188026196</c:v>
                </c:pt>
                <c:pt idx="1692">
                  <c:v>0.55455551917679902</c:v>
                </c:pt>
                <c:pt idx="1693">
                  <c:v>0.55446057062675536</c:v>
                </c:pt>
                <c:pt idx="1694">
                  <c:v>0.55436627689429319</c:v>
                </c:pt>
                <c:pt idx="1695">
                  <c:v>0.55427345650140492</c:v>
                </c:pt>
                <c:pt idx="1696">
                  <c:v>0.55418178203928736</c:v>
                </c:pt>
                <c:pt idx="1697">
                  <c:v>0.554090926099156</c:v>
                </c:pt>
                <c:pt idx="1698">
                  <c:v>0.55400792797006471</c:v>
                </c:pt>
                <c:pt idx="1699">
                  <c:v>0.55392607577175035</c:v>
                </c:pt>
                <c:pt idx="1700">
                  <c:v>0.55383751169317286</c:v>
                </c:pt>
                <c:pt idx="1701">
                  <c:v>0.55374976613657534</c:v>
                </c:pt>
                <c:pt idx="1702">
                  <c:v>0.55366283910196401</c:v>
                </c:pt>
                <c:pt idx="1703">
                  <c:v>0.55357607577175116</c:v>
                </c:pt>
                <c:pt idx="1704">
                  <c:v>0.55348980355472133</c:v>
                </c:pt>
                <c:pt idx="1705">
                  <c:v>0.55341155285313626</c:v>
                </c:pt>
                <c:pt idx="1706">
                  <c:v>0.55333395696913268</c:v>
                </c:pt>
                <c:pt idx="1707">
                  <c:v>0.55325063143124442</c:v>
                </c:pt>
                <c:pt idx="1708">
                  <c:v>0.55316861552853158</c:v>
                </c:pt>
                <c:pt idx="1709">
                  <c:v>0.55308774555659568</c:v>
                </c:pt>
                <c:pt idx="1710">
                  <c:v>0.55300900374181516</c:v>
                </c:pt>
                <c:pt idx="1711">
                  <c:v>0.55293157156221007</c:v>
                </c:pt>
                <c:pt idx="1712">
                  <c:v>0.55286183348924034</c:v>
                </c:pt>
                <c:pt idx="1713">
                  <c:v>0.55279340505145225</c:v>
                </c:pt>
                <c:pt idx="1714">
                  <c:v>0.55272006548175945</c:v>
                </c:pt>
                <c:pt idx="1715">
                  <c:v>0.55264819925163433</c:v>
                </c:pt>
                <c:pt idx="1716">
                  <c:v>0.55257715154350162</c:v>
                </c:pt>
                <c:pt idx="1717">
                  <c:v>0.55250741347053189</c:v>
                </c:pt>
                <c:pt idx="1718">
                  <c:v>0.55243914873713607</c:v>
                </c:pt>
                <c:pt idx="1719">
                  <c:v>0.55237726847521262</c:v>
                </c:pt>
                <c:pt idx="1720">
                  <c:v>0.55231669784845838</c:v>
                </c:pt>
                <c:pt idx="1721">
                  <c:v>0.5522515434985964</c:v>
                </c:pt>
                <c:pt idx="1722">
                  <c:v>0.55218704396632212</c:v>
                </c:pt>
                <c:pt idx="1723">
                  <c:v>0.55212319925163555</c:v>
                </c:pt>
                <c:pt idx="1724">
                  <c:v>0.55206115528531363</c:v>
                </c:pt>
                <c:pt idx="1725">
                  <c:v>0.55199992984097168</c:v>
                </c:pt>
                <c:pt idx="1726">
                  <c:v>0.55194492516370364</c:v>
                </c:pt>
                <c:pt idx="1727">
                  <c:v>0.55189090271281405</c:v>
                </c:pt>
                <c:pt idx="1728">
                  <c:v>0.55183246024321519</c:v>
                </c:pt>
                <c:pt idx="1729">
                  <c:v>0.55177434518241331</c:v>
                </c:pt>
                <c:pt idx="1730">
                  <c:v>0.55171753975678062</c:v>
                </c:pt>
                <c:pt idx="1731">
                  <c:v>0.55166155285313412</c:v>
                </c:pt>
                <c:pt idx="1732">
                  <c:v>0.5516070392890553</c:v>
                </c:pt>
                <c:pt idx="1733">
                  <c:v>0.5515579279700642</c:v>
                </c:pt>
                <c:pt idx="1734">
                  <c:v>0.55150930776426854</c:v>
                </c:pt>
                <c:pt idx="1735">
                  <c:v>0.55145757717493282</c:v>
                </c:pt>
                <c:pt idx="1736">
                  <c:v>0.55140682881197556</c:v>
                </c:pt>
                <c:pt idx="1737">
                  <c:v>0.55135689897099827</c:v>
                </c:pt>
                <c:pt idx="1738">
                  <c:v>0.55130795135640565</c:v>
                </c:pt>
                <c:pt idx="1739">
                  <c:v>0.55125982226379922</c:v>
                </c:pt>
                <c:pt idx="1740">
                  <c:v>0.55121693171188202</c:v>
                </c:pt>
                <c:pt idx="1741">
                  <c:v>0.55117453227315405</c:v>
                </c:pt>
                <c:pt idx="1742">
                  <c:v>0.55112885874649375</c:v>
                </c:pt>
                <c:pt idx="1743">
                  <c:v>0.55108449485500266</c:v>
                </c:pt>
                <c:pt idx="1744">
                  <c:v>0.55104078578110549</c:v>
                </c:pt>
                <c:pt idx="1745">
                  <c:v>0.55099822263797904</c:v>
                </c:pt>
                <c:pt idx="1746">
                  <c:v>0.5509563143124403</c:v>
                </c:pt>
                <c:pt idx="1747">
                  <c:v>0.55091849859682007</c:v>
                </c:pt>
                <c:pt idx="1748">
                  <c:v>0.5508816651075783</c:v>
                </c:pt>
                <c:pt idx="1749">
                  <c:v>0.55084204864359343</c:v>
                </c:pt>
                <c:pt idx="1750">
                  <c:v>0.55080308699719627</c:v>
                </c:pt>
                <c:pt idx="1751">
                  <c:v>0.55076510757717756</c:v>
                </c:pt>
                <c:pt idx="1752">
                  <c:v>0.55072761927034808</c:v>
                </c:pt>
                <c:pt idx="1753">
                  <c:v>0.55069111318989705</c:v>
                </c:pt>
                <c:pt idx="1754">
                  <c:v>0.55065804490177683</c:v>
                </c:pt>
                <c:pt idx="1755">
                  <c:v>0.55062612254443355</c:v>
                </c:pt>
                <c:pt idx="1756">
                  <c:v>0.55059158091674565</c:v>
                </c:pt>
                <c:pt idx="1757">
                  <c:v>0.55055769410663924</c:v>
                </c:pt>
                <c:pt idx="1758">
                  <c:v>0.55052446211412676</c:v>
                </c:pt>
                <c:pt idx="1759">
                  <c:v>0.55049204864359425</c:v>
                </c:pt>
                <c:pt idx="1760">
                  <c:v>0.55046061739944019</c:v>
                </c:pt>
                <c:pt idx="1761">
                  <c:v>0.55043180542563075</c:v>
                </c:pt>
                <c:pt idx="1762">
                  <c:v>0.5504038119738075</c:v>
                </c:pt>
                <c:pt idx="1763">
                  <c:v>0.55037401777361961</c:v>
                </c:pt>
                <c:pt idx="1764">
                  <c:v>0.55034455098222868</c:v>
                </c:pt>
                <c:pt idx="1765">
                  <c:v>0.55031639382600694</c:v>
                </c:pt>
                <c:pt idx="1766">
                  <c:v>0.55028840037418369</c:v>
                </c:pt>
                <c:pt idx="1767">
                  <c:v>0.55026106173994194</c:v>
                </c:pt>
                <c:pt idx="1768">
                  <c:v>0.55023666978484798</c:v>
                </c:pt>
                <c:pt idx="1769">
                  <c:v>0.55021276894293702</c:v>
                </c:pt>
                <c:pt idx="1770">
                  <c:v>0.55018723105705991</c:v>
                </c:pt>
                <c:pt idx="1771">
                  <c:v>0.55016218428437824</c:v>
                </c:pt>
                <c:pt idx="1772">
                  <c:v>0.55013779232927806</c:v>
                </c:pt>
                <c:pt idx="1773">
                  <c:v>0.55011421889616408</c:v>
                </c:pt>
                <c:pt idx="1774">
                  <c:v>0.5500913002806378</c:v>
                </c:pt>
                <c:pt idx="1775">
                  <c:v>0.55007050982226691</c:v>
                </c:pt>
                <c:pt idx="1776">
                  <c:v>0.55005070159027447</c:v>
                </c:pt>
                <c:pt idx="1777">
                  <c:v>0.55002892890551891</c:v>
                </c:pt>
                <c:pt idx="1778">
                  <c:v>0.5500083021515465</c:v>
                </c:pt>
                <c:pt idx="1779">
                  <c:v>0.54998800280635862</c:v>
                </c:pt>
                <c:pt idx="1780">
                  <c:v>0.54996819457436619</c:v>
                </c:pt>
                <c:pt idx="1781">
                  <c:v>0.54994936856875842</c:v>
                </c:pt>
                <c:pt idx="1782">
                  <c:v>0.54993201590271212</c:v>
                </c:pt>
                <c:pt idx="1783">
                  <c:v>0.5499156454630505</c:v>
                </c:pt>
                <c:pt idx="1784">
                  <c:v>0.54989812909261193</c:v>
                </c:pt>
                <c:pt idx="1785">
                  <c:v>0.54988077642656563</c:v>
                </c:pt>
                <c:pt idx="1786">
                  <c:v>0.54986456969130248</c:v>
                </c:pt>
                <c:pt idx="1787">
                  <c:v>0.54984869036482387</c:v>
                </c:pt>
                <c:pt idx="1788">
                  <c:v>0.54983313844714843</c:v>
                </c:pt>
                <c:pt idx="1789">
                  <c:v>0.54981938727783142</c:v>
                </c:pt>
                <c:pt idx="1790">
                  <c:v>0.54980629092610211</c:v>
                </c:pt>
                <c:pt idx="1791">
                  <c:v>0.5497925397567851</c:v>
                </c:pt>
                <c:pt idx="1792">
                  <c:v>0.54977960710944807</c:v>
                </c:pt>
                <c:pt idx="1793">
                  <c:v>0.54976651075771876</c:v>
                </c:pt>
                <c:pt idx="1794">
                  <c:v>0.54975406922357095</c:v>
                </c:pt>
                <c:pt idx="1795">
                  <c:v>0.54974228250701707</c:v>
                </c:pt>
                <c:pt idx="1796">
                  <c:v>0.54973180542563238</c:v>
                </c:pt>
                <c:pt idx="1797">
                  <c:v>0.54972165575303844</c:v>
                </c:pt>
                <c:pt idx="1798">
                  <c:v>0.54971101496726149</c:v>
                </c:pt>
                <c:pt idx="1799">
                  <c:v>0.54970102899906603</c:v>
                </c:pt>
                <c:pt idx="1800">
                  <c:v>0.54969120673526906</c:v>
                </c:pt>
                <c:pt idx="1801">
                  <c:v>0.54968203928905357</c:v>
                </c:pt>
                <c:pt idx="1802">
                  <c:v>0.54967336295603353</c:v>
                </c:pt>
                <c:pt idx="1803">
                  <c:v>0.54966599625818269</c:v>
                </c:pt>
                <c:pt idx="1804">
                  <c:v>0.54965862956033806</c:v>
                </c:pt>
                <c:pt idx="1805">
                  <c:v>0.54965126286248722</c:v>
                </c:pt>
                <c:pt idx="1806">
                  <c:v>0.54964422357343334</c:v>
                </c:pt>
                <c:pt idx="1807">
                  <c:v>0.54963816651075792</c:v>
                </c:pt>
                <c:pt idx="1808">
                  <c:v>0.54963227315248098</c:v>
                </c:pt>
                <c:pt idx="1809">
                  <c:v>0.54962637979419782</c:v>
                </c:pt>
                <c:pt idx="1810">
                  <c:v>0.54962146866229933</c:v>
                </c:pt>
                <c:pt idx="1811">
                  <c:v>0.54961721234798855</c:v>
                </c:pt>
                <c:pt idx="1812">
                  <c:v>0.54961311973807003</c:v>
                </c:pt>
                <c:pt idx="1813">
                  <c:v>0.54960902712815773</c:v>
                </c:pt>
                <c:pt idx="1814">
                  <c:v>0.54960575304022541</c:v>
                </c:pt>
                <c:pt idx="1815">
                  <c:v>0.5496023152478946</c:v>
                </c:pt>
                <c:pt idx="1816">
                  <c:v>0.54959985968194847</c:v>
                </c:pt>
                <c:pt idx="1817">
                  <c:v>0.54959789522918534</c:v>
                </c:pt>
                <c:pt idx="1818">
                  <c:v>0.5495960944808207</c:v>
                </c:pt>
                <c:pt idx="1819">
                  <c:v>0.54959462114125301</c:v>
                </c:pt>
                <c:pt idx="1820">
                  <c:v>0.54959363891487456</c:v>
                </c:pt>
                <c:pt idx="1821">
                  <c:v>0.54959298409728685</c:v>
                </c:pt>
                <c:pt idx="1822">
                  <c:v>0.54959265668849611</c:v>
                </c:pt>
                <c:pt idx="1823">
                  <c:v>0.54959298409728685</c:v>
                </c:pt>
                <c:pt idx="1824">
                  <c:v>0.54959347521047608</c:v>
                </c:pt>
                <c:pt idx="1825">
                  <c:v>0.54959413002806379</c:v>
                </c:pt>
                <c:pt idx="1826">
                  <c:v>0.54959560336763147</c:v>
                </c:pt>
                <c:pt idx="1827">
                  <c:v>0.54959724041159763</c:v>
                </c:pt>
                <c:pt idx="1828">
                  <c:v>0.54959920486436076</c:v>
                </c:pt>
                <c:pt idx="1829">
                  <c:v>0.54960182413470537</c:v>
                </c:pt>
                <c:pt idx="1830">
                  <c:v>0.54960493451823922</c:v>
                </c:pt>
                <c:pt idx="1831">
                  <c:v>0.5496078811973808</c:v>
                </c:pt>
                <c:pt idx="1832">
                  <c:v>0.54961099158091464</c:v>
                </c:pt>
                <c:pt idx="1833">
                  <c:v>0.54961492048643468</c:v>
                </c:pt>
                <c:pt idx="1834">
                  <c:v>0.54961934050514394</c:v>
                </c:pt>
                <c:pt idx="1835">
                  <c:v>0.54962408793265016</c:v>
                </c:pt>
                <c:pt idx="1836">
                  <c:v>0.54962916276894092</c:v>
                </c:pt>
                <c:pt idx="1837">
                  <c:v>0.54963440130963637</c:v>
                </c:pt>
                <c:pt idx="1838">
                  <c:v>0.54963980355472408</c:v>
                </c:pt>
                <c:pt idx="1839">
                  <c:v>0.54964569691300103</c:v>
                </c:pt>
                <c:pt idx="1840">
                  <c:v>0.54965208138447341</c:v>
                </c:pt>
                <c:pt idx="1841">
                  <c:v>0.54965912067352729</c:v>
                </c:pt>
                <c:pt idx="1842">
                  <c:v>0.54966632366697965</c:v>
                </c:pt>
                <c:pt idx="1843">
                  <c:v>0.54967385406922276</c:v>
                </c:pt>
                <c:pt idx="1844">
                  <c:v>0.54968203928905357</c:v>
                </c:pt>
                <c:pt idx="1845">
                  <c:v>0.54969006080449212</c:v>
                </c:pt>
                <c:pt idx="1846">
                  <c:v>0.54969824602432293</c:v>
                </c:pt>
                <c:pt idx="1847">
                  <c:v>0.54970724976613372</c:v>
                </c:pt>
                <c:pt idx="1848">
                  <c:v>0.54971690832553843</c:v>
                </c:pt>
                <c:pt idx="1849">
                  <c:v>0.54972640318054466</c:v>
                </c:pt>
                <c:pt idx="1850">
                  <c:v>0.54973671655753087</c:v>
                </c:pt>
                <c:pt idx="1851">
                  <c:v>0.54974719363891555</c:v>
                </c:pt>
                <c:pt idx="1852">
                  <c:v>0.54975717960711101</c:v>
                </c:pt>
                <c:pt idx="1853">
                  <c:v>0.54976716557530647</c:v>
                </c:pt>
                <c:pt idx="1854">
                  <c:v>0.54977829747427265</c:v>
                </c:pt>
                <c:pt idx="1855">
                  <c:v>0.54979008419083275</c:v>
                </c:pt>
                <c:pt idx="1856">
                  <c:v>0.5498021983161836</c:v>
                </c:pt>
                <c:pt idx="1857">
                  <c:v>0.54981447614593293</c:v>
                </c:pt>
                <c:pt idx="1858">
                  <c:v>0.549827081384473</c:v>
                </c:pt>
                <c:pt idx="1859">
                  <c:v>0.54983886810102689</c:v>
                </c:pt>
                <c:pt idx="1860">
                  <c:v>0.54985081852198547</c:v>
                </c:pt>
                <c:pt idx="1861">
                  <c:v>0.54986407857811326</c:v>
                </c:pt>
                <c:pt idx="1862">
                  <c:v>0.54987750233863331</c:v>
                </c:pt>
                <c:pt idx="1863">
                  <c:v>0.54989174462113954</c:v>
                </c:pt>
                <c:pt idx="1864">
                  <c:v>0.54990582319925352</c:v>
                </c:pt>
                <c:pt idx="1865">
                  <c:v>0.54992006548175976</c:v>
                </c:pt>
                <c:pt idx="1866">
                  <c:v>0.5499334892422798</c:v>
                </c:pt>
                <c:pt idx="1867">
                  <c:v>0.54994707670720455</c:v>
                </c:pt>
                <c:pt idx="1868">
                  <c:v>0.54996181010290002</c:v>
                </c:pt>
                <c:pt idx="1869">
                  <c:v>0.54997736202058167</c:v>
                </c:pt>
                <c:pt idx="1870">
                  <c:v>0.54999291393825711</c:v>
                </c:pt>
                <c:pt idx="1871">
                  <c:v>0.5500083021515465</c:v>
                </c:pt>
                <c:pt idx="1872">
                  <c:v>0.5500241814780189</c:v>
                </c:pt>
                <c:pt idx="1873">
                  <c:v>0.55003875116931589</c:v>
                </c:pt>
                <c:pt idx="1874">
                  <c:v>0.55005364826940983</c:v>
                </c:pt>
                <c:pt idx="1875">
                  <c:v>0.5500698550046792</c:v>
                </c:pt>
                <c:pt idx="1876">
                  <c:v>0.55008655285313157</c:v>
                </c:pt>
                <c:pt idx="1877">
                  <c:v>0.55010292329279942</c:v>
                </c:pt>
                <c:pt idx="1878">
                  <c:v>0.55011962114125179</c:v>
                </c:pt>
                <c:pt idx="1879">
                  <c:v>0.55013664639850113</c:v>
                </c:pt>
                <c:pt idx="1880">
                  <c:v>0.55015219831618278</c:v>
                </c:pt>
                <c:pt idx="1881">
                  <c:v>0.55016807764265518</c:v>
                </c:pt>
                <c:pt idx="1882">
                  <c:v>0.55018559401309375</c:v>
                </c:pt>
                <c:pt idx="1883">
                  <c:v>0.55020311038353853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0F-41C2-9119-E6E71DAB1679}"/>
            </c:ext>
          </c:extLst>
        </c:ser>
        <c:ser>
          <c:idx val="2"/>
          <c:order val="1"/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[2]Sheet1!$B$1:$B$1936</c:f>
              <c:numCache>
                <c:formatCode>General</c:formatCode>
                <c:ptCount val="1936"/>
                <c:pt idx="0">
                  <c:v>242.19911999999997</c:v>
                </c:pt>
                <c:pt idx="1">
                  <c:v>242.22311999999997</c:v>
                </c:pt>
                <c:pt idx="2">
                  <c:v>242.24848999999998</c:v>
                </c:pt>
                <c:pt idx="3">
                  <c:v>242.27339999999998</c:v>
                </c:pt>
                <c:pt idx="4">
                  <c:v>242.29923999999997</c:v>
                </c:pt>
                <c:pt idx="5">
                  <c:v>242.32404999999997</c:v>
                </c:pt>
                <c:pt idx="6">
                  <c:v>242.35297999999997</c:v>
                </c:pt>
                <c:pt idx="7">
                  <c:v>242.38239999999996</c:v>
                </c:pt>
                <c:pt idx="8">
                  <c:v>242.40715999999998</c:v>
                </c:pt>
                <c:pt idx="9">
                  <c:v>242.43227999999999</c:v>
                </c:pt>
                <c:pt idx="10">
                  <c:v>242.45733999999999</c:v>
                </c:pt>
                <c:pt idx="11">
                  <c:v>242.48206999999996</c:v>
                </c:pt>
                <c:pt idx="12">
                  <c:v>242.51166999999998</c:v>
                </c:pt>
                <c:pt idx="13">
                  <c:v>242.54052999999999</c:v>
                </c:pt>
                <c:pt idx="14">
                  <c:v>242.56513999999999</c:v>
                </c:pt>
                <c:pt idx="15">
                  <c:v>242.59101999999999</c:v>
                </c:pt>
                <c:pt idx="16">
                  <c:v>242.61579999999998</c:v>
                </c:pt>
                <c:pt idx="17">
                  <c:v>242.64044999999999</c:v>
                </c:pt>
                <c:pt idx="18">
                  <c:v>242.67038999999997</c:v>
                </c:pt>
                <c:pt idx="19">
                  <c:v>242.69885999999997</c:v>
                </c:pt>
                <c:pt idx="20">
                  <c:v>242.72434999999999</c:v>
                </c:pt>
                <c:pt idx="21">
                  <c:v>242.74934999999999</c:v>
                </c:pt>
                <c:pt idx="22">
                  <c:v>242.77430999999999</c:v>
                </c:pt>
                <c:pt idx="23">
                  <c:v>242.79966999999999</c:v>
                </c:pt>
                <c:pt idx="24">
                  <c:v>242.82321999999999</c:v>
                </c:pt>
                <c:pt idx="25">
                  <c:v>242.85287999999997</c:v>
                </c:pt>
                <c:pt idx="26">
                  <c:v>242.88241999999997</c:v>
                </c:pt>
                <c:pt idx="27">
                  <c:v>242.90724999999998</c:v>
                </c:pt>
                <c:pt idx="28">
                  <c:v>242.93166999999997</c:v>
                </c:pt>
                <c:pt idx="29">
                  <c:v>242.95664999999997</c:v>
                </c:pt>
                <c:pt idx="30">
                  <c:v>242.98190999999997</c:v>
                </c:pt>
                <c:pt idx="31">
                  <c:v>243.01153999999997</c:v>
                </c:pt>
                <c:pt idx="32">
                  <c:v>243.04035999999996</c:v>
                </c:pt>
                <c:pt idx="33">
                  <c:v>243.06473999999997</c:v>
                </c:pt>
                <c:pt idx="34">
                  <c:v>243.08946999999998</c:v>
                </c:pt>
                <c:pt idx="35">
                  <c:v>243.11571999999998</c:v>
                </c:pt>
                <c:pt idx="36">
                  <c:v>243.14061999999998</c:v>
                </c:pt>
                <c:pt idx="37">
                  <c:v>243.16941999999997</c:v>
                </c:pt>
                <c:pt idx="38">
                  <c:v>243.19732999999997</c:v>
                </c:pt>
                <c:pt idx="39">
                  <c:v>243.22375999999997</c:v>
                </c:pt>
                <c:pt idx="40">
                  <c:v>243.24889999999999</c:v>
                </c:pt>
                <c:pt idx="41">
                  <c:v>243.27375999999998</c:v>
                </c:pt>
                <c:pt idx="42">
                  <c:v>243.29893999999999</c:v>
                </c:pt>
                <c:pt idx="43">
                  <c:v>243.32373999999999</c:v>
                </c:pt>
                <c:pt idx="44">
                  <c:v>243.35326999999998</c:v>
                </c:pt>
                <c:pt idx="45">
                  <c:v>243.38253999999998</c:v>
                </c:pt>
                <c:pt idx="46">
                  <c:v>243.40735999999998</c:v>
                </c:pt>
                <c:pt idx="47">
                  <c:v>243.43244999999999</c:v>
                </c:pt>
                <c:pt idx="48">
                  <c:v>243.45756999999998</c:v>
                </c:pt>
                <c:pt idx="49">
                  <c:v>243.48314999999997</c:v>
                </c:pt>
                <c:pt idx="50">
                  <c:v>243.51177999999999</c:v>
                </c:pt>
                <c:pt idx="51">
                  <c:v>243.54077999999998</c:v>
                </c:pt>
                <c:pt idx="52">
                  <c:v>243.56529999999998</c:v>
                </c:pt>
                <c:pt idx="53">
                  <c:v>243.59089999999998</c:v>
                </c:pt>
                <c:pt idx="54">
                  <c:v>243.61749999999998</c:v>
                </c:pt>
                <c:pt idx="55">
                  <c:v>243.64087999999998</c:v>
                </c:pt>
                <c:pt idx="56">
                  <c:v>243.67023999999998</c:v>
                </c:pt>
                <c:pt idx="57">
                  <c:v>243.69939999999997</c:v>
                </c:pt>
                <c:pt idx="58">
                  <c:v>243.72417999999999</c:v>
                </c:pt>
                <c:pt idx="59">
                  <c:v>243.74979999999996</c:v>
                </c:pt>
                <c:pt idx="60">
                  <c:v>243.77447999999998</c:v>
                </c:pt>
                <c:pt idx="61">
                  <c:v>243.79985999999997</c:v>
                </c:pt>
                <c:pt idx="62">
                  <c:v>243.82517999999999</c:v>
                </c:pt>
                <c:pt idx="63">
                  <c:v>243.85402999999997</c:v>
                </c:pt>
                <c:pt idx="64">
                  <c:v>243.88329999999996</c:v>
                </c:pt>
                <c:pt idx="65">
                  <c:v>243.90773999999999</c:v>
                </c:pt>
                <c:pt idx="66">
                  <c:v>243.93250999999998</c:v>
                </c:pt>
                <c:pt idx="67">
                  <c:v>243.95799999999997</c:v>
                </c:pt>
                <c:pt idx="68">
                  <c:v>243.98344999999998</c:v>
                </c:pt>
                <c:pt idx="69">
                  <c:v>244.01183999999998</c:v>
                </c:pt>
                <c:pt idx="70">
                  <c:v>244.04103999999998</c:v>
                </c:pt>
                <c:pt idx="71">
                  <c:v>244.06731999999997</c:v>
                </c:pt>
                <c:pt idx="72">
                  <c:v>244.09187999999997</c:v>
                </c:pt>
                <c:pt idx="73">
                  <c:v>244.11626999999999</c:v>
                </c:pt>
                <c:pt idx="74">
                  <c:v>244.14201999999997</c:v>
                </c:pt>
                <c:pt idx="75">
                  <c:v>244.17069999999998</c:v>
                </c:pt>
                <c:pt idx="76">
                  <c:v>244.19931999999997</c:v>
                </c:pt>
                <c:pt idx="77">
                  <c:v>244.22451999999998</c:v>
                </c:pt>
                <c:pt idx="78">
                  <c:v>244.24959999999999</c:v>
                </c:pt>
                <c:pt idx="79">
                  <c:v>244.27545999999998</c:v>
                </c:pt>
                <c:pt idx="80">
                  <c:v>244.30041999999997</c:v>
                </c:pt>
                <c:pt idx="81">
                  <c:v>244.32527999999996</c:v>
                </c:pt>
                <c:pt idx="82">
                  <c:v>244.35409999999999</c:v>
                </c:pt>
                <c:pt idx="83">
                  <c:v>244.38296999999997</c:v>
                </c:pt>
                <c:pt idx="84">
                  <c:v>244.40811999999997</c:v>
                </c:pt>
                <c:pt idx="85">
                  <c:v>244.43249999999998</c:v>
                </c:pt>
                <c:pt idx="86">
                  <c:v>244.45719999999997</c:v>
                </c:pt>
                <c:pt idx="87">
                  <c:v>244.48233999999997</c:v>
                </c:pt>
                <c:pt idx="88">
                  <c:v>244.51131999999998</c:v>
                </c:pt>
                <c:pt idx="89">
                  <c:v>244.54195999999999</c:v>
                </c:pt>
                <c:pt idx="90">
                  <c:v>244.56662999999998</c:v>
                </c:pt>
                <c:pt idx="91">
                  <c:v>244.59169999999997</c:v>
                </c:pt>
                <c:pt idx="92">
                  <c:v>244.61717999999996</c:v>
                </c:pt>
                <c:pt idx="93">
                  <c:v>244.64077999999998</c:v>
                </c:pt>
                <c:pt idx="94">
                  <c:v>244.67024999999998</c:v>
                </c:pt>
                <c:pt idx="95">
                  <c:v>244.69880999999998</c:v>
                </c:pt>
                <c:pt idx="96">
                  <c:v>244.72525999999999</c:v>
                </c:pt>
                <c:pt idx="97">
                  <c:v>244.75009999999997</c:v>
                </c:pt>
                <c:pt idx="98">
                  <c:v>244.77498999999997</c:v>
                </c:pt>
                <c:pt idx="99">
                  <c:v>244.79957999999999</c:v>
                </c:pt>
                <c:pt idx="100">
                  <c:v>244.82499999999999</c:v>
                </c:pt>
                <c:pt idx="101">
                  <c:v>244.85364999999999</c:v>
                </c:pt>
                <c:pt idx="102">
                  <c:v>244.88337999999999</c:v>
                </c:pt>
                <c:pt idx="103">
                  <c:v>244.90829999999997</c:v>
                </c:pt>
                <c:pt idx="104">
                  <c:v>244.93329999999997</c:v>
                </c:pt>
                <c:pt idx="105">
                  <c:v>244.95873999999998</c:v>
                </c:pt>
                <c:pt idx="106">
                  <c:v>244.98394999999999</c:v>
                </c:pt>
                <c:pt idx="107">
                  <c:v>245.01234999999997</c:v>
                </c:pt>
                <c:pt idx="108">
                  <c:v>245.04134999999997</c:v>
                </c:pt>
                <c:pt idx="109">
                  <c:v>245.06633999999997</c:v>
                </c:pt>
                <c:pt idx="110">
                  <c:v>245.09201999999999</c:v>
                </c:pt>
                <c:pt idx="111">
                  <c:v>245.11718999999997</c:v>
                </c:pt>
                <c:pt idx="112">
                  <c:v>245.14093999999997</c:v>
                </c:pt>
                <c:pt idx="113">
                  <c:v>245.17123999999998</c:v>
                </c:pt>
                <c:pt idx="114">
                  <c:v>245.19971999999999</c:v>
                </c:pt>
                <c:pt idx="115">
                  <c:v>245.22487999999998</c:v>
                </c:pt>
                <c:pt idx="116">
                  <c:v>245.25075999999999</c:v>
                </c:pt>
                <c:pt idx="117">
                  <c:v>245.27511999999999</c:v>
                </c:pt>
                <c:pt idx="118">
                  <c:v>245.29943999999998</c:v>
                </c:pt>
                <c:pt idx="119">
                  <c:v>245.32580999999999</c:v>
                </c:pt>
                <c:pt idx="120">
                  <c:v>245.35421999999997</c:v>
                </c:pt>
                <c:pt idx="121">
                  <c:v>245.38373999999999</c:v>
                </c:pt>
                <c:pt idx="122">
                  <c:v>245.40826999999999</c:v>
                </c:pt>
                <c:pt idx="123">
                  <c:v>245.43344999999997</c:v>
                </c:pt>
                <c:pt idx="124">
                  <c:v>245.45939999999999</c:v>
                </c:pt>
                <c:pt idx="125">
                  <c:v>245.48433999999997</c:v>
                </c:pt>
                <c:pt idx="126">
                  <c:v>245.51299999999998</c:v>
                </c:pt>
                <c:pt idx="127">
                  <c:v>245.54195999999999</c:v>
                </c:pt>
                <c:pt idx="128">
                  <c:v>245.56628999999998</c:v>
                </c:pt>
                <c:pt idx="129">
                  <c:v>245.59141999999997</c:v>
                </c:pt>
                <c:pt idx="130">
                  <c:v>245.61712999999997</c:v>
                </c:pt>
                <c:pt idx="131">
                  <c:v>245.64210999999997</c:v>
                </c:pt>
                <c:pt idx="132">
                  <c:v>245.67208999999997</c:v>
                </c:pt>
                <c:pt idx="133">
                  <c:v>245.70038999999997</c:v>
                </c:pt>
                <c:pt idx="134">
                  <c:v>245.72580999999997</c:v>
                </c:pt>
                <c:pt idx="135">
                  <c:v>245.75077999999996</c:v>
                </c:pt>
                <c:pt idx="136">
                  <c:v>245.77556999999999</c:v>
                </c:pt>
                <c:pt idx="137">
                  <c:v>245.80079999999998</c:v>
                </c:pt>
                <c:pt idx="138">
                  <c:v>245.82524999999998</c:v>
                </c:pt>
                <c:pt idx="139">
                  <c:v>245.85554999999997</c:v>
                </c:pt>
                <c:pt idx="140">
                  <c:v>245.88399999999999</c:v>
                </c:pt>
                <c:pt idx="141">
                  <c:v>245.90886999999998</c:v>
                </c:pt>
                <c:pt idx="142">
                  <c:v>245.93273999999997</c:v>
                </c:pt>
                <c:pt idx="143">
                  <c:v>245.95845999999997</c:v>
                </c:pt>
                <c:pt idx="144">
                  <c:v>245.98449999999997</c:v>
                </c:pt>
                <c:pt idx="145">
                  <c:v>246.01266999999999</c:v>
                </c:pt>
                <c:pt idx="146">
                  <c:v>246.04307999999997</c:v>
                </c:pt>
                <c:pt idx="147">
                  <c:v>246.06685999999996</c:v>
                </c:pt>
                <c:pt idx="148">
                  <c:v>246.09240999999997</c:v>
                </c:pt>
                <c:pt idx="149">
                  <c:v>246.11659999999998</c:v>
                </c:pt>
                <c:pt idx="150">
                  <c:v>246.14137999999997</c:v>
                </c:pt>
                <c:pt idx="151">
                  <c:v>246.17087999999998</c:v>
                </c:pt>
                <c:pt idx="152">
                  <c:v>246.20034999999999</c:v>
                </c:pt>
                <c:pt idx="153">
                  <c:v>246.22610999999998</c:v>
                </c:pt>
                <c:pt idx="154">
                  <c:v>246.25083999999998</c:v>
                </c:pt>
                <c:pt idx="155">
                  <c:v>246.27536999999998</c:v>
                </c:pt>
                <c:pt idx="156">
                  <c:v>246.30029999999999</c:v>
                </c:pt>
                <c:pt idx="157">
                  <c:v>246.32523999999998</c:v>
                </c:pt>
                <c:pt idx="158">
                  <c:v>246.35465999999997</c:v>
                </c:pt>
                <c:pt idx="159">
                  <c:v>246.38329999999996</c:v>
                </c:pt>
                <c:pt idx="160">
                  <c:v>246.40897999999999</c:v>
                </c:pt>
                <c:pt idx="161">
                  <c:v>246.43329999999997</c:v>
                </c:pt>
                <c:pt idx="162">
                  <c:v>246.45871999999997</c:v>
                </c:pt>
                <c:pt idx="163">
                  <c:v>246.48443999999998</c:v>
                </c:pt>
                <c:pt idx="164">
                  <c:v>246.51294999999999</c:v>
                </c:pt>
                <c:pt idx="165">
                  <c:v>246.54209999999998</c:v>
                </c:pt>
                <c:pt idx="166">
                  <c:v>246.56669999999997</c:v>
                </c:pt>
                <c:pt idx="167">
                  <c:v>246.59184999999997</c:v>
                </c:pt>
                <c:pt idx="168">
                  <c:v>246.61635999999999</c:v>
                </c:pt>
                <c:pt idx="169">
                  <c:v>246.64169999999999</c:v>
                </c:pt>
                <c:pt idx="170">
                  <c:v>246.67116999999999</c:v>
                </c:pt>
                <c:pt idx="171">
                  <c:v>246.70145999999997</c:v>
                </c:pt>
                <c:pt idx="172">
                  <c:v>246.72667999999999</c:v>
                </c:pt>
                <c:pt idx="173">
                  <c:v>246.75039999999998</c:v>
                </c:pt>
                <c:pt idx="174">
                  <c:v>246.77545999999998</c:v>
                </c:pt>
                <c:pt idx="175">
                  <c:v>246.80083999999997</c:v>
                </c:pt>
                <c:pt idx="176">
                  <c:v>246.82564999999997</c:v>
                </c:pt>
                <c:pt idx="177">
                  <c:v>246.85409999999999</c:v>
                </c:pt>
                <c:pt idx="178">
                  <c:v>246.88390999999999</c:v>
                </c:pt>
                <c:pt idx="179">
                  <c:v>246.90906999999999</c:v>
                </c:pt>
                <c:pt idx="180">
                  <c:v>246.93363999999997</c:v>
                </c:pt>
                <c:pt idx="181">
                  <c:v>246.95862999999997</c:v>
                </c:pt>
                <c:pt idx="182">
                  <c:v>246.98412999999996</c:v>
                </c:pt>
                <c:pt idx="183">
                  <c:v>247.01385999999997</c:v>
                </c:pt>
                <c:pt idx="184">
                  <c:v>247.04298999999997</c:v>
                </c:pt>
                <c:pt idx="185">
                  <c:v>247.06776999999997</c:v>
                </c:pt>
                <c:pt idx="186">
                  <c:v>247.09233999999998</c:v>
                </c:pt>
                <c:pt idx="187">
                  <c:v>247.11691999999996</c:v>
                </c:pt>
                <c:pt idx="188">
                  <c:v>247.14265999999998</c:v>
                </c:pt>
                <c:pt idx="189">
                  <c:v>247.17157999999998</c:v>
                </c:pt>
                <c:pt idx="190">
                  <c:v>247.20083999999997</c:v>
                </c:pt>
                <c:pt idx="191">
                  <c:v>247.22657999999998</c:v>
                </c:pt>
                <c:pt idx="192">
                  <c:v>247.25053999999997</c:v>
                </c:pt>
                <c:pt idx="193">
                  <c:v>247.27546999999998</c:v>
                </c:pt>
                <c:pt idx="194">
                  <c:v>247.30028999999996</c:v>
                </c:pt>
                <c:pt idx="195">
                  <c:v>247.32562999999999</c:v>
                </c:pt>
                <c:pt idx="196">
                  <c:v>247.35547999999997</c:v>
                </c:pt>
                <c:pt idx="197">
                  <c:v>247.38437999999996</c:v>
                </c:pt>
                <c:pt idx="198">
                  <c:v>247.40884999999997</c:v>
                </c:pt>
                <c:pt idx="199">
                  <c:v>247.43276999999998</c:v>
                </c:pt>
                <c:pt idx="200">
                  <c:v>247.45853999999997</c:v>
                </c:pt>
                <c:pt idx="201">
                  <c:v>247.48377999999997</c:v>
                </c:pt>
                <c:pt idx="202">
                  <c:v>247.51386999999997</c:v>
                </c:pt>
                <c:pt idx="203">
                  <c:v>247.54217999999997</c:v>
                </c:pt>
                <c:pt idx="204">
                  <c:v>247.56766999999996</c:v>
                </c:pt>
                <c:pt idx="205">
                  <c:v>247.59245999999999</c:v>
                </c:pt>
                <c:pt idx="206">
                  <c:v>247.61788999999999</c:v>
                </c:pt>
                <c:pt idx="207">
                  <c:v>247.64249999999998</c:v>
                </c:pt>
                <c:pt idx="208">
                  <c:v>247.67171999999997</c:v>
                </c:pt>
                <c:pt idx="209">
                  <c:v>247.70045999999996</c:v>
                </c:pt>
                <c:pt idx="210">
                  <c:v>247.72558999999998</c:v>
                </c:pt>
                <c:pt idx="211">
                  <c:v>247.75135999999998</c:v>
                </c:pt>
                <c:pt idx="212">
                  <c:v>247.77514999999997</c:v>
                </c:pt>
                <c:pt idx="213">
                  <c:v>247.80167999999998</c:v>
                </c:pt>
                <c:pt idx="214">
                  <c:v>247.82571999999999</c:v>
                </c:pt>
                <c:pt idx="215">
                  <c:v>247.85461999999998</c:v>
                </c:pt>
                <c:pt idx="216">
                  <c:v>247.88455999999996</c:v>
                </c:pt>
                <c:pt idx="217">
                  <c:v>247.90877999999998</c:v>
                </c:pt>
                <c:pt idx="218">
                  <c:v>247.93414999999999</c:v>
                </c:pt>
                <c:pt idx="219">
                  <c:v>247.95927999999998</c:v>
                </c:pt>
                <c:pt idx="220">
                  <c:v>247.98345999999998</c:v>
                </c:pt>
                <c:pt idx="221">
                  <c:v>248.01351999999997</c:v>
                </c:pt>
                <c:pt idx="222">
                  <c:v>248.04333999999997</c:v>
                </c:pt>
                <c:pt idx="223">
                  <c:v>248.06744999999998</c:v>
                </c:pt>
                <c:pt idx="224">
                  <c:v>248.09204999999997</c:v>
                </c:pt>
                <c:pt idx="225">
                  <c:v>248.11764999999997</c:v>
                </c:pt>
                <c:pt idx="226">
                  <c:v>248.14222999999998</c:v>
                </c:pt>
                <c:pt idx="227">
                  <c:v>248.17119999999997</c:v>
                </c:pt>
                <c:pt idx="228">
                  <c:v>248.20050999999998</c:v>
                </c:pt>
                <c:pt idx="229">
                  <c:v>248.22647999999998</c:v>
                </c:pt>
                <c:pt idx="230">
                  <c:v>248.25038999999998</c:v>
                </c:pt>
                <c:pt idx="231">
                  <c:v>248.27617999999998</c:v>
                </c:pt>
                <c:pt idx="232">
                  <c:v>248.30124999999998</c:v>
                </c:pt>
                <c:pt idx="233">
                  <c:v>248.32549999999998</c:v>
                </c:pt>
                <c:pt idx="234">
                  <c:v>248.35475999999997</c:v>
                </c:pt>
                <c:pt idx="235">
                  <c:v>248.38407999999998</c:v>
                </c:pt>
                <c:pt idx="236">
                  <c:v>248.40948999999998</c:v>
                </c:pt>
                <c:pt idx="237">
                  <c:v>248.43423999999999</c:v>
                </c:pt>
                <c:pt idx="238">
                  <c:v>248.45912999999999</c:v>
                </c:pt>
                <c:pt idx="239">
                  <c:v>248.48393999999996</c:v>
                </c:pt>
                <c:pt idx="240">
                  <c:v>248.51349999999996</c:v>
                </c:pt>
                <c:pt idx="241">
                  <c:v>248.54331999999997</c:v>
                </c:pt>
                <c:pt idx="242">
                  <c:v>248.56853999999998</c:v>
                </c:pt>
                <c:pt idx="243">
                  <c:v>248.59279999999998</c:v>
                </c:pt>
                <c:pt idx="244">
                  <c:v>248.61743999999999</c:v>
                </c:pt>
                <c:pt idx="245">
                  <c:v>248.64262999999997</c:v>
                </c:pt>
                <c:pt idx="246">
                  <c:v>248.67225999999997</c:v>
                </c:pt>
                <c:pt idx="247">
                  <c:v>248.70014999999998</c:v>
                </c:pt>
                <c:pt idx="248">
                  <c:v>248.72625999999997</c:v>
                </c:pt>
                <c:pt idx="249">
                  <c:v>248.75114999999997</c:v>
                </c:pt>
                <c:pt idx="250">
                  <c:v>248.77541999999997</c:v>
                </c:pt>
                <c:pt idx="251">
                  <c:v>248.80006999999998</c:v>
                </c:pt>
                <c:pt idx="252">
                  <c:v>248.82622999999998</c:v>
                </c:pt>
                <c:pt idx="253">
                  <c:v>248.85490999999999</c:v>
                </c:pt>
                <c:pt idx="254">
                  <c:v>248.88431999999997</c:v>
                </c:pt>
                <c:pt idx="255">
                  <c:v>248.90941999999998</c:v>
                </c:pt>
                <c:pt idx="256">
                  <c:v>248.93385999999998</c:v>
                </c:pt>
                <c:pt idx="257">
                  <c:v>248.95884999999998</c:v>
                </c:pt>
                <c:pt idx="258">
                  <c:v>248.98499999999999</c:v>
                </c:pt>
                <c:pt idx="259">
                  <c:v>249.01287999999997</c:v>
                </c:pt>
                <c:pt idx="260">
                  <c:v>249.04185999999999</c:v>
                </c:pt>
                <c:pt idx="261">
                  <c:v>249.06706999999997</c:v>
                </c:pt>
                <c:pt idx="262">
                  <c:v>249.09205999999998</c:v>
                </c:pt>
                <c:pt idx="263">
                  <c:v>249.11687999999998</c:v>
                </c:pt>
                <c:pt idx="264">
                  <c:v>249.14243999999997</c:v>
                </c:pt>
                <c:pt idx="265">
                  <c:v>249.17253999999997</c:v>
                </c:pt>
                <c:pt idx="266">
                  <c:v>249.19967999999997</c:v>
                </c:pt>
                <c:pt idx="267">
                  <c:v>249.22575999999998</c:v>
                </c:pt>
                <c:pt idx="268">
                  <c:v>249.25033999999997</c:v>
                </c:pt>
                <c:pt idx="269">
                  <c:v>249.27514999999997</c:v>
                </c:pt>
                <c:pt idx="270">
                  <c:v>249.30036999999999</c:v>
                </c:pt>
                <c:pt idx="271">
                  <c:v>249.32524999999998</c:v>
                </c:pt>
                <c:pt idx="272">
                  <c:v>249.35485999999997</c:v>
                </c:pt>
                <c:pt idx="273">
                  <c:v>249.38397999999998</c:v>
                </c:pt>
                <c:pt idx="274">
                  <c:v>249.40909999999997</c:v>
                </c:pt>
                <c:pt idx="275">
                  <c:v>249.43370999999996</c:v>
                </c:pt>
                <c:pt idx="276">
                  <c:v>249.45837999999998</c:v>
                </c:pt>
                <c:pt idx="277">
                  <c:v>249.48387999999997</c:v>
                </c:pt>
                <c:pt idx="278">
                  <c:v>249.51326999999998</c:v>
                </c:pt>
                <c:pt idx="279">
                  <c:v>249.54247999999998</c:v>
                </c:pt>
                <c:pt idx="280">
                  <c:v>249.56677999999997</c:v>
                </c:pt>
                <c:pt idx="281">
                  <c:v>249.59198999999998</c:v>
                </c:pt>
                <c:pt idx="282">
                  <c:v>249.61657999999997</c:v>
                </c:pt>
                <c:pt idx="283">
                  <c:v>249.64269999999999</c:v>
                </c:pt>
                <c:pt idx="284">
                  <c:v>249.67212999999998</c:v>
                </c:pt>
                <c:pt idx="285">
                  <c:v>249.70111999999997</c:v>
                </c:pt>
                <c:pt idx="286">
                  <c:v>249.72566999999998</c:v>
                </c:pt>
                <c:pt idx="287">
                  <c:v>249.75116999999997</c:v>
                </c:pt>
                <c:pt idx="288">
                  <c:v>249.77551999999997</c:v>
                </c:pt>
                <c:pt idx="289">
                  <c:v>249.80097999999998</c:v>
                </c:pt>
                <c:pt idx="290">
                  <c:v>249.82585999999998</c:v>
                </c:pt>
                <c:pt idx="291">
                  <c:v>249.85466999999997</c:v>
                </c:pt>
                <c:pt idx="292">
                  <c:v>249.88377999999997</c:v>
                </c:pt>
                <c:pt idx="293">
                  <c:v>249.90863999999999</c:v>
                </c:pt>
                <c:pt idx="294">
                  <c:v>249.93332999999998</c:v>
                </c:pt>
                <c:pt idx="295">
                  <c:v>249.95886999999999</c:v>
                </c:pt>
                <c:pt idx="296">
                  <c:v>249.98417999999998</c:v>
                </c:pt>
                <c:pt idx="297">
                  <c:v>250.01345999999998</c:v>
                </c:pt>
                <c:pt idx="298">
                  <c:v>250.04251999999997</c:v>
                </c:pt>
                <c:pt idx="299">
                  <c:v>250.06697999999997</c:v>
                </c:pt>
                <c:pt idx="300">
                  <c:v>250.09189999999998</c:v>
                </c:pt>
                <c:pt idx="301">
                  <c:v>250.11692999999997</c:v>
                </c:pt>
                <c:pt idx="302">
                  <c:v>250.14038999999997</c:v>
                </c:pt>
                <c:pt idx="303">
                  <c:v>250.17129999999997</c:v>
                </c:pt>
                <c:pt idx="304">
                  <c:v>250.20032999999998</c:v>
                </c:pt>
                <c:pt idx="305">
                  <c:v>250.22526999999997</c:v>
                </c:pt>
                <c:pt idx="306">
                  <c:v>250.25063999999998</c:v>
                </c:pt>
                <c:pt idx="307">
                  <c:v>250.27552999999997</c:v>
                </c:pt>
                <c:pt idx="308">
                  <c:v>250.30055999999996</c:v>
                </c:pt>
                <c:pt idx="309">
                  <c:v>250.32533999999998</c:v>
                </c:pt>
                <c:pt idx="310">
                  <c:v>250.35517999999996</c:v>
                </c:pt>
                <c:pt idx="311">
                  <c:v>250.38368999999997</c:v>
                </c:pt>
                <c:pt idx="312">
                  <c:v>250.40907999999999</c:v>
                </c:pt>
                <c:pt idx="313">
                  <c:v>250.43407999999997</c:v>
                </c:pt>
                <c:pt idx="314">
                  <c:v>250.45829999999998</c:v>
                </c:pt>
                <c:pt idx="315">
                  <c:v>250.48390999999998</c:v>
                </c:pt>
                <c:pt idx="316">
                  <c:v>250.51274999999998</c:v>
                </c:pt>
                <c:pt idx="317">
                  <c:v>250.54143999999997</c:v>
                </c:pt>
                <c:pt idx="318">
                  <c:v>250.56718999999998</c:v>
                </c:pt>
                <c:pt idx="319">
                  <c:v>250.59131999999997</c:v>
                </c:pt>
                <c:pt idx="320">
                  <c:v>250.61629999999997</c:v>
                </c:pt>
                <c:pt idx="321">
                  <c:v>250.64229999999998</c:v>
                </c:pt>
                <c:pt idx="322">
                  <c:v>250.67205999999999</c:v>
                </c:pt>
                <c:pt idx="323">
                  <c:v>250.70073999999997</c:v>
                </c:pt>
                <c:pt idx="324">
                  <c:v>250.72541999999999</c:v>
                </c:pt>
                <c:pt idx="325">
                  <c:v>250.74985999999998</c:v>
                </c:pt>
                <c:pt idx="326">
                  <c:v>250.77531999999997</c:v>
                </c:pt>
                <c:pt idx="327">
                  <c:v>250.80002999999999</c:v>
                </c:pt>
                <c:pt idx="328">
                  <c:v>250.82513999999998</c:v>
                </c:pt>
                <c:pt idx="329">
                  <c:v>250.85503999999997</c:v>
                </c:pt>
                <c:pt idx="330">
                  <c:v>250.88389999999998</c:v>
                </c:pt>
                <c:pt idx="331">
                  <c:v>250.90889999999999</c:v>
                </c:pt>
                <c:pt idx="332">
                  <c:v>250.93497999999997</c:v>
                </c:pt>
                <c:pt idx="333">
                  <c:v>250.95951999999997</c:v>
                </c:pt>
                <c:pt idx="334">
                  <c:v>250.98451999999997</c:v>
                </c:pt>
                <c:pt idx="335">
                  <c:v>251.01318999999998</c:v>
                </c:pt>
                <c:pt idx="336">
                  <c:v>251.04265999999998</c:v>
                </c:pt>
                <c:pt idx="337">
                  <c:v>251.06696999999997</c:v>
                </c:pt>
                <c:pt idx="338">
                  <c:v>251.09255999999999</c:v>
                </c:pt>
                <c:pt idx="339">
                  <c:v>251.11809999999997</c:v>
                </c:pt>
                <c:pt idx="340">
                  <c:v>251.14254999999997</c:v>
                </c:pt>
                <c:pt idx="341">
                  <c:v>251.17223999999999</c:v>
                </c:pt>
                <c:pt idx="342">
                  <c:v>251.20211999999998</c:v>
                </c:pt>
                <c:pt idx="343">
                  <c:v>251.22619999999998</c:v>
                </c:pt>
                <c:pt idx="344">
                  <c:v>251.25110999999998</c:v>
                </c:pt>
                <c:pt idx="345">
                  <c:v>251.27637999999999</c:v>
                </c:pt>
                <c:pt idx="346">
                  <c:v>251.30195999999998</c:v>
                </c:pt>
                <c:pt idx="347">
                  <c:v>251.32574999999997</c:v>
                </c:pt>
                <c:pt idx="348">
                  <c:v>251.35519999999997</c:v>
                </c:pt>
                <c:pt idx="349">
                  <c:v>251.38488999999998</c:v>
                </c:pt>
                <c:pt idx="350">
                  <c:v>251.40933999999999</c:v>
                </c:pt>
                <c:pt idx="351">
                  <c:v>251.43478999999996</c:v>
                </c:pt>
                <c:pt idx="352">
                  <c:v>251.46021999999999</c:v>
                </c:pt>
                <c:pt idx="353">
                  <c:v>251.48575999999997</c:v>
                </c:pt>
                <c:pt idx="354">
                  <c:v>251.51390999999998</c:v>
                </c:pt>
                <c:pt idx="355">
                  <c:v>251.54330999999996</c:v>
                </c:pt>
                <c:pt idx="356">
                  <c:v>251.56844999999998</c:v>
                </c:pt>
                <c:pt idx="357">
                  <c:v>251.59286999999998</c:v>
                </c:pt>
                <c:pt idx="358">
                  <c:v>251.61849999999998</c:v>
                </c:pt>
                <c:pt idx="359">
                  <c:v>251.64327999999998</c:v>
                </c:pt>
                <c:pt idx="360">
                  <c:v>251.67227999999997</c:v>
                </c:pt>
                <c:pt idx="361">
                  <c:v>251.70164999999997</c:v>
                </c:pt>
                <c:pt idx="362">
                  <c:v>251.72723999999997</c:v>
                </c:pt>
                <c:pt idx="363">
                  <c:v>251.75152999999997</c:v>
                </c:pt>
                <c:pt idx="364">
                  <c:v>251.77623999999997</c:v>
                </c:pt>
                <c:pt idx="365">
                  <c:v>251.80204999999998</c:v>
                </c:pt>
                <c:pt idx="366">
                  <c:v>251.82704999999999</c:v>
                </c:pt>
                <c:pt idx="367">
                  <c:v>251.85551999999998</c:v>
                </c:pt>
                <c:pt idx="368">
                  <c:v>251.88423999999998</c:v>
                </c:pt>
                <c:pt idx="369">
                  <c:v>251.90917999999999</c:v>
                </c:pt>
                <c:pt idx="370">
                  <c:v>251.93476999999999</c:v>
                </c:pt>
                <c:pt idx="371">
                  <c:v>251.95929999999998</c:v>
                </c:pt>
                <c:pt idx="372">
                  <c:v>251.98464999999999</c:v>
                </c:pt>
                <c:pt idx="373">
                  <c:v>252.01430999999997</c:v>
                </c:pt>
                <c:pt idx="374">
                  <c:v>252.04310999999998</c:v>
                </c:pt>
                <c:pt idx="375">
                  <c:v>252.06726999999998</c:v>
                </c:pt>
                <c:pt idx="376">
                  <c:v>252.09275999999997</c:v>
                </c:pt>
                <c:pt idx="377">
                  <c:v>252.11865999999998</c:v>
                </c:pt>
                <c:pt idx="378">
                  <c:v>252.14302999999998</c:v>
                </c:pt>
                <c:pt idx="379">
                  <c:v>252.17263999999997</c:v>
                </c:pt>
                <c:pt idx="380">
                  <c:v>252.20212999999998</c:v>
                </c:pt>
                <c:pt idx="381">
                  <c:v>252.22682999999998</c:v>
                </c:pt>
                <c:pt idx="382">
                  <c:v>252.25144999999998</c:v>
                </c:pt>
                <c:pt idx="383">
                  <c:v>252.27661999999998</c:v>
                </c:pt>
                <c:pt idx="384">
                  <c:v>252.30113999999998</c:v>
                </c:pt>
                <c:pt idx="385">
                  <c:v>252.32653999999997</c:v>
                </c:pt>
                <c:pt idx="386">
                  <c:v>252.35539999999997</c:v>
                </c:pt>
                <c:pt idx="387">
                  <c:v>252.38542999999999</c:v>
                </c:pt>
                <c:pt idx="388">
                  <c:v>252.41043999999997</c:v>
                </c:pt>
                <c:pt idx="389">
                  <c:v>252.43499999999997</c:v>
                </c:pt>
                <c:pt idx="390">
                  <c:v>252.46045999999998</c:v>
                </c:pt>
                <c:pt idx="391">
                  <c:v>252.48549999999997</c:v>
                </c:pt>
                <c:pt idx="392">
                  <c:v>252.51422999999997</c:v>
                </c:pt>
                <c:pt idx="393">
                  <c:v>252.54338999999999</c:v>
                </c:pt>
                <c:pt idx="394">
                  <c:v>252.56861999999998</c:v>
                </c:pt>
                <c:pt idx="395">
                  <c:v>252.59498999999997</c:v>
                </c:pt>
                <c:pt idx="396">
                  <c:v>252.61911999999998</c:v>
                </c:pt>
                <c:pt idx="397">
                  <c:v>252.64381999999998</c:v>
                </c:pt>
                <c:pt idx="398">
                  <c:v>252.67312999999999</c:v>
                </c:pt>
                <c:pt idx="399">
                  <c:v>252.70137999999997</c:v>
                </c:pt>
                <c:pt idx="400">
                  <c:v>252.72640999999999</c:v>
                </c:pt>
                <c:pt idx="401">
                  <c:v>252.75194999999997</c:v>
                </c:pt>
                <c:pt idx="402">
                  <c:v>252.77680999999998</c:v>
                </c:pt>
                <c:pt idx="403">
                  <c:v>252.80210999999997</c:v>
                </c:pt>
                <c:pt idx="404">
                  <c:v>252.82620999999997</c:v>
                </c:pt>
                <c:pt idx="405">
                  <c:v>252.85652999999996</c:v>
                </c:pt>
                <c:pt idx="406">
                  <c:v>252.88553999999999</c:v>
                </c:pt>
                <c:pt idx="407">
                  <c:v>252.91063999999997</c:v>
                </c:pt>
                <c:pt idx="408">
                  <c:v>252.93581999999998</c:v>
                </c:pt>
                <c:pt idx="409">
                  <c:v>252.96068999999997</c:v>
                </c:pt>
                <c:pt idx="410">
                  <c:v>252.98593999999997</c:v>
                </c:pt>
                <c:pt idx="411">
                  <c:v>253.01517999999999</c:v>
                </c:pt>
                <c:pt idx="412">
                  <c:v>253.04383999999999</c:v>
                </c:pt>
                <c:pt idx="413">
                  <c:v>253.06859999999998</c:v>
                </c:pt>
                <c:pt idx="414">
                  <c:v>253.09422999999998</c:v>
                </c:pt>
                <c:pt idx="415">
                  <c:v>253.11953999999997</c:v>
                </c:pt>
                <c:pt idx="416">
                  <c:v>253.14435999999998</c:v>
                </c:pt>
                <c:pt idx="417">
                  <c:v>253.17361999999997</c:v>
                </c:pt>
                <c:pt idx="418">
                  <c:v>253.20274999999998</c:v>
                </c:pt>
                <c:pt idx="419">
                  <c:v>253.22752999999997</c:v>
                </c:pt>
                <c:pt idx="420">
                  <c:v>253.25277999999997</c:v>
                </c:pt>
                <c:pt idx="421">
                  <c:v>253.27872999999997</c:v>
                </c:pt>
                <c:pt idx="422">
                  <c:v>253.30163999999996</c:v>
                </c:pt>
                <c:pt idx="423">
                  <c:v>253.32664999999997</c:v>
                </c:pt>
                <c:pt idx="424">
                  <c:v>253.35709999999997</c:v>
                </c:pt>
                <c:pt idx="425">
                  <c:v>253.38621999999998</c:v>
                </c:pt>
                <c:pt idx="426">
                  <c:v>253.41088999999997</c:v>
                </c:pt>
                <c:pt idx="427">
                  <c:v>253.43636999999998</c:v>
                </c:pt>
                <c:pt idx="428">
                  <c:v>253.46067999999997</c:v>
                </c:pt>
                <c:pt idx="429">
                  <c:v>253.48543999999998</c:v>
                </c:pt>
                <c:pt idx="430">
                  <c:v>253.51612999999998</c:v>
                </c:pt>
                <c:pt idx="431">
                  <c:v>253.54473999999999</c:v>
                </c:pt>
                <c:pt idx="432">
                  <c:v>253.57036999999997</c:v>
                </c:pt>
                <c:pt idx="433">
                  <c:v>253.59475999999998</c:v>
                </c:pt>
                <c:pt idx="434">
                  <c:v>253.61956999999998</c:v>
                </c:pt>
                <c:pt idx="435">
                  <c:v>253.64503999999997</c:v>
                </c:pt>
                <c:pt idx="436">
                  <c:v>253.67350999999996</c:v>
                </c:pt>
                <c:pt idx="437">
                  <c:v>253.70307999999997</c:v>
                </c:pt>
                <c:pt idx="438">
                  <c:v>253.72758999999996</c:v>
                </c:pt>
                <c:pt idx="439">
                  <c:v>253.75404999999998</c:v>
                </c:pt>
                <c:pt idx="440">
                  <c:v>253.77825999999999</c:v>
                </c:pt>
                <c:pt idx="441">
                  <c:v>253.80298999999997</c:v>
                </c:pt>
                <c:pt idx="442">
                  <c:v>253.82784999999998</c:v>
                </c:pt>
                <c:pt idx="443">
                  <c:v>253.85705999999999</c:v>
                </c:pt>
                <c:pt idx="444">
                  <c:v>253.88634999999999</c:v>
                </c:pt>
                <c:pt idx="445">
                  <c:v>253.91151999999997</c:v>
                </c:pt>
                <c:pt idx="446">
                  <c:v>253.93623999999997</c:v>
                </c:pt>
                <c:pt idx="447">
                  <c:v>253.96182999999996</c:v>
                </c:pt>
                <c:pt idx="448">
                  <c:v>253.98701999999997</c:v>
                </c:pt>
                <c:pt idx="449">
                  <c:v>254.01665999999997</c:v>
                </c:pt>
                <c:pt idx="450">
                  <c:v>254.04522999999998</c:v>
                </c:pt>
                <c:pt idx="451">
                  <c:v>254.07015999999999</c:v>
                </c:pt>
                <c:pt idx="452">
                  <c:v>254.09452999999996</c:v>
                </c:pt>
                <c:pt idx="453">
                  <c:v>254.12071999999998</c:v>
                </c:pt>
                <c:pt idx="454">
                  <c:v>254.14519999999999</c:v>
                </c:pt>
                <c:pt idx="455">
                  <c:v>254.17428999999998</c:v>
                </c:pt>
                <c:pt idx="456">
                  <c:v>254.20339999999999</c:v>
                </c:pt>
                <c:pt idx="457">
                  <c:v>254.22851999999997</c:v>
                </c:pt>
                <c:pt idx="458">
                  <c:v>254.25388999999998</c:v>
                </c:pt>
                <c:pt idx="459">
                  <c:v>254.27809999999997</c:v>
                </c:pt>
                <c:pt idx="460">
                  <c:v>254.30343999999997</c:v>
                </c:pt>
                <c:pt idx="461">
                  <c:v>254.32843999999997</c:v>
                </c:pt>
                <c:pt idx="462">
                  <c:v>254.35697999999996</c:v>
                </c:pt>
                <c:pt idx="463">
                  <c:v>254.38702999999998</c:v>
                </c:pt>
                <c:pt idx="464">
                  <c:v>254.41221999999999</c:v>
                </c:pt>
                <c:pt idx="465">
                  <c:v>254.43709999999999</c:v>
                </c:pt>
                <c:pt idx="466">
                  <c:v>254.46248999999997</c:v>
                </c:pt>
                <c:pt idx="467">
                  <c:v>254.48685999999998</c:v>
                </c:pt>
                <c:pt idx="468">
                  <c:v>254.51629999999997</c:v>
                </c:pt>
                <c:pt idx="469">
                  <c:v>254.54600999999997</c:v>
                </c:pt>
                <c:pt idx="470">
                  <c:v>254.57066999999998</c:v>
                </c:pt>
                <c:pt idx="471">
                  <c:v>254.59550999999999</c:v>
                </c:pt>
                <c:pt idx="472">
                  <c:v>254.62043999999997</c:v>
                </c:pt>
                <c:pt idx="473">
                  <c:v>254.64645999999999</c:v>
                </c:pt>
                <c:pt idx="474">
                  <c:v>254.67452999999998</c:v>
                </c:pt>
                <c:pt idx="475">
                  <c:v>254.70344999999998</c:v>
                </c:pt>
                <c:pt idx="476">
                  <c:v>254.72866999999997</c:v>
                </c:pt>
                <c:pt idx="477">
                  <c:v>254.75377999999998</c:v>
                </c:pt>
                <c:pt idx="478">
                  <c:v>254.77804999999998</c:v>
                </c:pt>
                <c:pt idx="479">
                  <c:v>254.80351999999999</c:v>
                </c:pt>
                <c:pt idx="480">
                  <c:v>254.82911999999999</c:v>
                </c:pt>
                <c:pt idx="481">
                  <c:v>254.85819999999998</c:v>
                </c:pt>
                <c:pt idx="482">
                  <c:v>254.88715999999997</c:v>
                </c:pt>
                <c:pt idx="483">
                  <c:v>254.91240999999997</c:v>
                </c:pt>
                <c:pt idx="484">
                  <c:v>254.93677999999997</c:v>
                </c:pt>
                <c:pt idx="485">
                  <c:v>254.96305999999998</c:v>
                </c:pt>
                <c:pt idx="486">
                  <c:v>254.98744999999997</c:v>
                </c:pt>
                <c:pt idx="487">
                  <c:v>255.01619999999997</c:v>
                </c:pt>
                <c:pt idx="488">
                  <c:v>255.04601999999997</c:v>
                </c:pt>
                <c:pt idx="489">
                  <c:v>255.07110999999998</c:v>
                </c:pt>
                <c:pt idx="490">
                  <c:v>255.09552999999997</c:v>
                </c:pt>
                <c:pt idx="491">
                  <c:v>255.12099999999998</c:v>
                </c:pt>
                <c:pt idx="492">
                  <c:v>255.14622999999997</c:v>
                </c:pt>
                <c:pt idx="493">
                  <c:v>255.17548999999997</c:v>
                </c:pt>
                <c:pt idx="494">
                  <c:v>255.20455999999999</c:v>
                </c:pt>
                <c:pt idx="495">
                  <c:v>255.23020999999997</c:v>
                </c:pt>
                <c:pt idx="496">
                  <c:v>255.25471999999996</c:v>
                </c:pt>
                <c:pt idx="497">
                  <c:v>255.27917999999997</c:v>
                </c:pt>
                <c:pt idx="498">
                  <c:v>255.30448999999999</c:v>
                </c:pt>
                <c:pt idx="499">
                  <c:v>255.32945999999998</c:v>
                </c:pt>
                <c:pt idx="500">
                  <c:v>255.35823999999997</c:v>
                </c:pt>
                <c:pt idx="501">
                  <c:v>255.38799999999998</c:v>
                </c:pt>
                <c:pt idx="502">
                  <c:v>255.41282999999999</c:v>
                </c:pt>
                <c:pt idx="503">
                  <c:v>255.43836999999996</c:v>
                </c:pt>
                <c:pt idx="504">
                  <c:v>255.46339999999998</c:v>
                </c:pt>
                <c:pt idx="505">
                  <c:v>255.48783999999998</c:v>
                </c:pt>
                <c:pt idx="506">
                  <c:v>255.51767999999998</c:v>
                </c:pt>
                <c:pt idx="507">
                  <c:v>255.54617999999999</c:v>
                </c:pt>
                <c:pt idx="508">
                  <c:v>255.57097999999996</c:v>
                </c:pt>
                <c:pt idx="509">
                  <c:v>255.59635999999998</c:v>
                </c:pt>
                <c:pt idx="510">
                  <c:v>255.62116999999998</c:v>
                </c:pt>
                <c:pt idx="511">
                  <c:v>255.64557999999997</c:v>
                </c:pt>
                <c:pt idx="512">
                  <c:v>255.67567999999997</c:v>
                </c:pt>
                <c:pt idx="513">
                  <c:v>255.70462999999998</c:v>
                </c:pt>
                <c:pt idx="514">
                  <c:v>255.72921999999997</c:v>
                </c:pt>
                <c:pt idx="515">
                  <c:v>255.75511999999998</c:v>
                </c:pt>
                <c:pt idx="516">
                  <c:v>255.77990999999997</c:v>
                </c:pt>
                <c:pt idx="517">
                  <c:v>255.80520999999999</c:v>
                </c:pt>
                <c:pt idx="518">
                  <c:v>255.83017999999998</c:v>
                </c:pt>
                <c:pt idx="519">
                  <c:v>255.85839999999999</c:v>
                </c:pt>
                <c:pt idx="520">
                  <c:v>255.88804999999996</c:v>
                </c:pt>
                <c:pt idx="521">
                  <c:v>255.91328999999999</c:v>
                </c:pt>
                <c:pt idx="522">
                  <c:v>255.93866999999997</c:v>
                </c:pt>
                <c:pt idx="523">
                  <c:v>255.96345999999997</c:v>
                </c:pt>
                <c:pt idx="524">
                  <c:v>255.98750999999999</c:v>
                </c:pt>
                <c:pt idx="525">
                  <c:v>256.01725999999996</c:v>
                </c:pt>
                <c:pt idx="526">
                  <c:v>256.04647999999997</c:v>
                </c:pt>
                <c:pt idx="527">
                  <c:v>256.07150999999999</c:v>
                </c:pt>
                <c:pt idx="528">
                  <c:v>256.09693999999996</c:v>
                </c:pt>
                <c:pt idx="529">
                  <c:v>256.12183999999996</c:v>
                </c:pt>
                <c:pt idx="530">
                  <c:v>256.14709999999997</c:v>
                </c:pt>
                <c:pt idx="531">
                  <c:v>256.17649999999998</c:v>
                </c:pt>
                <c:pt idx="532">
                  <c:v>256.20495999999997</c:v>
                </c:pt>
                <c:pt idx="533">
                  <c:v>256.23010999999997</c:v>
                </c:pt>
                <c:pt idx="534">
                  <c:v>256.25450000000001</c:v>
                </c:pt>
                <c:pt idx="535">
                  <c:v>256.27923999999996</c:v>
                </c:pt>
                <c:pt idx="536">
                  <c:v>256.30500999999998</c:v>
                </c:pt>
                <c:pt idx="537">
                  <c:v>256.33017999999998</c:v>
                </c:pt>
                <c:pt idx="538">
                  <c:v>256.35949999999997</c:v>
                </c:pt>
                <c:pt idx="539">
                  <c:v>256.38748999999996</c:v>
                </c:pt>
                <c:pt idx="540">
                  <c:v>256.41359999999997</c:v>
                </c:pt>
                <c:pt idx="541">
                  <c:v>256.43831999999998</c:v>
                </c:pt>
                <c:pt idx="542">
                  <c:v>256.46361999999999</c:v>
                </c:pt>
                <c:pt idx="543">
                  <c:v>256.48854999999998</c:v>
                </c:pt>
                <c:pt idx="544">
                  <c:v>256.5181</c:v>
                </c:pt>
                <c:pt idx="545">
                  <c:v>256.5471</c:v>
                </c:pt>
                <c:pt idx="546">
                  <c:v>256.57119</c:v>
                </c:pt>
                <c:pt idx="547">
                  <c:v>256.59683999999999</c:v>
                </c:pt>
                <c:pt idx="548">
                  <c:v>256.62191999999999</c:v>
                </c:pt>
                <c:pt idx="549">
                  <c:v>256.64661999999998</c:v>
                </c:pt>
                <c:pt idx="550">
                  <c:v>256.67616999999996</c:v>
                </c:pt>
                <c:pt idx="551">
                  <c:v>256.70482999999996</c:v>
                </c:pt>
                <c:pt idx="552">
                  <c:v>256.73087999999996</c:v>
                </c:pt>
                <c:pt idx="553">
                  <c:v>256.75487999999996</c:v>
                </c:pt>
                <c:pt idx="554">
                  <c:v>256.78068999999999</c:v>
                </c:pt>
                <c:pt idx="555">
                  <c:v>256.80535999999995</c:v>
                </c:pt>
                <c:pt idx="556">
                  <c:v>256.82971999999995</c:v>
                </c:pt>
                <c:pt idx="557">
                  <c:v>256.86030999999997</c:v>
                </c:pt>
                <c:pt idx="558">
                  <c:v>256.88909999999998</c:v>
                </c:pt>
                <c:pt idx="559">
                  <c:v>256.91390999999999</c:v>
                </c:pt>
                <c:pt idx="560">
                  <c:v>256.93782999999996</c:v>
                </c:pt>
                <c:pt idx="561">
                  <c:v>256.96346</c:v>
                </c:pt>
                <c:pt idx="562">
                  <c:v>256.98859999999996</c:v>
                </c:pt>
                <c:pt idx="563">
                  <c:v>257.01817999999997</c:v>
                </c:pt>
                <c:pt idx="564">
                  <c:v>257.04716999999999</c:v>
                </c:pt>
                <c:pt idx="565">
                  <c:v>257.07225</c:v>
                </c:pt>
                <c:pt idx="566">
                  <c:v>257.09733</c:v>
                </c:pt>
                <c:pt idx="567">
                  <c:v>257.12214</c:v>
                </c:pt>
                <c:pt idx="568">
                  <c:v>257.14677999999998</c:v>
                </c:pt>
                <c:pt idx="569">
                  <c:v>257.17601999999999</c:v>
                </c:pt>
                <c:pt idx="570">
                  <c:v>257.20554999999996</c:v>
                </c:pt>
                <c:pt idx="571">
                  <c:v>257.22961999999995</c:v>
                </c:pt>
                <c:pt idx="572">
                  <c:v>257.25542999999999</c:v>
                </c:pt>
                <c:pt idx="573">
                  <c:v>257.28001999999998</c:v>
                </c:pt>
                <c:pt idx="574">
                  <c:v>257.30580999999995</c:v>
                </c:pt>
                <c:pt idx="575">
                  <c:v>257.33121</c:v>
                </c:pt>
                <c:pt idx="576">
                  <c:v>257.35998999999998</c:v>
                </c:pt>
                <c:pt idx="577">
                  <c:v>257.38938999999999</c:v>
                </c:pt>
                <c:pt idx="578">
                  <c:v>257.41443999999996</c:v>
                </c:pt>
                <c:pt idx="579">
                  <c:v>257.43853999999999</c:v>
                </c:pt>
                <c:pt idx="580">
                  <c:v>257.46375</c:v>
                </c:pt>
                <c:pt idx="581">
                  <c:v>257.48976999999996</c:v>
                </c:pt>
                <c:pt idx="582">
                  <c:v>257.51824999999997</c:v>
                </c:pt>
                <c:pt idx="583">
                  <c:v>257.54692</c:v>
                </c:pt>
                <c:pt idx="584">
                  <c:v>257.57160999999996</c:v>
                </c:pt>
                <c:pt idx="585">
                  <c:v>257.59729999999996</c:v>
                </c:pt>
                <c:pt idx="586">
                  <c:v>257.62298999999996</c:v>
                </c:pt>
                <c:pt idx="587">
                  <c:v>257.64768999999995</c:v>
                </c:pt>
                <c:pt idx="588">
                  <c:v>257.67631999999998</c:v>
                </c:pt>
                <c:pt idx="589">
                  <c:v>257.70555999999999</c:v>
                </c:pt>
                <c:pt idx="590">
                  <c:v>257.73084</c:v>
                </c:pt>
                <c:pt idx="591">
                  <c:v>257.75565999999998</c:v>
                </c:pt>
                <c:pt idx="592">
                  <c:v>257.78096999999997</c:v>
                </c:pt>
                <c:pt idx="593">
                  <c:v>257.80642</c:v>
                </c:pt>
                <c:pt idx="594">
                  <c:v>257.83115999999995</c:v>
                </c:pt>
                <c:pt idx="595">
                  <c:v>257.85981999999996</c:v>
                </c:pt>
                <c:pt idx="596">
                  <c:v>257.89006999999998</c:v>
                </c:pt>
                <c:pt idx="597">
                  <c:v>257.91427999999996</c:v>
                </c:pt>
                <c:pt idx="598">
                  <c:v>257.93895999999995</c:v>
                </c:pt>
                <c:pt idx="599">
                  <c:v>257.96398999999997</c:v>
                </c:pt>
                <c:pt idx="600">
                  <c:v>257.98989999999998</c:v>
                </c:pt>
                <c:pt idx="601">
                  <c:v>258.01860999999997</c:v>
                </c:pt>
                <c:pt idx="602">
                  <c:v>258.04746999999998</c:v>
                </c:pt>
                <c:pt idx="603">
                  <c:v>258.07264999999995</c:v>
                </c:pt>
                <c:pt idx="604">
                  <c:v>258.09771000000001</c:v>
                </c:pt>
                <c:pt idx="605">
                  <c:v>258.12239</c:v>
                </c:pt>
                <c:pt idx="606">
                  <c:v>258.14813999999996</c:v>
                </c:pt>
                <c:pt idx="607">
                  <c:v>258.17668999999995</c:v>
                </c:pt>
                <c:pt idx="608">
                  <c:v>258.20588999999995</c:v>
                </c:pt>
                <c:pt idx="609">
                  <c:v>258.23181</c:v>
                </c:pt>
                <c:pt idx="610">
                  <c:v>258.25613999999996</c:v>
                </c:pt>
                <c:pt idx="611">
                  <c:v>258.28153999999995</c:v>
                </c:pt>
                <c:pt idx="612">
                  <c:v>258.30633999999998</c:v>
                </c:pt>
                <c:pt idx="613">
                  <c:v>258.33164999999997</c:v>
                </c:pt>
                <c:pt idx="614">
                  <c:v>258.36025999999998</c:v>
                </c:pt>
                <c:pt idx="615">
                  <c:v>258.38973999999996</c:v>
                </c:pt>
                <c:pt idx="616">
                  <c:v>258.41435999999999</c:v>
                </c:pt>
                <c:pt idx="617">
                  <c:v>258.43934999999999</c:v>
                </c:pt>
                <c:pt idx="618">
                  <c:v>258.46433999999999</c:v>
                </c:pt>
                <c:pt idx="619">
                  <c:v>258.48967999999996</c:v>
                </c:pt>
                <c:pt idx="620">
                  <c:v>258.51837</c:v>
                </c:pt>
                <c:pt idx="621">
                  <c:v>258.54845</c:v>
                </c:pt>
                <c:pt idx="622">
                  <c:v>258.57398999999998</c:v>
                </c:pt>
                <c:pt idx="623">
                  <c:v>258.59805999999998</c:v>
                </c:pt>
                <c:pt idx="624">
                  <c:v>258.62311999999997</c:v>
                </c:pt>
                <c:pt idx="625">
                  <c:v>258.64824999999996</c:v>
                </c:pt>
                <c:pt idx="626">
                  <c:v>258.67776999999995</c:v>
                </c:pt>
                <c:pt idx="627">
                  <c:v>258.70687999999996</c:v>
                </c:pt>
                <c:pt idx="628">
                  <c:v>258.73277999999999</c:v>
                </c:pt>
                <c:pt idx="629">
                  <c:v>258.75662</c:v>
                </c:pt>
                <c:pt idx="630">
                  <c:v>258.78128999999996</c:v>
                </c:pt>
                <c:pt idx="631">
                  <c:v>258.80607999999995</c:v>
                </c:pt>
                <c:pt idx="632">
                  <c:v>258.83238999999998</c:v>
                </c:pt>
                <c:pt idx="633">
                  <c:v>258.86099999999999</c:v>
                </c:pt>
                <c:pt idx="634">
                  <c:v>258.88974999999999</c:v>
                </c:pt>
                <c:pt idx="635">
                  <c:v>258.91526999999996</c:v>
                </c:pt>
                <c:pt idx="636">
                  <c:v>258.94045999999997</c:v>
                </c:pt>
                <c:pt idx="637">
                  <c:v>258.96461999999997</c:v>
                </c:pt>
                <c:pt idx="638">
                  <c:v>258.99018999999998</c:v>
                </c:pt>
                <c:pt idx="639">
                  <c:v>259.01865999999995</c:v>
                </c:pt>
                <c:pt idx="640">
                  <c:v>259.04827</c:v>
                </c:pt>
                <c:pt idx="641">
                  <c:v>259.07351999999997</c:v>
                </c:pt>
                <c:pt idx="642">
                  <c:v>259.09887999999995</c:v>
                </c:pt>
                <c:pt idx="643">
                  <c:v>259.12338</c:v>
                </c:pt>
                <c:pt idx="644">
                  <c:v>259.14833999999996</c:v>
                </c:pt>
                <c:pt idx="645">
                  <c:v>259.17788999999999</c:v>
                </c:pt>
                <c:pt idx="646">
                  <c:v>259.20699999999999</c:v>
                </c:pt>
                <c:pt idx="647">
                  <c:v>259.23179999999996</c:v>
                </c:pt>
                <c:pt idx="648">
                  <c:v>259.25703999999996</c:v>
                </c:pt>
                <c:pt idx="649">
                  <c:v>259.28218999999996</c:v>
                </c:pt>
                <c:pt idx="650">
                  <c:v>259.30714</c:v>
                </c:pt>
                <c:pt idx="651">
                  <c:v>259.33157</c:v>
                </c:pt>
                <c:pt idx="652">
                  <c:v>259.36122999999998</c:v>
                </c:pt>
                <c:pt idx="653">
                  <c:v>259.39001999999999</c:v>
                </c:pt>
                <c:pt idx="654">
                  <c:v>259.41485999999998</c:v>
                </c:pt>
                <c:pt idx="655">
                  <c:v>259.44023999999996</c:v>
                </c:pt>
                <c:pt idx="656">
                  <c:v>259.46591999999998</c:v>
                </c:pt>
                <c:pt idx="657">
                  <c:v>259.49135999999999</c:v>
                </c:pt>
                <c:pt idx="658">
                  <c:v>259.51966999999996</c:v>
                </c:pt>
                <c:pt idx="659">
                  <c:v>259.54876999999999</c:v>
                </c:pt>
                <c:pt idx="660">
                  <c:v>259.57409999999999</c:v>
                </c:pt>
                <c:pt idx="661">
                  <c:v>259.59971999999999</c:v>
                </c:pt>
                <c:pt idx="662">
                  <c:v>259.62338999999997</c:v>
                </c:pt>
                <c:pt idx="663">
                  <c:v>259.64852999999999</c:v>
                </c:pt>
                <c:pt idx="664">
                  <c:v>259.67814999999996</c:v>
                </c:pt>
                <c:pt idx="665">
                  <c:v>259.70729</c:v>
                </c:pt>
                <c:pt idx="666">
                  <c:v>259.73241999999999</c:v>
                </c:pt>
                <c:pt idx="667">
                  <c:v>259.75713999999999</c:v>
                </c:pt>
                <c:pt idx="668">
                  <c:v>259.78211999999996</c:v>
                </c:pt>
                <c:pt idx="669">
                  <c:v>259.80697999999995</c:v>
                </c:pt>
                <c:pt idx="670">
                  <c:v>259.83198999999996</c:v>
                </c:pt>
                <c:pt idx="671">
                  <c:v>259.86199999999997</c:v>
                </c:pt>
                <c:pt idx="672">
                  <c:v>259.89077999999995</c:v>
                </c:pt>
                <c:pt idx="673">
                  <c:v>259.91504999999995</c:v>
                </c:pt>
                <c:pt idx="674">
                  <c:v>259.94187999999997</c:v>
                </c:pt>
                <c:pt idx="675">
                  <c:v>259.96752999999995</c:v>
                </c:pt>
                <c:pt idx="676">
                  <c:v>259.99181999999996</c:v>
                </c:pt>
                <c:pt idx="677">
                  <c:v>260.02063999999996</c:v>
                </c:pt>
                <c:pt idx="678">
                  <c:v>260.05063999999999</c:v>
                </c:pt>
                <c:pt idx="679">
                  <c:v>260.07495999999998</c:v>
                </c:pt>
                <c:pt idx="680">
                  <c:v>260.10091</c:v>
                </c:pt>
                <c:pt idx="681">
                  <c:v>260.12511999999998</c:v>
                </c:pt>
                <c:pt idx="682">
                  <c:v>260.15001999999998</c:v>
                </c:pt>
                <c:pt idx="683">
                  <c:v>260.18017999999995</c:v>
                </c:pt>
                <c:pt idx="684">
                  <c:v>260.20844</c:v>
                </c:pt>
                <c:pt idx="685">
                  <c:v>260.23437999999999</c:v>
                </c:pt>
                <c:pt idx="686">
                  <c:v>260.25903</c:v>
                </c:pt>
                <c:pt idx="687">
                  <c:v>260.28351999999995</c:v>
                </c:pt>
                <c:pt idx="688">
                  <c:v>260.30912999999998</c:v>
                </c:pt>
                <c:pt idx="689">
                  <c:v>260.33455999999995</c:v>
                </c:pt>
                <c:pt idx="690">
                  <c:v>260.36329999999998</c:v>
                </c:pt>
                <c:pt idx="691">
                  <c:v>260.39245999999997</c:v>
                </c:pt>
                <c:pt idx="692">
                  <c:v>260.41848999999996</c:v>
                </c:pt>
                <c:pt idx="693">
                  <c:v>260.44351999999998</c:v>
                </c:pt>
                <c:pt idx="694">
                  <c:v>260.4676</c:v>
                </c:pt>
                <c:pt idx="695">
                  <c:v>260.49282999999997</c:v>
                </c:pt>
                <c:pt idx="696">
                  <c:v>260.52250999999995</c:v>
                </c:pt>
                <c:pt idx="697">
                  <c:v>260.55107999999996</c:v>
                </c:pt>
                <c:pt idx="698">
                  <c:v>260.57677999999999</c:v>
                </c:pt>
                <c:pt idx="699">
                  <c:v>260.60196999999999</c:v>
                </c:pt>
                <c:pt idx="700">
                  <c:v>260.62727999999998</c:v>
                </c:pt>
                <c:pt idx="701">
                  <c:v>260.65237999999999</c:v>
                </c:pt>
                <c:pt idx="702">
                  <c:v>260.68043999999998</c:v>
                </c:pt>
                <c:pt idx="703">
                  <c:v>260.70999</c:v>
                </c:pt>
                <c:pt idx="704">
                  <c:v>260.73514</c:v>
                </c:pt>
                <c:pt idx="705">
                  <c:v>260.76076</c:v>
                </c:pt>
                <c:pt idx="706">
                  <c:v>260.78609999999998</c:v>
                </c:pt>
                <c:pt idx="707">
                  <c:v>260.81163999999995</c:v>
                </c:pt>
                <c:pt idx="708">
                  <c:v>260.83573999999999</c:v>
                </c:pt>
                <c:pt idx="709">
                  <c:v>260.86525999999998</c:v>
                </c:pt>
                <c:pt idx="710">
                  <c:v>260.89407999999997</c:v>
                </c:pt>
                <c:pt idx="711">
                  <c:v>260.91952999999995</c:v>
                </c:pt>
                <c:pt idx="712">
                  <c:v>260.94461999999999</c:v>
                </c:pt>
                <c:pt idx="713">
                  <c:v>260.96933999999999</c:v>
                </c:pt>
                <c:pt idx="714">
                  <c:v>260.99471999999997</c:v>
                </c:pt>
                <c:pt idx="715">
                  <c:v>261.02343999999999</c:v>
                </c:pt>
                <c:pt idx="716">
                  <c:v>261.05280999999997</c:v>
                </c:pt>
                <c:pt idx="717">
                  <c:v>261.07803999999999</c:v>
                </c:pt>
                <c:pt idx="718">
                  <c:v>261.10280999999998</c:v>
                </c:pt>
                <c:pt idx="719">
                  <c:v>261.12739999999997</c:v>
                </c:pt>
                <c:pt idx="720">
                  <c:v>261.15297999999996</c:v>
                </c:pt>
                <c:pt idx="721">
                  <c:v>261.18219999999997</c:v>
                </c:pt>
                <c:pt idx="722">
                  <c:v>261.21051</c:v>
                </c:pt>
                <c:pt idx="723">
                  <c:v>261.23559999999998</c:v>
                </c:pt>
                <c:pt idx="724">
                  <c:v>261.26248999999996</c:v>
                </c:pt>
                <c:pt idx="725">
                  <c:v>261.28625999999997</c:v>
                </c:pt>
                <c:pt idx="726">
                  <c:v>261.31139999999999</c:v>
                </c:pt>
                <c:pt idx="727">
                  <c:v>261.33625999999998</c:v>
                </c:pt>
                <c:pt idx="728">
                  <c:v>261.3655</c:v>
                </c:pt>
                <c:pt idx="729">
                  <c:v>261.39441999999997</c:v>
                </c:pt>
                <c:pt idx="730">
                  <c:v>261.41938999999996</c:v>
                </c:pt>
                <c:pt idx="731">
                  <c:v>261.44445999999999</c:v>
                </c:pt>
                <c:pt idx="732">
                  <c:v>261.46938999999998</c:v>
                </c:pt>
                <c:pt idx="733">
                  <c:v>261.49437999999998</c:v>
                </c:pt>
                <c:pt idx="734">
                  <c:v>261.52395999999999</c:v>
                </c:pt>
                <c:pt idx="735">
                  <c:v>261.55347999999998</c:v>
                </c:pt>
                <c:pt idx="736">
                  <c:v>261.57783999999998</c:v>
                </c:pt>
                <c:pt idx="737">
                  <c:v>261.60210999999998</c:v>
                </c:pt>
                <c:pt idx="738">
                  <c:v>261.62750999999997</c:v>
                </c:pt>
                <c:pt idx="739">
                  <c:v>261.65271999999999</c:v>
                </c:pt>
                <c:pt idx="740">
                  <c:v>261.68161999999995</c:v>
                </c:pt>
                <c:pt idx="741">
                  <c:v>261.71035999999998</c:v>
                </c:pt>
                <c:pt idx="742">
                  <c:v>261.73537999999996</c:v>
                </c:pt>
                <c:pt idx="743">
                  <c:v>261.76059999999995</c:v>
                </c:pt>
                <c:pt idx="744">
                  <c:v>261.78534999999999</c:v>
                </c:pt>
                <c:pt idx="745">
                  <c:v>261.81045999999998</c:v>
                </c:pt>
                <c:pt idx="746">
                  <c:v>261.83659999999998</c:v>
                </c:pt>
                <c:pt idx="747">
                  <c:v>261.86508999999995</c:v>
                </c:pt>
                <c:pt idx="748">
                  <c:v>261.89311999999995</c:v>
                </c:pt>
                <c:pt idx="749">
                  <c:v>261.91909999999996</c:v>
                </c:pt>
                <c:pt idx="750">
                  <c:v>261.94397999999995</c:v>
                </c:pt>
                <c:pt idx="751">
                  <c:v>261.96949999999998</c:v>
                </c:pt>
                <c:pt idx="752">
                  <c:v>261.99376999999998</c:v>
                </c:pt>
                <c:pt idx="753">
                  <c:v>262.02225999999996</c:v>
                </c:pt>
                <c:pt idx="754">
                  <c:v>262.05222999999995</c:v>
                </c:pt>
                <c:pt idx="755">
                  <c:v>262.07776999999999</c:v>
                </c:pt>
                <c:pt idx="756">
                  <c:v>262.10294999999996</c:v>
                </c:pt>
                <c:pt idx="757">
                  <c:v>262.12779999999998</c:v>
                </c:pt>
                <c:pt idx="758">
                  <c:v>262.15240999999997</c:v>
                </c:pt>
                <c:pt idx="759">
                  <c:v>262.18182999999999</c:v>
                </c:pt>
                <c:pt idx="760">
                  <c:v>262.21070999999995</c:v>
                </c:pt>
                <c:pt idx="761">
                  <c:v>262.23591999999996</c:v>
                </c:pt>
                <c:pt idx="762">
                  <c:v>262.26009999999997</c:v>
                </c:pt>
                <c:pt idx="763">
                  <c:v>262.28528</c:v>
                </c:pt>
                <c:pt idx="764">
                  <c:v>262.30985999999996</c:v>
                </c:pt>
                <c:pt idx="765">
                  <c:v>262.33495999999997</c:v>
                </c:pt>
                <c:pt idx="766">
                  <c:v>262.36433999999997</c:v>
                </c:pt>
                <c:pt idx="767">
                  <c:v>262.39278999999999</c:v>
                </c:pt>
                <c:pt idx="768">
                  <c:v>262.41848999999996</c:v>
                </c:pt>
                <c:pt idx="769">
                  <c:v>262.44360999999998</c:v>
                </c:pt>
                <c:pt idx="770">
                  <c:v>262.46895999999998</c:v>
                </c:pt>
                <c:pt idx="771">
                  <c:v>262.49375999999995</c:v>
                </c:pt>
                <c:pt idx="772">
                  <c:v>262.52315999999996</c:v>
                </c:pt>
                <c:pt idx="773">
                  <c:v>262.55268999999998</c:v>
                </c:pt>
                <c:pt idx="774">
                  <c:v>262.57664</c:v>
                </c:pt>
                <c:pt idx="775">
                  <c:v>262.60096999999996</c:v>
                </c:pt>
                <c:pt idx="776">
                  <c:v>262.6268</c:v>
                </c:pt>
                <c:pt idx="777">
                  <c:v>262.65247999999997</c:v>
                </c:pt>
                <c:pt idx="778">
                  <c:v>262.68131999999997</c:v>
                </c:pt>
                <c:pt idx="779">
                  <c:v>262.71072999999996</c:v>
                </c:pt>
                <c:pt idx="780">
                  <c:v>262.73498999999998</c:v>
                </c:pt>
                <c:pt idx="781">
                  <c:v>262.76014999999995</c:v>
                </c:pt>
                <c:pt idx="782">
                  <c:v>262.78532999999999</c:v>
                </c:pt>
                <c:pt idx="783">
                  <c:v>262.81081</c:v>
                </c:pt>
                <c:pt idx="784">
                  <c:v>262.83555999999999</c:v>
                </c:pt>
                <c:pt idx="785">
                  <c:v>262.86426</c:v>
                </c:pt>
                <c:pt idx="786">
                  <c:v>262.89461999999997</c:v>
                </c:pt>
                <c:pt idx="787">
                  <c:v>262.91872999999998</c:v>
                </c:pt>
                <c:pt idx="788">
                  <c:v>262.94432999999998</c:v>
                </c:pt>
                <c:pt idx="789">
                  <c:v>262.96864999999997</c:v>
                </c:pt>
                <c:pt idx="790">
                  <c:v>262.99257999999998</c:v>
                </c:pt>
                <c:pt idx="791">
                  <c:v>263.02251999999999</c:v>
                </c:pt>
                <c:pt idx="792">
                  <c:v>263.05155999999999</c:v>
                </c:pt>
                <c:pt idx="793">
                  <c:v>263.07818999999995</c:v>
                </c:pt>
                <c:pt idx="794">
                  <c:v>263.10246999999998</c:v>
                </c:pt>
                <c:pt idx="795">
                  <c:v>263.12712999999997</c:v>
                </c:pt>
                <c:pt idx="796">
                  <c:v>263.15185099999997</c:v>
                </c:pt>
                <c:pt idx="797">
                  <c:v>263.18134499999996</c:v>
                </c:pt>
                <c:pt idx="798">
                  <c:v>263.21096199999999</c:v>
                </c:pt>
                <c:pt idx="799">
                  <c:v>263.23505399999999</c:v>
                </c:pt>
                <c:pt idx="800">
                  <c:v>263.25973599999998</c:v>
                </c:pt>
                <c:pt idx="801">
                  <c:v>263.28535199999999</c:v>
                </c:pt>
                <c:pt idx="802">
                  <c:v>263.31043799999998</c:v>
                </c:pt>
                <c:pt idx="803">
                  <c:v>263.33474699999999</c:v>
                </c:pt>
                <c:pt idx="804">
                  <c:v>263.364689</c:v>
                </c:pt>
                <c:pt idx="805">
                  <c:v>263.39393799999999</c:v>
                </c:pt>
                <c:pt idx="806">
                  <c:v>263.41918699999997</c:v>
                </c:pt>
                <c:pt idx="807">
                  <c:v>263.44414699999999</c:v>
                </c:pt>
                <c:pt idx="808">
                  <c:v>263.46900099999999</c:v>
                </c:pt>
                <c:pt idx="809">
                  <c:v>263.49414400000001</c:v>
                </c:pt>
                <c:pt idx="810">
                  <c:v>263.52330599999999</c:v>
                </c:pt>
                <c:pt idx="811">
                  <c:v>263.55180099999995</c:v>
                </c:pt>
                <c:pt idx="812">
                  <c:v>263.57704200000001</c:v>
                </c:pt>
                <c:pt idx="813">
                  <c:v>263.60186599999997</c:v>
                </c:pt>
                <c:pt idx="814">
                  <c:v>263.62697799999995</c:v>
                </c:pt>
                <c:pt idx="815">
                  <c:v>263.65229599999998</c:v>
                </c:pt>
                <c:pt idx="816">
                  <c:v>263.680836</c:v>
                </c:pt>
                <c:pt idx="817">
                  <c:v>263.71098499999999</c:v>
                </c:pt>
                <c:pt idx="818">
                  <c:v>263.73561899999999</c:v>
                </c:pt>
                <c:pt idx="819">
                  <c:v>263.76113199999998</c:v>
                </c:pt>
                <c:pt idx="820">
                  <c:v>263.78619199999997</c:v>
                </c:pt>
                <c:pt idx="821">
                  <c:v>263.81090599999999</c:v>
                </c:pt>
                <c:pt idx="822">
                  <c:v>263.83595699999995</c:v>
                </c:pt>
                <c:pt idx="823">
                  <c:v>263.86517999999995</c:v>
                </c:pt>
                <c:pt idx="824">
                  <c:v>263.893439</c:v>
                </c:pt>
                <c:pt idx="825">
                  <c:v>263.91846899999996</c:v>
                </c:pt>
                <c:pt idx="826">
                  <c:v>263.94420099999996</c:v>
                </c:pt>
                <c:pt idx="827">
                  <c:v>263.96901199999996</c:v>
                </c:pt>
                <c:pt idx="828">
                  <c:v>263.99364699999995</c:v>
                </c:pt>
                <c:pt idx="829">
                  <c:v>264.02291099999997</c:v>
                </c:pt>
                <c:pt idx="830">
                  <c:v>264.05201099999999</c:v>
                </c:pt>
                <c:pt idx="831">
                  <c:v>264.07602199999997</c:v>
                </c:pt>
                <c:pt idx="832">
                  <c:v>264.10203099999995</c:v>
                </c:pt>
                <c:pt idx="833">
                  <c:v>264.127116</c:v>
                </c:pt>
                <c:pt idx="834">
                  <c:v>264.15220599999998</c:v>
                </c:pt>
                <c:pt idx="835">
                  <c:v>264.18164099999996</c:v>
                </c:pt>
                <c:pt idx="836">
                  <c:v>264.21067999999997</c:v>
                </c:pt>
                <c:pt idx="837">
                  <c:v>264.23561799999999</c:v>
                </c:pt>
                <c:pt idx="838">
                  <c:v>264.260266</c:v>
                </c:pt>
                <c:pt idx="839">
                  <c:v>264.28466199999997</c:v>
                </c:pt>
                <c:pt idx="840">
                  <c:v>264.30988399999995</c:v>
                </c:pt>
                <c:pt idx="841">
                  <c:v>264.33553899999998</c:v>
                </c:pt>
                <c:pt idx="842">
                  <c:v>264.36447199999998</c:v>
                </c:pt>
                <c:pt idx="843">
                  <c:v>264.39390699999996</c:v>
                </c:pt>
                <c:pt idx="844">
                  <c:v>264.41883199999995</c:v>
                </c:pt>
                <c:pt idx="845">
                  <c:v>264.44363699999997</c:v>
                </c:pt>
                <c:pt idx="846">
                  <c:v>264.46840199999997</c:v>
                </c:pt>
                <c:pt idx="847">
                  <c:v>264.49368799999996</c:v>
                </c:pt>
                <c:pt idx="848">
                  <c:v>264.52302399999996</c:v>
                </c:pt>
                <c:pt idx="849">
                  <c:v>264.55256599999996</c:v>
                </c:pt>
                <c:pt idx="850">
                  <c:v>264.57703199999997</c:v>
                </c:pt>
                <c:pt idx="851">
                  <c:v>264.60313399999995</c:v>
                </c:pt>
                <c:pt idx="852">
                  <c:v>264.62757399999998</c:v>
                </c:pt>
                <c:pt idx="853">
                  <c:v>264.65209099999998</c:v>
                </c:pt>
                <c:pt idx="854">
                  <c:v>264.68235499999997</c:v>
                </c:pt>
                <c:pt idx="855">
                  <c:v>264.71060499999999</c:v>
                </c:pt>
                <c:pt idx="856">
                  <c:v>264.735522</c:v>
                </c:pt>
                <c:pt idx="857">
                  <c:v>264.76049899999998</c:v>
                </c:pt>
                <c:pt idx="858">
                  <c:v>264.78578999999996</c:v>
                </c:pt>
                <c:pt idx="859">
                  <c:v>264.81088099999999</c:v>
                </c:pt>
                <c:pt idx="860">
                  <c:v>264.83595800000001</c:v>
                </c:pt>
                <c:pt idx="861">
                  <c:v>264.86535599999996</c:v>
                </c:pt>
                <c:pt idx="862">
                  <c:v>264.89455299999997</c:v>
                </c:pt>
                <c:pt idx="863">
                  <c:v>264.91920999999996</c:v>
                </c:pt>
                <c:pt idx="864">
                  <c:v>264.94388799999996</c:v>
                </c:pt>
                <c:pt idx="865">
                  <c:v>264.96888199999995</c:v>
                </c:pt>
                <c:pt idx="866">
                  <c:v>264.993584</c:v>
                </c:pt>
                <c:pt idx="867">
                  <c:v>265.02309599999995</c:v>
                </c:pt>
                <c:pt idx="868">
                  <c:v>265.05265599999996</c:v>
                </c:pt>
                <c:pt idx="869">
                  <c:v>265.07705799999997</c:v>
                </c:pt>
                <c:pt idx="870">
                  <c:v>265.10212999999999</c:v>
                </c:pt>
                <c:pt idx="871">
                  <c:v>265.12705</c:v>
                </c:pt>
                <c:pt idx="872">
                  <c:v>265.15243199999998</c:v>
                </c:pt>
                <c:pt idx="873">
                  <c:v>265.18120899999997</c:v>
                </c:pt>
                <c:pt idx="874">
                  <c:v>265.21075099999996</c:v>
                </c:pt>
                <c:pt idx="875">
                  <c:v>265.23561799999999</c:v>
                </c:pt>
                <c:pt idx="876">
                  <c:v>265.25974599999995</c:v>
                </c:pt>
                <c:pt idx="877">
                  <c:v>265.28504399999997</c:v>
                </c:pt>
                <c:pt idx="878">
                  <c:v>265.31018</c:v>
                </c:pt>
                <c:pt idx="879">
                  <c:v>265.33562599999999</c:v>
                </c:pt>
                <c:pt idx="880">
                  <c:v>265.36421899999999</c:v>
                </c:pt>
                <c:pt idx="881">
                  <c:v>265.39341899999999</c:v>
                </c:pt>
                <c:pt idx="882">
                  <c:v>265.41823699999998</c:v>
                </c:pt>
                <c:pt idx="883">
                  <c:v>265.44265999999999</c:v>
                </c:pt>
                <c:pt idx="884">
                  <c:v>265.46791999999999</c:v>
                </c:pt>
                <c:pt idx="885">
                  <c:v>265.49222799999995</c:v>
                </c:pt>
                <c:pt idx="886">
                  <c:v>265.52090199999998</c:v>
                </c:pt>
                <c:pt idx="887">
                  <c:v>265.55024699999996</c:v>
                </c:pt>
                <c:pt idx="888">
                  <c:v>265.57533999999998</c:v>
                </c:pt>
                <c:pt idx="889">
                  <c:v>265.60015999999996</c:v>
                </c:pt>
                <c:pt idx="890">
                  <c:v>265.62538699999999</c:v>
                </c:pt>
                <c:pt idx="891">
                  <c:v>265.65057899999999</c:v>
                </c:pt>
                <c:pt idx="892">
                  <c:v>265.67975999999999</c:v>
                </c:pt>
                <c:pt idx="893">
                  <c:v>265.70944899999995</c:v>
                </c:pt>
                <c:pt idx="894">
                  <c:v>265.73339099999998</c:v>
                </c:pt>
                <c:pt idx="895">
                  <c:v>265.758735</c:v>
                </c:pt>
                <c:pt idx="896">
                  <c:v>265.783298</c:v>
                </c:pt>
                <c:pt idx="897">
                  <c:v>265.80826999999999</c:v>
                </c:pt>
                <c:pt idx="898">
                  <c:v>265.83353199999999</c:v>
                </c:pt>
                <c:pt idx="899">
                  <c:v>265.86262199999999</c:v>
                </c:pt>
                <c:pt idx="900">
                  <c:v>265.89155799999997</c:v>
                </c:pt>
                <c:pt idx="901">
                  <c:v>265.91698099999996</c:v>
                </c:pt>
                <c:pt idx="902">
                  <c:v>265.94250699999998</c:v>
                </c:pt>
                <c:pt idx="903">
                  <c:v>265.96664099999998</c:v>
                </c:pt>
                <c:pt idx="904">
                  <c:v>265.99044399999997</c:v>
                </c:pt>
                <c:pt idx="905">
                  <c:v>266.02069399999999</c:v>
                </c:pt>
                <c:pt idx="906">
                  <c:v>266.04910099999995</c:v>
                </c:pt>
                <c:pt idx="907">
                  <c:v>266.07539799999995</c:v>
                </c:pt>
                <c:pt idx="908">
                  <c:v>266.09977499999997</c:v>
                </c:pt>
                <c:pt idx="909">
                  <c:v>266.12434299999995</c:v>
                </c:pt>
                <c:pt idx="910">
                  <c:v>266.14911799999999</c:v>
                </c:pt>
                <c:pt idx="911">
                  <c:v>266.17858699999999</c:v>
                </c:pt>
                <c:pt idx="912">
                  <c:v>266.208641</c:v>
                </c:pt>
                <c:pt idx="913">
                  <c:v>266.23255599999999</c:v>
                </c:pt>
                <c:pt idx="914">
                  <c:v>266.25772799999999</c:v>
                </c:pt>
                <c:pt idx="915">
                  <c:v>266.28336999999999</c:v>
                </c:pt>
                <c:pt idx="916">
                  <c:v>266.30831599999999</c:v>
                </c:pt>
                <c:pt idx="917">
                  <c:v>266.33398699999998</c:v>
                </c:pt>
                <c:pt idx="918">
                  <c:v>266.36299699999995</c:v>
                </c:pt>
                <c:pt idx="919">
                  <c:v>266.391884</c:v>
                </c:pt>
                <c:pt idx="920">
                  <c:v>266.417124</c:v>
                </c:pt>
                <c:pt idx="921">
                  <c:v>266.44086999999996</c:v>
                </c:pt>
                <c:pt idx="922">
                  <c:v>266.46692399999995</c:v>
                </c:pt>
                <c:pt idx="923">
                  <c:v>266.49143799999996</c:v>
                </c:pt>
                <c:pt idx="924">
                  <c:v>266.520985</c:v>
                </c:pt>
                <c:pt idx="925">
                  <c:v>266.550006</c:v>
                </c:pt>
                <c:pt idx="926">
                  <c:v>266.57590299999998</c:v>
                </c:pt>
                <c:pt idx="927">
                  <c:v>266.60078399999998</c:v>
                </c:pt>
                <c:pt idx="928">
                  <c:v>266.62518</c:v>
                </c:pt>
                <c:pt idx="929">
                  <c:v>266.65059499999995</c:v>
                </c:pt>
                <c:pt idx="930">
                  <c:v>266.67985599999997</c:v>
                </c:pt>
                <c:pt idx="931">
                  <c:v>266.70896999999997</c:v>
                </c:pt>
                <c:pt idx="932">
                  <c:v>266.73428799999999</c:v>
                </c:pt>
                <c:pt idx="933">
                  <c:v>266.758689</c:v>
                </c:pt>
                <c:pt idx="934">
                  <c:v>266.78442099999995</c:v>
                </c:pt>
                <c:pt idx="935">
                  <c:v>266.80953399999999</c:v>
                </c:pt>
                <c:pt idx="936">
                  <c:v>266.83398399999999</c:v>
                </c:pt>
                <c:pt idx="937">
                  <c:v>266.86309999999997</c:v>
                </c:pt>
                <c:pt idx="938">
                  <c:v>266.89317</c:v>
                </c:pt>
                <c:pt idx="939">
                  <c:v>266.91770199999996</c:v>
                </c:pt>
                <c:pt idx="940">
                  <c:v>266.94234399999999</c:v>
                </c:pt>
                <c:pt idx="941">
                  <c:v>266.96695</c:v>
                </c:pt>
                <c:pt idx="942">
                  <c:v>266.99207999999999</c:v>
                </c:pt>
                <c:pt idx="943">
                  <c:v>267.02231799999998</c:v>
                </c:pt>
                <c:pt idx="944">
                  <c:v>267.05155299999996</c:v>
                </c:pt>
                <c:pt idx="945">
                  <c:v>267.07644999999997</c:v>
                </c:pt>
                <c:pt idx="946">
                  <c:v>267.10030399999999</c:v>
                </c:pt>
                <c:pt idx="947">
                  <c:v>267.12581499999999</c:v>
                </c:pt>
                <c:pt idx="948">
                  <c:v>267.15200999999996</c:v>
                </c:pt>
                <c:pt idx="949">
                  <c:v>267.179912</c:v>
                </c:pt>
                <c:pt idx="950">
                  <c:v>267.209473</c:v>
                </c:pt>
                <c:pt idx="951">
                  <c:v>267.235142</c:v>
                </c:pt>
                <c:pt idx="952">
                  <c:v>267.25982499999998</c:v>
                </c:pt>
                <c:pt idx="953">
                  <c:v>267.28474599999998</c:v>
                </c:pt>
                <c:pt idx="954">
                  <c:v>267.31013999999999</c:v>
                </c:pt>
                <c:pt idx="955">
                  <c:v>267.33491199999997</c:v>
                </c:pt>
                <c:pt idx="956">
                  <c:v>267.36375599999997</c:v>
                </c:pt>
                <c:pt idx="957">
                  <c:v>267.39334699999995</c:v>
                </c:pt>
                <c:pt idx="958">
                  <c:v>267.41906999999998</c:v>
                </c:pt>
                <c:pt idx="959">
                  <c:v>267.44343699999996</c:v>
                </c:pt>
                <c:pt idx="960">
                  <c:v>267.46845199999996</c:v>
                </c:pt>
                <c:pt idx="961">
                  <c:v>267.49405099999996</c:v>
                </c:pt>
                <c:pt idx="962">
                  <c:v>267.52406999999999</c:v>
                </c:pt>
                <c:pt idx="963">
                  <c:v>267.55154699999997</c:v>
                </c:pt>
                <c:pt idx="964">
                  <c:v>267.57720999999998</c:v>
                </c:pt>
                <c:pt idx="965">
                  <c:v>267.60127899999998</c:v>
                </c:pt>
                <c:pt idx="966">
                  <c:v>267.626892</c:v>
                </c:pt>
                <c:pt idx="967">
                  <c:v>267.65200399999998</c:v>
                </c:pt>
                <c:pt idx="968">
                  <c:v>267.68206199999997</c:v>
                </c:pt>
                <c:pt idx="969">
                  <c:v>267.71071899999998</c:v>
                </c:pt>
                <c:pt idx="970">
                  <c:v>267.73549799999995</c:v>
                </c:pt>
                <c:pt idx="971">
                  <c:v>267.76070899999996</c:v>
                </c:pt>
                <c:pt idx="972">
                  <c:v>267.786361</c:v>
                </c:pt>
                <c:pt idx="973">
                  <c:v>267.81032999999996</c:v>
                </c:pt>
                <c:pt idx="974">
                  <c:v>267.83513199999999</c:v>
                </c:pt>
                <c:pt idx="975">
                  <c:v>267.86541199999999</c:v>
                </c:pt>
                <c:pt idx="976">
                  <c:v>267.89408199999997</c:v>
                </c:pt>
                <c:pt idx="977">
                  <c:v>267.91933999999998</c:v>
                </c:pt>
                <c:pt idx="978">
                  <c:v>267.94421799999998</c:v>
                </c:pt>
                <c:pt idx="979">
                  <c:v>267.96936299999999</c:v>
                </c:pt>
                <c:pt idx="980">
                  <c:v>267.99453799999998</c:v>
                </c:pt>
                <c:pt idx="981">
                  <c:v>268.022875</c:v>
                </c:pt>
                <c:pt idx="982">
                  <c:v>268.05218499999995</c:v>
                </c:pt>
                <c:pt idx="983">
                  <c:v>268.07730699999996</c:v>
                </c:pt>
                <c:pt idx="984">
                  <c:v>268.10235999999998</c:v>
                </c:pt>
                <c:pt idx="985">
                  <c:v>268.1284</c:v>
                </c:pt>
                <c:pt idx="986">
                  <c:v>268.15238799999997</c:v>
                </c:pt>
                <c:pt idx="987">
                  <c:v>268.18197199999997</c:v>
                </c:pt>
                <c:pt idx="988">
                  <c:v>268.211186</c:v>
                </c:pt>
                <c:pt idx="989">
                  <c:v>268.23582799999997</c:v>
                </c:pt>
                <c:pt idx="990">
                  <c:v>268.26094000000001</c:v>
                </c:pt>
                <c:pt idx="991">
                  <c:v>268.28574599999996</c:v>
                </c:pt>
                <c:pt idx="992">
                  <c:v>268.31150399999996</c:v>
                </c:pt>
                <c:pt idx="993">
                  <c:v>268.33581699999996</c:v>
                </c:pt>
                <c:pt idx="994">
                  <c:v>268.36575899999997</c:v>
                </c:pt>
                <c:pt idx="995">
                  <c:v>268.39528199999995</c:v>
                </c:pt>
                <c:pt idx="996">
                  <c:v>268.41947599999997</c:v>
                </c:pt>
                <c:pt idx="997">
                  <c:v>268.44522999999998</c:v>
                </c:pt>
                <c:pt idx="998">
                  <c:v>268.47051799999997</c:v>
                </c:pt>
                <c:pt idx="999">
                  <c:v>268.49522999999999</c:v>
                </c:pt>
                <c:pt idx="1000">
                  <c:v>268.52413299999995</c:v>
                </c:pt>
                <c:pt idx="1001">
                  <c:v>268.553226</c:v>
                </c:pt>
                <c:pt idx="1002">
                  <c:v>268.57859399999995</c:v>
                </c:pt>
                <c:pt idx="1003">
                  <c:v>268.60278699999998</c:v>
                </c:pt>
                <c:pt idx="1004">
                  <c:v>268.62795399999999</c:v>
                </c:pt>
                <c:pt idx="1005">
                  <c:v>268.65400799999998</c:v>
                </c:pt>
                <c:pt idx="1006">
                  <c:v>268.68254399999995</c:v>
                </c:pt>
                <c:pt idx="1007">
                  <c:v>268.711904</c:v>
                </c:pt>
                <c:pt idx="1008">
                  <c:v>268.73666199999997</c:v>
                </c:pt>
                <c:pt idx="1009">
                  <c:v>268.762112</c:v>
                </c:pt>
                <c:pt idx="1010">
                  <c:v>268.78688699999998</c:v>
                </c:pt>
                <c:pt idx="1011">
                  <c:v>268.81234999999998</c:v>
                </c:pt>
                <c:pt idx="1012">
                  <c:v>268.83702899999997</c:v>
                </c:pt>
                <c:pt idx="1013">
                  <c:v>268.86711699999995</c:v>
                </c:pt>
                <c:pt idx="1014">
                  <c:v>268.89582799999999</c:v>
                </c:pt>
                <c:pt idx="1015">
                  <c:v>268.919918</c:v>
                </c:pt>
                <c:pt idx="1016">
                  <c:v>268.945965</c:v>
                </c:pt>
                <c:pt idx="1017">
                  <c:v>268.97135499999996</c:v>
                </c:pt>
                <c:pt idx="1018">
                  <c:v>268.99566399999998</c:v>
                </c:pt>
                <c:pt idx="1019">
                  <c:v>269.02473399999997</c:v>
                </c:pt>
                <c:pt idx="1020">
                  <c:v>269.053968</c:v>
                </c:pt>
                <c:pt idx="1021">
                  <c:v>269.078934</c:v>
                </c:pt>
                <c:pt idx="1022">
                  <c:v>269.103432</c:v>
                </c:pt>
                <c:pt idx="1023">
                  <c:v>269.130381</c:v>
                </c:pt>
                <c:pt idx="1024">
                  <c:v>269.15390599999995</c:v>
                </c:pt>
                <c:pt idx="1025">
                  <c:v>269.18399999999997</c:v>
                </c:pt>
                <c:pt idx="1026">
                  <c:v>269.21253400000001</c:v>
                </c:pt>
                <c:pt idx="1027">
                  <c:v>269.23715299999998</c:v>
                </c:pt>
                <c:pt idx="1028">
                  <c:v>269.26270899999997</c:v>
                </c:pt>
                <c:pt idx="1029">
                  <c:v>269.287442</c:v>
                </c:pt>
                <c:pt idx="1030">
                  <c:v>269.31175500000001</c:v>
                </c:pt>
                <c:pt idx="1031">
                  <c:v>269.33712199999997</c:v>
                </c:pt>
                <c:pt idx="1032">
                  <c:v>269.36657399999996</c:v>
                </c:pt>
                <c:pt idx="1033">
                  <c:v>269.39628199999999</c:v>
                </c:pt>
                <c:pt idx="1034">
                  <c:v>269.42059399999999</c:v>
                </c:pt>
                <c:pt idx="1035">
                  <c:v>269.44648999999998</c:v>
                </c:pt>
                <c:pt idx="1036">
                  <c:v>269.47202999999996</c:v>
                </c:pt>
                <c:pt idx="1037">
                  <c:v>269.496646</c:v>
                </c:pt>
                <c:pt idx="1038">
                  <c:v>269.52551</c:v>
                </c:pt>
                <c:pt idx="1039">
                  <c:v>269.55507</c:v>
                </c:pt>
                <c:pt idx="1040">
                  <c:v>269.57994599999995</c:v>
                </c:pt>
                <c:pt idx="1041">
                  <c:v>269.60500500000001</c:v>
                </c:pt>
                <c:pt idx="1042">
                  <c:v>269.629278</c:v>
                </c:pt>
                <c:pt idx="1043">
                  <c:v>269.65481299999999</c:v>
                </c:pt>
                <c:pt idx="1044">
                  <c:v>269.68446999999998</c:v>
                </c:pt>
                <c:pt idx="1045">
                  <c:v>269.71389499999998</c:v>
                </c:pt>
                <c:pt idx="1046">
                  <c:v>269.73898499999996</c:v>
                </c:pt>
                <c:pt idx="1047">
                  <c:v>269.76311499999997</c:v>
                </c:pt>
                <c:pt idx="1048">
                  <c:v>269.78795299999996</c:v>
                </c:pt>
                <c:pt idx="1049">
                  <c:v>269.81311199999999</c:v>
                </c:pt>
                <c:pt idx="1050">
                  <c:v>269.83893399999999</c:v>
                </c:pt>
                <c:pt idx="1051">
                  <c:v>269.86713199999997</c:v>
                </c:pt>
                <c:pt idx="1052">
                  <c:v>269.89658199999997</c:v>
                </c:pt>
                <c:pt idx="1053">
                  <c:v>269.92211899999995</c:v>
                </c:pt>
                <c:pt idx="1054">
                  <c:v>269.94679399999995</c:v>
                </c:pt>
                <c:pt idx="1055">
                  <c:v>269.97184399999998</c:v>
                </c:pt>
                <c:pt idx="1056">
                  <c:v>269.99620199999998</c:v>
                </c:pt>
                <c:pt idx="1057">
                  <c:v>270.02570799999995</c:v>
                </c:pt>
                <c:pt idx="1058">
                  <c:v>270.05510999999996</c:v>
                </c:pt>
                <c:pt idx="1059">
                  <c:v>270.080037</c:v>
                </c:pt>
                <c:pt idx="1060">
                  <c:v>270.10521</c:v>
                </c:pt>
                <c:pt idx="1061">
                  <c:v>270.13025199999998</c:v>
                </c:pt>
                <c:pt idx="1062">
                  <c:v>270.15550299999995</c:v>
                </c:pt>
                <c:pt idx="1063">
                  <c:v>270.18356799999998</c:v>
                </c:pt>
                <c:pt idx="1064">
                  <c:v>270.21366699999999</c:v>
                </c:pt>
                <c:pt idx="1065">
                  <c:v>270.23864999999995</c:v>
                </c:pt>
                <c:pt idx="1066">
                  <c:v>270.26335799999998</c:v>
                </c:pt>
                <c:pt idx="1067">
                  <c:v>270.28786599999995</c:v>
                </c:pt>
                <c:pt idx="1068">
                  <c:v>270.31282399999998</c:v>
                </c:pt>
                <c:pt idx="1069">
                  <c:v>270.33881699999995</c:v>
                </c:pt>
                <c:pt idx="1070">
                  <c:v>270.36858899999999</c:v>
                </c:pt>
                <c:pt idx="1071">
                  <c:v>270.39695599999999</c:v>
                </c:pt>
                <c:pt idx="1072">
                  <c:v>270.42185599999999</c:v>
                </c:pt>
                <c:pt idx="1073">
                  <c:v>270.44699699999995</c:v>
                </c:pt>
                <c:pt idx="1074">
                  <c:v>270.473297</c:v>
                </c:pt>
                <c:pt idx="1075">
                  <c:v>270.49728799999997</c:v>
                </c:pt>
                <c:pt idx="1076">
                  <c:v>270.52669599999996</c:v>
                </c:pt>
                <c:pt idx="1077">
                  <c:v>270.556151</c:v>
                </c:pt>
                <c:pt idx="1078">
                  <c:v>270.58143999999999</c:v>
                </c:pt>
                <c:pt idx="1079">
                  <c:v>270.60600599999998</c:v>
                </c:pt>
                <c:pt idx="1080">
                  <c:v>270.63066599999996</c:v>
                </c:pt>
                <c:pt idx="1081">
                  <c:v>270.656835</c:v>
                </c:pt>
                <c:pt idx="1082">
                  <c:v>270.68544199999997</c:v>
                </c:pt>
                <c:pt idx="1083">
                  <c:v>270.71532399999995</c:v>
                </c:pt>
                <c:pt idx="1084">
                  <c:v>270.73974399999997</c:v>
                </c:pt>
                <c:pt idx="1085">
                  <c:v>270.765422</c:v>
                </c:pt>
                <c:pt idx="1086">
                  <c:v>270.79021399999999</c:v>
                </c:pt>
                <c:pt idx="1087">
                  <c:v>270.81475399999999</c:v>
                </c:pt>
                <c:pt idx="1088">
                  <c:v>270.84049999999996</c:v>
                </c:pt>
                <c:pt idx="1089">
                  <c:v>270.86949299999998</c:v>
                </c:pt>
                <c:pt idx="1090">
                  <c:v>270.89817699999998</c:v>
                </c:pt>
                <c:pt idx="1091">
                  <c:v>270.92344499999996</c:v>
                </c:pt>
                <c:pt idx="1092">
                  <c:v>270.94862499999999</c:v>
                </c:pt>
                <c:pt idx="1093">
                  <c:v>270.973456</c:v>
                </c:pt>
                <c:pt idx="1094">
                  <c:v>270.99859999999995</c:v>
                </c:pt>
                <c:pt idx="1095">
                  <c:v>271.02782199999996</c:v>
                </c:pt>
                <c:pt idx="1096">
                  <c:v>271.05696399999999</c:v>
                </c:pt>
                <c:pt idx="1097">
                  <c:v>271.082425</c:v>
                </c:pt>
                <c:pt idx="1098">
                  <c:v>271.10719499999999</c:v>
                </c:pt>
                <c:pt idx="1099">
                  <c:v>271.13165499999997</c:v>
                </c:pt>
                <c:pt idx="1100">
                  <c:v>271.15700899999996</c:v>
                </c:pt>
                <c:pt idx="1101">
                  <c:v>271.18523299999998</c:v>
                </c:pt>
                <c:pt idx="1102">
                  <c:v>271.21551099999999</c:v>
                </c:pt>
                <c:pt idx="1103">
                  <c:v>271.240048</c:v>
                </c:pt>
                <c:pt idx="1104">
                  <c:v>271.26507599999997</c:v>
                </c:pt>
                <c:pt idx="1105">
                  <c:v>271.28998799999999</c:v>
                </c:pt>
                <c:pt idx="1106">
                  <c:v>271.31457799999998</c:v>
                </c:pt>
                <c:pt idx="1107">
                  <c:v>271.33997899999997</c:v>
                </c:pt>
                <c:pt idx="1108">
                  <c:v>271.36957200000001</c:v>
                </c:pt>
                <c:pt idx="1109">
                  <c:v>271.39840099999998</c:v>
                </c:pt>
                <c:pt idx="1110">
                  <c:v>271.42330599999997</c:v>
                </c:pt>
                <c:pt idx="1111">
                  <c:v>271.448804</c:v>
                </c:pt>
                <c:pt idx="1112">
                  <c:v>271.473749</c:v>
                </c:pt>
                <c:pt idx="1113">
                  <c:v>271.49860799999999</c:v>
                </c:pt>
                <c:pt idx="1114">
                  <c:v>271.52768599999996</c:v>
                </c:pt>
                <c:pt idx="1115">
                  <c:v>271.55760899999996</c:v>
                </c:pt>
                <c:pt idx="1116">
                  <c:v>271.58241999999996</c:v>
                </c:pt>
                <c:pt idx="1117">
                  <c:v>271.60688799999997</c:v>
                </c:pt>
                <c:pt idx="1118">
                  <c:v>271.631866</c:v>
                </c:pt>
                <c:pt idx="1119">
                  <c:v>271.65752999999995</c:v>
                </c:pt>
                <c:pt idx="1120">
                  <c:v>271.68641699999995</c:v>
                </c:pt>
                <c:pt idx="1121">
                  <c:v>271.716071</c:v>
                </c:pt>
                <c:pt idx="1122">
                  <c:v>271.74035199999997</c:v>
                </c:pt>
                <c:pt idx="1123">
                  <c:v>271.765378</c:v>
                </c:pt>
                <c:pt idx="1124">
                  <c:v>271.79112599999996</c:v>
                </c:pt>
                <c:pt idx="1125">
                  <c:v>271.81520599999999</c:v>
                </c:pt>
                <c:pt idx="1126">
                  <c:v>271.83979199999999</c:v>
                </c:pt>
                <c:pt idx="1127">
                  <c:v>271.86962999999997</c:v>
                </c:pt>
                <c:pt idx="1128">
                  <c:v>271.89867199999998</c:v>
                </c:pt>
                <c:pt idx="1129">
                  <c:v>271.92393599999997</c:v>
                </c:pt>
                <c:pt idx="1130">
                  <c:v>271.94878699999998</c:v>
                </c:pt>
                <c:pt idx="1131">
                  <c:v>271.97345899999999</c:v>
                </c:pt>
                <c:pt idx="1132">
                  <c:v>271.99948799999999</c:v>
                </c:pt>
                <c:pt idx="1133">
                  <c:v>272.028052</c:v>
                </c:pt>
                <c:pt idx="1134">
                  <c:v>272.05637099999996</c:v>
                </c:pt>
                <c:pt idx="1135">
                  <c:v>272.08159999999998</c:v>
                </c:pt>
                <c:pt idx="1136">
                  <c:v>272.107148</c:v>
                </c:pt>
                <c:pt idx="1137">
                  <c:v>272.13213399999995</c:v>
                </c:pt>
                <c:pt idx="1138">
                  <c:v>272.15731799999998</c:v>
                </c:pt>
                <c:pt idx="1139">
                  <c:v>272.18650739999998</c:v>
                </c:pt>
                <c:pt idx="1140">
                  <c:v>272.2163319</c:v>
                </c:pt>
                <c:pt idx="1141">
                  <c:v>272.24063949999999</c:v>
                </c:pt>
                <c:pt idx="1142">
                  <c:v>272.26538739999995</c:v>
                </c:pt>
                <c:pt idx="1143">
                  <c:v>272.29046819999996</c:v>
                </c:pt>
                <c:pt idx="1144">
                  <c:v>272.31613819999995</c:v>
                </c:pt>
                <c:pt idx="1145">
                  <c:v>272.34020559999999</c:v>
                </c:pt>
                <c:pt idx="1146">
                  <c:v>272.36979909999997</c:v>
                </c:pt>
                <c:pt idx="1147">
                  <c:v>272.399542</c:v>
                </c:pt>
                <c:pt idx="1148">
                  <c:v>272.42381939999996</c:v>
                </c:pt>
                <c:pt idx="1149">
                  <c:v>272.44922589999999</c:v>
                </c:pt>
                <c:pt idx="1150">
                  <c:v>272.47421299999996</c:v>
                </c:pt>
                <c:pt idx="1151">
                  <c:v>272.4991847</c:v>
                </c:pt>
                <c:pt idx="1152">
                  <c:v>272.52800779999995</c:v>
                </c:pt>
                <c:pt idx="1153">
                  <c:v>272.55749409999999</c:v>
                </c:pt>
                <c:pt idx="1154">
                  <c:v>272.5817255</c:v>
                </c:pt>
                <c:pt idx="1155">
                  <c:v>272.60690299999999</c:v>
                </c:pt>
                <c:pt idx="1156">
                  <c:v>272.63273939999999</c:v>
                </c:pt>
                <c:pt idx="1157">
                  <c:v>272.65777109999999</c:v>
                </c:pt>
                <c:pt idx="1158">
                  <c:v>272.68745419999999</c:v>
                </c:pt>
                <c:pt idx="1159">
                  <c:v>272.71589719999997</c:v>
                </c:pt>
                <c:pt idx="1160">
                  <c:v>272.74065259999998</c:v>
                </c:pt>
                <c:pt idx="1161">
                  <c:v>272.76549299999999</c:v>
                </c:pt>
                <c:pt idx="1162">
                  <c:v>272.79141239999996</c:v>
                </c:pt>
                <c:pt idx="1163">
                  <c:v>272.81606489999996</c:v>
                </c:pt>
                <c:pt idx="1164">
                  <c:v>272.840757</c:v>
                </c:pt>
                <c:pt idx="1165">
                  <c:v>272.87024399999996</c:v>
                </c:pt>
                <c:pt idx="1166">
                  <c:v>272.8993122</c:v>
                </c:pt>
                <c:pt idx="1167">
                  <c:v>272.92356389999998</c:v>
                </c:pt>
                <c:pt idx="1168">
                  <c:v>272.94879109999999</c:v>
                </c:pt>
                <c:pt idx="1169">
                  <c:v>272.97402779999999</c:v>
                </c:pt>
                <c:pt idx="1170">
                  <c:v>272.99966869999997</c:v>
                </c:pt>
                <c:pt idx="1171">
                  <c:v>273.02826529999999</c:v>
                </c:pt>
                <c:pt idx="1172">
                  <c:v>273.05764188999996</c:v>
                </c:pt>
                <c:pt idx="1173">
                  <c:v>273.08300187999998</c:v>
                </c:pt>
                <c:pt idx="1174">
                  <c:v>273.10832985999997</c:v>
                </c:pt>
                <c:pt idx="1175">
                  <c:v>273.13267284</c:v>
                </c:pt>
                <c:pt idx="1176">
                  <c:v>273.15710973199998</c:v>
                </c:pt>
                <c:pt idx="1177">
                  <c:v>273.18681117</c:v>
                </c:pt>
                <c:pt idx="1178">
                  <c:v>273.21548043999996</c:v>
                </c:pt>
                <c:pt idx="1179">
                  <c:v>273.24108373999997</c:v>
                </c:pt>
                <c:pt idx="1180">
                  <c:v>273.26580989999997</c:v>
                </c:pt>
                <c:pt idx="1181">
                  <c:v>273.2910316</c:v>
                </c:pt>
                <c:pt idx="1182">
                  <c:v>273.31644119999999</c:v>
                </c:pt>
                <c:pt idx="1183">
                  <c:v>273.34117279999998</c:v>
                </c:pt>
                <c:pt idx="1184">
                  <c:v>273.36998919999996</c:v>
                </c:pt>
                <c:pt idx="1185">
                  <c:v>273.3992887</c:v>
                </c:pt>
                <c:pt idx="1186">
                  <c:v>273.42397299999999</c:v>
                </c:pt>
                <c:pt idx="1187">
                  <c:v>273.4493951</c:v>
                </c:pt>
                <c:pt idx="1188">
                  <c:v>273.47444259999997</c:v>
                </c:pt>
                <c:pt idx="1189">
                  <c:v>273.49928019999999</c:v>
                </c:pt>
                <c:pt idx="1190">
                  <c:v>273.52882899999997</c:v>
                </c:pt>
                <c:pt idx="1191">
                  <c:v>273.55814019999997</c:v>
                </c:pt>
                <c:pt idx="1192">
                  <c:v>273.58313099999998</c:v>
                </c:pt>
                <c:pt idx="1193">
                  <c:v>273.60774739999999</c:v>
                </c:pt>
                <c:pt idx="1194">
                  <c:v>273.63276359999998</c:v>
                </c:pt>
                <c:pt idx="1195">
                  <c:v>273.65785529999999</c:v>
                </c:pt>
                <c:pt idx="1196">
                  <c:v>273.68763859999996</c:v>
                </c:pt>
                <c:pt idx="1197">
                  <c:v>273.71628079999999</c:v>
                </c:pt>
                <c:pt idx="1198">
                  <c:v>273.74074419999999</c:v>
                </c:pt>
                <c:pt idx="1199">
                  <c:v>273.7662019</c:v>
                </c:pt>
                <c:pt idx="1200">
                  <c:v>273.79082979999998</c:v>
                </c:pt>
                <c:pt idx="1201">
                  <c:v>273.81608739999996</c:v>
                </c:pt>
                <c:pt idx="1202">
                  <c:v>273.84170949999998</c:v>
                </c:pt>
                <c:pt idx="1203">
                  <c:v>273.87106989999995</c:v>
                </c:pt>
                <c:pt idx="1204">
                  <c:v>273.90029599999997</c:v>
                </c:pt>
                <c:pt idx="1205">
                  <c:v>273.92477959999997</c:v>
                </c:pt>
                <c:pt idx="1206">
                  <c:v>273.94972780000001</c:v>
                </c:pt>
                <c:pt idx="1207">
                  <c:v>273.97491289999999</c:v>
                </c:pt>
                <c:pt idx="1208">
                  <c:v>273.9995586</c:v>
                </c:pt>
                <c:pt idx="1209">
                  <c:v>274.02891369999998</c:v>
                </c:pt>
                <c:pt idx="1210">
                  <c:v>274.05876009999997</c:v>
                </c:pt>
                <c:pt idx="1211">
                  <c:v>274.08278239999999</c:v>
                </c:pt>
                <c:pt idx="1212">
                  <c:v>274.10831239999999</c:v>
                </c:pt>
                <c:pt idx="1213">
                  <c:v>274.13350839999998</c:v>
                </c:pt>
                <c:pt idx="1214">
                  <c:v>274.15776299999999</c:v>
                </c:pt>
                <c:pt idx="1215">
                  <c:v>274.187614</c:v>
                </c:pt>
                <c:pt idx="1216">
                  <c:v>274.21714599999996</c:v>
                </c:pt>
                <c:pt idx="1217">
                  <c:v>274.24203</c:v>
                </c:pt>
                <c:pt idx="1218">
                  <c:v>274.26645199999996</c:v>
                </c:pt>
                <c:pt idx="1219">
                  <c:v>274.29161899999997</c:v>
                </c:pt>
                <c:pt idx="1220">
                  <c:v>274.31627099999997</c:v>
                </c:pt>
                <c:pt idx="1221">
                  <c:v>274.34119099999998</c:v>
                </c:pt>
                <c:pt idx="1222">
                  <c:v>274.37104799999997</c:v>
                </c:pt>
                <c:pt idx="1223">
                  <c:v>274.40006799999998</c:v>
                </c:pt>
                <c:pt idx="1224">
                  <c:v>274.42488699999996</c:v>
                </c:pt>
                <c:pt idx="1225">
                  <c:v>274.45045799999997</c:v>
                </c:pt>
                <c:pt idx="1226">
                  <c:v>274.475008</c:v>
                </c:pt>
                <c:pt idx="1227">
                  <c:v>274.50038799999999</c:v>
                </c:pt>
                <c:pt idx="1228">
                  <c:v>274.52932199999998</c:v>
                </c:pt>
                <c:pt idx="1229">
                  <c:v>274.55929399999997</c:v>
                </c:pt>
                <c:pt idx="1230">
                  <c:v>274.583979</c:v>
                </c:pt>
                <c:pt idx="1231">
                  <c:v>274.60836399999999</c:v>
                </c:pt>
                <c:pt idx="1232">
                  <c:v>274.63396799999998</c:v>
                </c:pt>
                <c:pt idx="1233">
                  <c:v>274.65895399999999</c:v>
                </c:pt>
                <c:pt idx="1234">
                  <c:v>274.68762199999998</c:v>
                </c:pt>
                <c:pt idx="1235">
                  <c:v>274.71643599999999</c:v>
                </c:pt>
                <c:pt idx="1236">
                  <c:v>274.741376</c:v>
                </c:pt>
                <c:pt idx="1237">
                  <c:v>274.76669399999997</c:v>
                </c:pt>
                <c:pt idx="1238">
                  <c:v>274.79173699999996</c:v>
                </c:pt>
                <c:pt idx="1239">
                  <c:v>274.816846</c:v>
                </c:pt>
                <c:pt idx="1240">
                  <c:v>274.841342</c:v>
                </c:pt>
                <c:pt idx="1241">
                  <c:v>274.87110300000001</c:v>
                </c:pt>
                <c:pt idx="1242">
                  <c:v>274.90031199999999</c:v>
                </c:pt>
                <c:pt idx="1243">
                  <c:v>274.925365</c:v>
                </c:pt>
                <c:pt idx="1244">
                  <c:v>274.95007799999996</c:v>
                </c:pt>
                <c:pt idx="1245">
                  <c:v>274.97597999999999</c:v>
                </c:pt>
                <c:pt idx="1246">
                  <c:v>275.00008399999996</c:v>
                </c:pt>
                <c:pt idx="1247">
                  <c:v>275.03000599999996</c:v>
                </c:pt>
                <c:pt idx="1248">
                  <c:v>275.05933399999998</c:v>
                </c:pt>
                <c:pt idx="1249">
                  <c:v>275.083482</c:v>
                </c:pt>
                <c:pt idx="1250">
                  <c:v>275.10886199999999</c:v>
                </c:pt>
                <c:pt idx="1251">
                  <c:v>275.13307999999995</c:v>
                </c:pt>
                <c:pt idx="1252">
                  <c:v>275.15881399999995</c:v>
                </c:pt>
                <c:pt idx="1253">
                  <c:v>275.18749399999996</c:v>
                </c:pt>
                <c:pt idx="1254">
                  <c:v>275.21729599999998</c:v>
                </c:pt>
                <c:pt idx="1255">
                  <c:v>275.24206899999996</c:v>
                </c:pt>
                <c:pt idx="1256">
                  <c:v>275.26770899999997</c:v>
                </c:pt>
                <c:pt idx="1257">
                  <c:v>275.29164599999996</c:v>
                </c:pt>
                <c:pt idx="1258">
                  <c:v>275.31750199999999</c:v>
                </c:pt>
                <c:pt idx="1259">
                  <c:v>275.34259899999995</c:v>
                </c:pt>
                <c:pt idx="1260">
                  <c:v>275.37097</c:v>
                </c:pt>
                <c:pt idx="1261">
                  <c:v>275.40078999999997</c:v>
                </c:pt>
                <c:pt idx="1262">
                  <c:v>275.42554199999995</c:v>
                </c:pt>
                <c:pt idx="1263">
                  <c:v>275.45065</c:v>
                </c:pt>
                <c:pt idx="1264">
                  <c:v>275.47664099999997</c:v>
                </c:pt>
                <c:pt idx="1265">
                  <c:v>275.50122499999998</c:v>
                </c:pt>
                <c:pt idx="1266">
                  <c:v>275.53033799999997</c:v>
                </c:pt>
                <c:pt idx="1267">
                  <c:v>275.55911099999997</c:v>
                </c:pt>
                <c:pt idx="1268">
                  <c:v>275.58399199999997</c:v>
                </c:pt>
                <c:pt idx="1269">
                  <c:v>275.608904</c:v>
                </c:pt>
                <c:pt idx="1270">
                  <c:v>275.63439399999999</c:v>
                </c:pt>
                <c:pt idx="1271">
                  <c:v>275.65997799999997</c:v>
                </c:pt>
                <c:pt idx="1272">
                  <c:v>275.68821399999996</c:v>
                </c:pt>
                <c:pt idx="1273">
                  <c:v>275.71775399999996</c:v>
                </c:pt>
                <c:pt idx="1274">
                  <c:v>275.74257</c:v>
                </c:pt>
                <c:pt idx="1275">
                  <c:v>275.76820099999998</c:v>
                </c:pt>
                <c:pt idx="1276">
                  <c:v>275.79290199999997</c:v>
                </c:pt>
                <c:pt idx="1277">
                  <c:v>275.81858999999997</c:v>
                </c:pt>
                <c:pt idx="1278">
                  <c:v>275.84404999999998</c:v>
                </c:pt>
                <c:pt idx="1279">
                  <c:v>275.87313799999998</c:v>
                </c:pt>
                <c:pt idx="1280">
                  <c:v>275.90156899999999</c:v>
                </c:pt>
                <c:pt idx="1281">
                  <c:v>275.926445</c:v>
                </c:pt>
                <c:pt idx="1282">
                  <c:v>275.95129199999997</c:v>
                </c:pt>
                <c:pt idx="1283">
                  <c:v>275.97606299999995</c:v>
                </c:pt>
                <c:pt idx="1284">
                  <c:v>276.00115599999998</c:v>
                </c:pt>
                <c:pt idx="1285">
                  <c:v>276.03053399999999</c:v>
                </c:pt>
                <c:pt idx="1286">
                  <c:v>276.06086399999998</c:v>
                </c:pt>
                <c:pt idx="1287">
                  <c:v>276.08569999999997</c:v>
                </c:pt>
                <c:pt idx="1288">
                  <c:v>276.11004299999996</c:v>
                </c:pt>
                <c:pt idx="1289">
                  <c:v>276.13591399999996</c:v>
                </c:pt>
                <c:pt idx="1290">
                  <c:v>276.16065199999997</c:v>
                </c:pt>
                <c:pt idx="1291">
                  <c:v>276.18904999999995</c:v>
                </c:pt>
                <c:pt idx="1292">
                  <c:v>276.21765999999997</c:v>
                </c:pt>
                <c:pt idx="1293">
                  <c:v>276.24326299999996</c:v>
                </c:pt>
                <c:pt idx="1294">
                  <c:v>276.26903599999997</c:v>
                </c:pt>
                <c:pt idx="1295">
                  <c:v>276.29369399999996</c:v>
                </c:pt>
                <c:pt idx="1296">
                  <c:v>276.318445</c:v>
                </c:pt>
                <c:pt idx="1297">
                  <c:v>276.343817</c:v>
                </c:pt>
                <c:pt idx="1298">
                  <c:v>276.37248</c:v>
                </c:pt>
                <c:pt idx="1299">
                  <c:v>276.40182199999998</c:v>
                </c:pt>
                <c:pt idx="1300">
                  <c:v>276.42689899999999</c:v>
                </c:pt>
                <c:pt idx="1301">
                  <c:v>276.452832</c:v>
                </c:pt>
                <c:pt idx="1302">
                  <c:v>276.47805899999997</c:v>
                </c:pt>
                <c:pt idx="1303">
                  <c:v>276.50126299999999</c:v>
                </c:pt>
                <c:pt idx="1304">
                  <c:v>276.53100799999999</c:v>
                </c:pt>
                <c:pt idx="1305">
                  <c:v>276.55973999999998</c:v>
                </c:pt>
                <c:pt idx="1306">
                  <c:v>276.58570599999996</c:v>
                </c:pt>
                <c:pt idx="1307">
                  <c:v>276.61091599999997</c:v>
                </c:pt>
                <c:pt idx="1308">
                  <c:v>276.63530299999996</c:v>
                </c:pt>
                <c:pt idx="1309">
                  <c:v>276.66058599999997</c:v>
                </c:pt>
                <c:pt idx="1310">
                  <c:v>276.69058999999999</c:v>
                </c:pt>
                <c:pt idx="1311">
                  <c:v>276.71914499999997</c:v>
                </c:pt>
                <c:pt idx="1312">
                  <c:v>276.74328199999997</c:v>
                </c:pt>
                <c:pt idx="1313">
                  <c:v>276.76851199999999</c:v>
                </c:pt>
                <c:pt idx="1314">
                  <c:v>276.794329</c:v>
                </c:pt>
                <c:pt idx="1315">
                  <c:v>276.81835899999999</c:v>
                </c:pt>
                <c:pt idx="1316">
                  <c:v>276.84381099999996</c:v>
                </c:pt>
                <c:pt idx="1317">
                  <c:v>276.873358</c:v>
                </c:pt>
                <c:pt idx="1318">
                  <c:v>276.90215599999999</c:v>
                </c:pt>
                <c:pt idx="1319">
                  <c:v>276.92764</c:v>
                </c:pt>
                <c:pt idx="1320">
                  <c:v>276.952744</c:v>
                </c:pt>
                <c:pt idx="1321">
                  <c:v>276.977327</c:v>
                </c:pt>
                <c:pt idx="1322">
                  <c:v>277.00227999999998</c:v>
                </c:pt>
                <c:pt idx="1323">
                  <c:v>277.03175599999997</c:v>
                </c:pt>
                <c:pt idx="1324">
                  <c:v>277.06136199999997</c:v>
                </c:pt>
                <c:pt idx="1325">
                  <c:v>277.08497699999998</c:v>
                </c:pt>
                <c:pt idx="1326">
                  <c:v>277.11079599999999</c:v>
                </c:pt>
                <c:pt idx="1327">
                  <c:v>277.13671499999998</c:v>
                </c:pt>
                <c:pt idx="1328">
                  <c:v>277.16177599999997</c:v>
                </c:pt>
                <c:pt idx="1329">
                  <c:v>277.19084199999998</c:v>
                </c:pt>
                <c:pt idx="1330">
                  <c:v>277.22001599999999</c:v>
                </c:pt>
                <c:pt idx="1331">
                  <c:v>277.24476399999998</c:v>
                </c:pt>
                <c:pt idx="1332">
                  <c:v>277.26916399999999</c:v>
                </c:pt>
                <c:pt idx="1333">
                  <c:v>277.29451</c:v>
                </c:pt>
                <c:pt idx="1334">
                  <c:v>277.31982999999997</c:v>
                </c:pt>
                <c:pt idx="1335">
                  <c:v>277.34441999999996</c:v>
                </c:pt>
                <c:pt idx="1336">
                  <c:v>277.37434299999995</c:v>
                </c:pt>
                <c:pt idx="1337">
                  <c:v>277.40356599999996</c:v>
                </c:pt>
                <c:pt idx="1338">
                  <c:v>277.42852099999999</c:v>
                </c:pt>
                <c:pt idx="1339">
                  <c:v>277.45252799999997</c:v>
                </c:pt>
                <c:pt idx="1340">
                  <c:v>277.47851599999996</c:v>
                </c:pt>
                <c:pt idx="1341">
                  <c:v>277.50351599999999</c:v>
                </c:pt>
                <c:pt idx="1342">
                  <c:v>277.53187399999996</c:v>
                </c:pt>
                <c:pt idx="1343">
                  <c:v>277.56071699999995</c:v>
                </c:pt>
                <c:pt idx="1344">
                  <c:v>277.586207</c:v>
                </c:pt>
                <c:pt idx="1345">
                  <c:v>277.61101199999996</c:v>
                </c:pt>
                <c:pt idx="1346">
                  <c:v>277.63702799999999</c:v>
                </c:pt>
                <c:pt idx="1347">
                  <c:v>277.66157399999997</c:v>
                </c:pt>
                <c:pt idx="1348">
                  <c:v>277.69062199999996</c:v>
                </c:pt>
                <c:pt idx="1349">
                  <c:v>277.71950799999996</c:v>
                </c:pt>
                <c:pt idx="1350">
                  <c:v>277.74494699999997</c:v>
                </c:pt>
                <c:pt idx="1351">
                  <c:v>277.770442</c:v>
                </c:pt>
                <c:pt idx="1352">
                  <c:v>277.79486699999995</c:v>
                </c:pt>
                <c:pt idx="1353">
                  <c:v>277.820198</c:v>
                </c:pt>
                <c:pt idx="1354">
                  <c:v>277.84537399999999</c:v>
                </c:pt>
                <c:pt idx="1355">
                  <c:v>277.87395299999997</c:v>
                </c:pt>
                <c:pt idx="1356">
                  <c:v>277.90377699999999</c:v>
                </c:pt>
                <c:pt idx="1357">
                  <c:v>277.92925199999996</c:v>
                </c:pt>
                <c:pt idx="1358">
                  <c:v>277.95325399999996</c:v>
                </c:pt>
                <c:pt idx="1359">
                  <c:v>277.97829199999995</c:v>
                </c:pt>
                <c:pt idx="1360">
                  <c:v>278.00417599999997</c:v>
                </c:pt>
                <c:pt idx="1361">
                  <c:v>278.03236999999996</c:v>
                </c:pt>
                <c:pt idx="1362">
                  <c:v>278.061759</c:v>
                </c:pt>
                <c:pt idx="1363">
                  <c:v>278.08725399999997</c:v>
                </c:pt>
                <c:pt idx="1364">
                  <c:v>278.112098</c:v>
                </c:pt>
                <c:pt idx="1365">
                  <c:v>278.13709999999998</c:v>
                </c:pt>
                <c:pt idx="1366">
                  <c:v>278.16132599999997</c:v>
                </c:pt>
                <c:pt idx="1367">
                  <c:v>278.19028399999996</c:v>
                </c:pt>
                <c:pt idx="1368">
                  <c:v>278.21997199999998</c:v>
                </c:pt>
                <c:pt idx="1369">
                  <c:v>278.24600899999996</c:v>
                </c:pt>
                <c:pt idx="1370">
                  <c:v>278.269882</c:v>
                </c:pt>
                <c:pt idx="1371">
                  <c:v>278.29497099999998</c:v>
                </c:pt>
                <c:pt idx="1372">
                  <c:v>278.31965199999996</c:v>
                </c:pt>
                <c:pt idx="1373">
                  <c:v>278.34513999999996</c:v>
                </c:pt>
                <c:pt idx="1374">
                  <c:v>278.374144</c:v>
                </c:pt>
                <c:pt idx="1375">
                  <c:v>278.403324</c:v>
                </c:pt>
                <c:pt idx="1376">
                  <c:v>278.42866399999997</c:v>
                </c:pt>
                <c:pt idx="1377">
                  <c:v>278.45441499999998</c:v>
                </c:pt>
                <c:pt idx="1378">
                  <c:v>278.479016</c:v>
                </c:pt>
                <c:pt idx="1379">
                  <c:v>278.50352299999997</c:v>
                </c:pt>
                <c:pt idx="1380">
                  <c:v>278.53286799999995</c:v>
                </c:pt>
                <c:pt idx="1381">
                  <c:v>278.56196199999999</c:v>
                </c:pt>
                <c:pt idx="1382">
                  <c:v>278.58707899999996</c:v>
                </c:pt>
                <c:pt idx="1383">
                  <c:v>278.61214199999995</c:v>
                </c:pt>
                <c:pt idx="1384">
                  <c:v>278.63708199999996</c:v>
                </c:pt>
                <c:pt idx="1385">
                  <c:v>278.66267599999998</c:v>
                </c:pt>
                <c:pt idx="1386">
                  <c:v>278.691057</c:v>
                </c:pt>
                <c:pt idx="1387">
                  <c:v>278.72120899999999</c:v>
                </c:pt>
                <c:pt idx="1388">
                  <c:v>278.74530999999996</c:v>
                </c:pt>
                <c:pt idx="1389">
                  <c:v>278.77068599999996</c:v>
                </c:pt>
                <c:pt idx="1390">
                  <c:v>278.79611</c:v>
                </c:pt>
                <c:pt idx="1391">
                  <c:v>278.82052399999998</c:v>
                </c:pt>
                <c:pt idx="1392">
                  <c:v>278.84628499999997</c:v>
                </c:pt>
                <c:pt idx="1393">
                  <c:v>278.87498999999997</c:v>
                </c:pt>
                <c:pt idx="1394">
                  <c:v>278.90385899999995</c:v>
                </c:pt>
                <c:pt idx="1395">
                  <c:v>278.92829899999998</c:v>
                </c:pt>
                <c:pt idx="1396">
                  <c:v>278.95470499999999</c:v>
                </c:pt>
                <c:pt idx="1397">
                  <c:v>278.97873999999996</c:v>
                </c:pt>
                <c:pt idx="1398">
                  <c:v>279.00421</c:v>
                </c:pt>
                <c:pt idx="1399">
                  <c:v>279.03274999999996</c:v>
                </c:pt>
                <c:pt idx="1400">
                  <c:v>279.06322999999998</c:v>
                </c:pt>
                <c:pt idx="1401">
                  <c:v>279.08771899999999</c:v>
                </c:pt>
                <c:pt idx="1402">
                  <c:v>279.11316599999998</c:v>
                </c:pt>
                <c:pt idx="1403">
                  <c:v>279.13788</c:v>
                </c:pt>
                <c:pt idx="1404">
                  <c:v>279.16337999999996</c:v>
                </c:pt>
                <c:pt idx="1405">
                  <c:v>279.19241199999999</c:v>
                </c:pt>
                <c:pt idx="1406">
                  <c:v>279.22195499999998</c:v>
                </c:pt>
                <c:pt idx="1407">
                  <c:v>279.24633</c:v>
                </c:pt>
                <c:pt idx="1408">
                  <c:v>279.27083999999996</c:v>
                </c:pt>
                <c:pt idx="1409">
                  <c:v>279.29662099999996</c:v>
                </c:pt>
                <c:pt idx="1410">
                  <c:v>279.320832</c:v>
                </c:pt>
                <c:pt idx="1411">
                  <c:v>279.34644899999995</c:v>
                </c:pt>
                <c:pt idx="1412">
                  <c:v>279.37472599999995</c:v>
                </c:pt>
                <c:pt idx="1413">
                  <c:v>279.40508499999999</c:v>
                </c:pt>
                <c:pt idx="1414">
                  <c:v>279.43068799999998</c:v>
                </c:pt>
                <c:pt idx="1415">
                  <c:v>279.45461699999998</c:v>
                </c:pt>
                <c:pt idx="1416">
                  <c:v>279.47958999999997</c:v>
                </c:pt>
                <c:pt idx="1417">
                  <c:v>279.50436499999995</c:v>
                </c:pt>
                <c:pt idx="1418">
                  <c:v>279.53335199999998</c:v>
                </c:pt>
                <c:pt idx="1419">
                  <c:v>279.56415199999998</c:v>
                </c:pt>
                <c:pt idx="1420">
                  <c:v>279.58870999999999</c:v>
                </c:pt>
                <c:pt idx="1421">
                  <c:v>279.613156</c:v>
                </c:pt>
                <c:pt idx="1422">
                  <c:v>279.63890399999997</c:v>
                </c:pt>
                <c:pt idx="1423">
                  <c:v>279.66303599999998</c:v>
                </c:pt>
                <c:pt idx="1424">
                  <c:v>279.69214999999997</c:v>
                </c:pt>
                <c:pt idx="1425">
                  <c:v>279.72115599999995</c:v>
                </c:pt>
                <c:pt idx="1426">
                  <c:v>279.74739399999999</c:v>
                </c:pt>
                <c:pt idx="1427">
                  <c:v>279.77224200000001</c:v>
                </c:pt>
                <c:pt idx="1428">
                  <c:v>279.79645599999998</c:v>
                </c:pt>
                <c:pt idx="1429">
                  <c:v>279.82143099999996</c:v>
                </c:pt>
                <c:pt idx="1430">
                  <c:v>279.84729999999996</c:v>
                </c:pt>
                <c:pt idx="1431">
                  <c:v>279.876261</c:v>
                </c:pt>
                <c:pt idx="1432">
                  <c:v>279.905102</c:v>
                </c:pt>
                <c:pt idx="1433">
                  <c:v>279.93031999999999</c:v>
                </c:pt>
                <c:pt idx="1434">
                  <c:v>279.95514399999996</c:v>
                </c:pt>
                <c:pt idx="1435">
                  <c:v>279.98051899999996</c:v>
                </c:pt>
                <c:pt idx="1436">
                  <c:v>280.00448399999999</c:v>
                </c:pt>
                <c:pt idx="1437">
                  <c:v>280.03388999999999</c:v>
                </c:pt>
                <c:pt idx="1438">
                  <c:v>280.063695</c:v>
                </c:pt>
                <c:pt idx="1439">
                  <c:v>280.08860999999996</c:v>
                </c:pt>
                <c:pt idx="1440">
                  <c:v>280.11367799999999</c:v>
                </c:pt>
                <c:pt idx="1441">
                  <c:v>280.13815</c:v>
                </c:pt>
                <c:pt idx="1442">
                  <c:v>280.16389999999996</c:v>
                </c:pt>
                <c:pt idx="1443">
                  <c:v>280.19324899999998</c:v>
                </c:pt>
                <c:pt idx="1444">
                  <c:v>280.222082</c:v>
                </c:pt>
                <c:pt idx="1445">
                  <c:v>280.24691199999995</c:v>
                </c:pt>
                <c:pt idx="1446">
                  <c:v>280.27200399999998</c:v>
                </c:pt>
                <c:pt idx="1447">
                  <c:v>280.29688899999996</c:v>
                </c:pt>
                <c:pt idx="1448">
                  <c:v>280.32248899999996</c:v>
                </c:pt>
                <c:pt idx="1449">
                  <c:v>280.34758599999998</c:v>
                </c:pt>
                <c:pt idx="1450">
                  <c:v>280.37606</c:v>
                </c:pt>
                <c:pt idx="1451">
                  <c:v>280.40583999999996</c:v>
                </c:pt>
                <c:pt idx="1452">
                  <c:v>280.43105799999995</c:v>
                </c:pt>
                <c:pt idx="1453">
                  <c:v>280.45596</c:v>
                </c:pt>
                <c:pt idx="1454">
                  <c:v>280.48055299999999</c:v>
                </c:pt>
                <c:pt idx="1455">
                  <c:v>280.50590599999998</c:v>
                </c:pt>
                <c:pt idx="1456">
                  <c:v>280.53513599999997</c:v>
                </c:pt>
                <c:pt idx="1457">
                  <c:v>280.56413499999996</c:v>
                </c:pt>
                <c:pt idx="1458">
                  <c:v>280.58903199999997</c:v>
                </c:pt>
                <c:pt idx="1459">
                  <c:v>280.61397999999997</c:v>
                </c:pt>
                <c:pt idx="1460">
                  <c:v>280.63908899999996</c:v>
                </c:pt>
                <c:pt idx="1461">
                  <c:v>280.66504599999996</c:v>
                </c:pt>
                <c:pt idx="1462">
                  <c:v>280.69306799999998</c:v>
                </c:pt>
                <c:pt idx="1463">
                  <c:v>280.72303199999999</c:v>
                </c:pt>
                <c:pt idx="1464">
                  <c:v>280.74835899999999</c:v>
                </c:pt>
                <c:pt idx="1465">
                  <c:v>280.772582</c:v>
                </c:pt>
                <c:pt idx="1466">
                  <c:v>280.79745699999995</c:v>
                </c:pt>
                <c:pt idx="1467">
                  <c:v>280.822631</c:v>
                </c:pt>
                <c:pt idx="1468">
                  <c:v>280.847015</c:v>
                </c:pt>
                <c:pt idx="1469">
                  <c:v>280.87703499999998</c:v>
                </c:pt>
                <c:pt idx="1470">
                  <c:v>280.90579399999996</c:v>
                </c:pt>
                <c:pt idx="1471">
                  <c:v>280.93109899999996</c:v>
                </c:pt>
                <c:pt idx="1472">
                  <c:v>280.95604499999996</c:v>
                </c:pt>
                <c:pt idx="1473">
                  <c:v>280.98089099999999</c:v>
                </c:pt>
                <c:pt idx="1474">
                  <c:v>281.00714999999997</c:v>
                </c:pt>
                <c:pt idx="1475">
                  <c:v>281.034963</c:v>
                </c:pt>
                <c:pt idx="1476">
                  <c:v>281.06420399999996</c:v>
                </c:pt>
                <c:pt idx="1477">
                  <c:v>281.08973099999997</c:v>
                </c:pt>
                <c:pt idx="1478">
                  <c:v>281.11469699999998</c:v>
                </c:pt>
                <c:pt idx="1479">
                  <c:v>281.13928499999997</c:v>
                </c:pt>
                <c:pt idx="1480">
                  <c:v>281.16471199999995</c:v>
                </c:pt>
                <c:pt idx="1481">
                  <c:v>281.19404799999995</c:v>
                </c:pt>
                <c:pt idx="1482">
                  <c:v>281.22269999999997</c:v>
                </c:pt>
                <c:pt idx="1483">
                  <c:v>281.24745999999999</c:v>
                </c:pt>
                <c:pt idx="1484">
                  <c:v>281.27258999999998</c:v>
                </c:pt>
                <c:pt idx="1485">
                  <c:v>281.297461</c:v>
                </c:pt>
                <c:pt idx="1486">
                  <c:v>281.32224399999996</c:v>
                </c:pt>
                <c:pt idx="1487">
                  <c:v>281.34754999999996</c:v>
                </c:pt>
                <c:pt idx="1488">
                  <c:v>281.37722199999996</c:v>
                </c:pt>
                <c:pt idx="1489">
                  <c:v>281.40646599999997</c:v>
                </c:pt>
                <c:pt idx="1490">
                  <c:v>281.43124999999998</c:v>
                </c:pt>
                <c:pt idx="1491">
                  <c:v>281.45671199999998</c:v>
                </c:pt>
                <c:pt idx="1492">
                  <c:v>281.48124999999999</c:v>
                </c:pt>
                <c:pt idx="1493">
                  <c:v>281.50635299999999</c:v>
                </c:pt>
                <c:pt idx="1494">
                  <c:v>281.53637599999996</c:v>
                </c:pt>
                <c:pt idx="1495">
                  <c:v>281.564911</c:v>
                </c:pt>
                <c:pt idx="1496">
                  <c:v>281.58970899999997</c:v>
                </c:pt>
                <c:pt idx="1497">
                  <c:v>281.61442</c:v>
                </c:pt>
                <c:pt idx="1498">
                  <c:v>281.63957099999999</c:v>
                </c:pt>
                <c:pt idx="1499">
                  <c:v>281.66483199999999</c:v>
                </c:pt>
                <c:pt idx="1500">
                  <c:v>281.69444699999997</c:v>
                </c:pt>
                <c:pt idx="1501">
                  <c:v>281.72353899999996</c:v>
                </c:pt>
                <c:pt idx="1502">
                  <c:v>281.74812599999996</c:v>
                </c:pt>
                <c:pt idx="1503">
                  <c:v>281.77370299999995</c:v>
                </c:pt>
                <c:pt idx="1504">
                  <c:v>281.79807799999998</c:v>
                </c:pt>
                <c:pt idx="1505">
                  <c:v>281.82365599999997</c:v>
                </c:pt>
                <c:pt idx="1506">
                  <c:v>281.84818799999999</c:v>
                </c:pt>
                <c:pt idx="1507">
                  <c:v>281.87852199999998</c:v>
                </c:pt>
                <c:pt idx="1508">
                  <c:v>281.90691599999997</c:v>
                </c:pt>
                <c:pt idx="1509">
                  <c:v>281.93231799999995</c:v>
                </c:pt>
                <c:pt idx="1510">
                  <c:v>281.95739099999997</c:v>
                </c:pt>
                <c:pt idx="1511">
                  <c:v>281.98287399999998</c:v>
                </c:pt>
                <c:pt idx="1512">
                  <c:v>282.00728099999998</c:v>
                </c:pt>
                <c:pt idx="1513">
                  <c:v>282.036811</c:v>
                </c:pt>
                <c:pt idx="1514">
                  <c:v>282.06582599999996</c:v>
                </c:pt>
                <c:pt idx="1515">
                  <c:v>282.09051999999997</c:v>
                </c:pt>
                <c:pt idx="1516">
                  <c:v>282.11606899999998</c:v>
                </c:pt>
                <c:pt idx="1517">
                  <c:v>282.14185099999997</c:v>
                </c:pt>
                <c:pt idx="1518">
                  <c:v>282.16641799999996</c:v>
                </c:pt>
                <c:pt idx="1519">
                  <c:v>282.19522599999999</c:v>
                </c:pt>
                <c:pt idx="1520">
                  <c:v>282.22468399999997</c:v>
                </c:pt>
                <c:pt idx="1521">
                  <c:v>282.24900599999995</c:v>
                </c:pt>
                <c:pt idx="1522">
                  <c:v>282.27384699999999</c:v>
                </c:pt>
                <c:pt idx="1523">
                  <c:v>282.29893399999997</c:v>
                </c:pt>
                <c:pt idx="1524">
                  <c:v>282.32407999999998</c:v>
                </c:pt>
                <c:pt idx="1525">
                  <c:v>282.34891199999998</c:v>
                </c:pt>
                <c:pt idx="1526">
                  <c:v>282.37801199999996</c:v>
                </c:pt>
                <c:pt idx="1527">
                  <c:v>282.40794899999997</c:v>
                </c:pt>
                <c:pt idx="1528">
                  <c:v>282.43234199999995</c:v>
                </c:pt>
                <c:pt idx="1529">
                  <c:v>282.45831899999996</c:v>
                </c:pt>
                <c:pt idx="1530">
                  <c:v>282.48271399999999</c:v>
                </c:pt>
                <c:pt idx="1531">
                  <c:v>282.508331</c:v>
                </c:pt>
                <c:pt idx="1532">
                  <c:v>282.53672599999999</c:v>
                </c:pt>
                <c:pt idx="1533">
                  <c:v>282.56528199999997</c:v>
                </c:pt>
                <c:pt idx="1534">
                  <c:v>282.59048099999995</c:v>
                </c:pt>
                <c:pt idx="1535">
                  <c:v>282.61575099999999</c:v>
                </c:pt>
                <c:pt idx="1536">
                  <c:v>282.64117999999996</c:v>
                </c:pt>
                <c:pt idx="1537">
                  <c:v>282.666113</c:v>
                </c:pt>
                <c:pt idx="1538">
                  <c:v>282.69529299999999</c:v>
                </c:pt>
                <c:pt idx="1539">
                  <c:v>282.72431899999998</c:v>
                </c:pt>
                <c:pt idx="1540">
                  <c:v>282.74897599999997</c:v>
                </c:pt>
                <c:pt idx="1541">
                  <c:v>282.77373799999998</c:v>
                </c:pt>
                <c:pt idx="1542">
                  <c:v>282.79930099999996</c:v>
                </c:pt>
                <c:pt idx="1543">
                  <c:v>282.82405599999998</c:v>
                </c:pt>
                <c:pt idx="1544">
                  <c:v>282.84972799999997</c:v>
                </c:pt>
                <c:pt idx="1545">
                  <c:v>282.87871999999999</c:v>
                </c:pt>
                <c:pt idx="1546">
                  <c:v>282.90758399999999</c:v>
                </c:pt>
                <c:pt idx="1547">
                  <c:v>282.93213699999995</c:v>
                </c:pt>
                <c:pt idx="1548">
                  <c:v>282.957626</c:v>
                </c:pt>
                <c:pt idx="1549">
                  <c:v>282.98279399999996</c:v>
                </c:pt>
                <c:pt idx="1550">
                  <c:v>283.00762599999996</c:v>
                </c:pt>
                <c:pt idx="1551">
                  <c:v>283.03750499999995</c:v>
                </c:pt>
                <c:pt idx="1552">
                  <c:v>283.06658699999997</c:v>
                </c:pt>
                <c:pt idx="1553">
                  <c:v>283.09126799999996</c:v>
                </c:pt>
                <c:pt idx="1554">
                  <c:v>283.11615699999999</c:v>
                </c:pt>
                <c:pt idx="1555">
                  <c:v>283.141594</c:v>
                </c:pt>
                <c:pt idx="1556">
                  <c:v>283.16611</c:v>
                </c:pt>
                <c:pt idx="1557">
                  <c:v>283.19547</c:v>
                </c:pt>
                <c:pt idx="1558">
                  <c:v>283.22492</c:v>
                </c:pt>
                <c:pt idx="1559">
                  <c:v>283.24952999999999</c:v>
                </c:pt>
                <c:pt idx="1560">
                  <c:v>283.27473999999995</c:v>
                </c:pt>
                <c:pt idx="1561">
                  <c:v>283.29951</c:v>
                </c:pt>
                <c:pt idx="1562">
                  <c:v>283.32414999999997</c:v>
                </c:pt>
                <c:pt idx="1563">
                  <c:v>283.35003999999998</c:v>
                </c:pt>
                <c:pt idx="1564">
                  <c:v>283.37986999999998</c:v>
                </c:pt>
                <c:pt idx="1565">
                  <c:v>283.40893</c:v>
                </c:pt>
                <c:pt idx="1566">
                  <c:v>283.43331000000001</c:v>
                </c:pt>
                <c:pt idx="1567">
                  <c:v>283.45774</c:v>
                </c:pt>
                <c:pt idx="1568">
                  <c:v>283.48323999999997</c:v>
                </c:pt>
                <c:pt idx="1569">
                  <c:v>283.50807999999995</c:v>
                </c:pt>
                <c:pt idx="1570">
                  <c:v>283.53765999999996</c:v>
                </c:pt>
                <c:pt idx="1571">
                  <c:v>283.56718999999998</c:v>
                </c:pt>
                <c:pt idx="1572">
                  <c:v>283.59235999999999</c:v>
                </c:pt>
                <c:pt idx="1573">
                  <c:v>283.61757</c:v>
                </c:pt>
                <c:pt idx="1574">
                  <c:v>283.64259999999996</c:v>
                </c:pt>
                <c:pt idx="1575">
                  <c:v>283.66728999999998</c:v>
                </c:pt>
                <c:pt idx="1576">
                  <c:v>283.69628999999998</c:v>
                </c:pt>
                <c:pt idx="1577">
                  <c:v>283.72521</c:v>
                </c:pt>
                <c:pt idx="1578">
                  <c:v>283.7509</c:v>
                </c:pt>
                <c:pt idx="1579">
                  <c:v>283.77503999999999</c:v>
                </c:pt>
                <c:pt idx="1580">
                  <c:v>283.80047999999999</c:v>
                </c:pt>
                <c:pt idx="1581">
                  <c:v>283.82535999999999</c:v>
                </c:pt>
                <c:pt idx="1582">
                  <c:v>283.85008999999997</c:v>
                </c:pt>
                <c:pt idx="1583">
                  <c:v>283.87930999999998</c:v>
                </c:pt>
                <c:pt idx="1584">
                  <c:v>283.90868999999998</c:v>
                </c:pt>
                <c:pt idx="1585">
                  <c:v>283.93406999999996</c:v>
                </c:pt>
                <c:pt idx="1586">
                  <c:v>283.95939999999996</c:v>
                </c:pt>
                <c:pt idx="1587">
                  <c:v>283.98355999999995</c:v>
                </c:pt>
                <c:pt idx="1588">
                  <c:v>284.00898999999998</c:v>
                </c:pt>
                <c:pt idx="1589">
                  <c:v>284.03892999999999</c:v>
                </c:pt>
                <c:pt idx="1590">
                  <c:v>284.06747999999999</c:v>
                </c:pt>
                <c:pt idx="1591">
                  <c:v>284.09289999999999</c:v>
                </c:pt>
                <c:pt idx="1592">
                  <c:v>284.11744999999996</c:v>
                </c:pt>
                <c:pt idx="1593">
                  <c:v>284.14215999999999</c:v>
                </c:pt>
                <c:pt idx="1594">
                  <c:v>284.16732999999999</c:v>
                </c:pt>
                <c:pt idx="1595">
                  <c:v>284.19630999999998</c:v>
                </c:pt>
                <c:pt idx="1596">
                  <c:v>284.22582</c:v>
                </c:pt>
                <c:pt idx="1597">
                  <c:v>284.25093999999996</c:v>
                </c:pt>
                <c:pt idx="1598">
                  <c:v>284.27518999999995</c:v>
                </c:pt>
                <c:pt idx="1599">
                  <c:v>284.30026999999995</c:v>
                </c:pt>
                <c:pt idx="1600">
                  <c:v>284.32576999999998</c:v>
                </c:pt>
                <c:pt idx="1601">
                  <c:v>284.35086999999999</c:v>
                </c:pt>
                <c:pt idx="1602">
                  <c:v>284.3802</c:v>
                </c:pt>
                <c:pt idx="1603">
                  <c:v>284.40821999999997</c:v>
                </c:pt>
                <c:pt idx="1604">
                  <c:v>284.43424999999996</c:v>
                </c:pt>
                <c:pt idx="1605">
                  <c:v>284.45955999999995</c:v>
                </c:pt>
                <c:pt idx="1606">
                  <c:v>284.48406999999997</c:v>
                </c:pt>
                <c:pt idx="1607">
                  <c:v>284.50907999999998</c:v>
                </c:pt>
                <c:pt idx="1608">
                  <c:v>284.53793999999999</c:v>
                </c:pt>
                <c:pt idx="1609">
                  <c:v>284.56737999999996</c:v>
                </c:pt>
                <c:pt idx="1610">
                  <c:v>284.5924</c:v>
                </c:pt>
                <c:pt idx="1611">
                  <c:v>284.61737999999997</c:v>
                </c:pt>
                <c:pt idx="1612">
                  <c:v>284.64306999999997</c:v>
                </c:pt>
                <c:pt idx="1613">
                  <c:v>284.66776999999996</c:v>
                </c:pt>
                <c:pt idx="1614">
                  <c:v>284.6968</c:v>
                </c:pt>
                <c:pt idx="1615">
                  <c:v>284.72587999999996</c:v>
                </c:pt>
                <c:pt idx="1616">
                  <c:v>284.75151999999997</c:v>
                </c:pt>
                <c:pt idx="1617">
                  <c:v>284.77614</c:v>
                </c:pt>
                <c:pt idx="1618">
                  <c:v>284.80144999999999</c:v>
                </c:pt>
                <c:pt idx="1619">
                  <c:v>284.82589999999999</c:v>
                </c:pt>
                <c:pt idx="1620">
                  <c:v>284.85124999999999</c:v>
                </c:pt>
                <c:pt idx="1621">
                  <c:v>284.88063</c:v>
                </c:pt>
                <c:pt idx="1622">
                  <c:v>284.90938999999997</c:v>
                </c:pt>
                <c:pt idx="1623">
                  <c:v>284.93464999999998</c:v>
                </c:pt>
                <c:pt idx="1624">
                  <c:v>284.96003999999999</c:v>
                </c:pt>
                <c:pt idx="1625">
                  <c:v>284.98469999999998</c:v>
                </c:pt>
                <c:pt idx="1626">
                  <c:v>285.00941</c:v>
                </c:pt>
                <c:pt idx="1627">
                  <c:v>285.03923999999995</c:v>
                </c:pt>
                <c:pt idx="1628">
                  <c:v>285.06783999999999</c:v>
                </c:pt>
                <c:pt idx="1629">
                  <c:v>285.09242999999998</c:v>
                </c:pt>
                <c:pt idx="1630">
                  <c:v>285.11833999999999</c:v>
                </c:pt>
                <c:pt idx="1631">
                  <c:v>285.14396999999997</c:v>
                </c:pt>
                <c:pt idx="1632">
                  <c:v>285.16846999999996</c:v>
                </c:pt>
                <c:pt idx="1633">
                  <c:v>285.19754999999998</c:v>
                </c:pt>
                <c:pt idx="1634">
                  <c:v>285.22589999999997</c:v>
                </c:pt>
                <c:pt idx="1635">
                  <c:v>285.25149999999996</c:v>
                </c:pt>
                <c:pt idx="1636">
                  <c:v>285.27650999999997</c:v>
                </c:pt>
                <c:pt idx="1637">
                  <c:v>285.30074999999999</c:v>
                </c:pt>
                <c:pt idx="1638">
                  <c:v>285.32585</c:v>
                </c:pt>
                <c:pt idx="1639">
                  <c:v>285.35131999999999</c:v>
                </c:pt>
                <c:pt idx="1640">
                  <c:v>285.38146999999998</c:v>
                </c:pt>
                <c:pt idx="1641">
                  <c:v>285.40992999999997</c:v>
                </c:pt>
                <c:pt idx="1642">
                  <c:v>285.43483999999995</c:v>
                </c:pt>
                <c:pt idx="1643">
                  <c:v>285.45974999999999</c:v>
                </c:pt>
                <c:pt idx="1644">
                  <c:v>285.48553999999996</c:v>
                </c:pt>
                <c:pt idx="1645">
                  <c:v>285.50995999999998</c:v>
                </c:pt>
                <c:pt idx="1646">
                  <c:v>285.53931</c:v>
                </c:pt>
                <c:pt idx="1647">
                  <c:v>285.56809999999996</c:v>
                </c:pt>
                <c:pt idx="1648">
                  <c:v>285.59236999999996</c:v>
                </c:pt>
                <c:pt idx="1649">
                  <c:v>285.61854</c:v>
                </c:pt>
                <c:pt idx="1650">
                  <c:v>285.64340999999996</c:v>
                </c:pt>
                <c:pt idx="1651">
                  <c:v>285.66786999999999</c:v>
                </c:pt>
                <c:pt idx="1652">
                  <c:v>285.69745999999998</c:v>
                </c:pt>
                <c:pt idx="1653">
                  <c:v>285.72672</c:v>
                </c:pt>
                <c:pt idx="1654">
                  <c:v>285.75212999999997</c:v>
                </c:pt>
                <c:pt idx="1655">
                  <c:v>285.77630999999997</c:v>
                </c:pt>
                <c:pt idx="1656">
                  <c:v>285.80143999999996</c:v>
                </c:pt>
                <c:pt idx="1657">
                  <c:v>285.82713999999999</c:v>
                </c:pt>
                <c:pt idx="1658">
                  <c:v>285.85232999999999</c:v>
                </c:pt>
                <c:pt idx="1659">
                  <c:v>285.88020999999998</c:v>
                </c:pt>
                <c:pt idx="1660">
                  <c:v>285.91034999999999</c:v>
                </c:pt>
                <c:pt idx="1661">
                  <c:v>285.93574999999998</c:v>
                </c:pt>
                <c:pt idx="1662">
                  <c:v>285.96017999999998</c:v>
                </c:pt>
                <c:pt idx="1663">
                  <c:v>285.98566999999997</c:v>
                </c:pt>
                <c:pt idx="1664">
                  <c:v>286.01024999999998</c:v>
                </c:pt>
                <c:pt idx="1665">
                  <c:v>286.03933999999998</c:v>
                </c:pt>
                <c:pt idx="1666">
                  <c:v>286.06826999999998</c:v>
                </c:pt>
                <c:pt idx="1667">
                  <c:v>286.09371999999996</c:v>
                </c:pt>
                <c:pt idx="1668">
                  <c:v>286.11802</c:v>
                </c:pt>
                <c:pt idx="1669">
                  <c:v>286.14350999999999</c:v>
                </c:pt>
                <c:pt idx="1670">
                  <c:v>286.16873999999996</c:v>
                </c:pt>
                <c:pt idx="1671">
                  <c:v>286.19873999999999</c:v>
                </c:pt>
                <c:pt idx="1672">
                  <c:v>286.22709999999995</c:v>
                </c:pt>
                <c:pt idx="1673">
                  <c:v>286.25279999999998</c:v>
                </c:pt>
                <c:pt idx="1674">
                  <c:v>286.27823999999998</c:v>
                </c:pt>
                <c:pt idx="1675">
                  <c:v>286.30201999999997</c:v>
                </c:pt>
                <c:pt idx="1676">
                  <c:v>286.32669999999996</c:v>
                </c:pt>
                <c:pt idx="1677">
                  <c:v>286.35214999999999</c:v>
                </c:pt>
                <c:pt idx="1678">
                  <c:v>286.38182</c:v>
                </c:pt>
                <c:pt idx="1679">
                  <c:v>286.41161999999997</c:v>
                </c:pt>
                <c:pt idx="1680">
                  <c:v>286.43603999999999</c:v>
                </c:pt>
                <c:pt idx="1681">
                  <c:v>286.46115999999995</c:v>
                </c:pt>
                <c:pt idx="1682">
                  <c:v>286.48647999999997</c:v>
                </c:pt>
                <c:pt idx="1683">
                  <c:v>286.51116999999999</c:v>
                </c:pt>
                <c:pt idx="1684">
                  <c:v>286.54014999999998</c:v>
                </c:pt>
                <c:pt idx="1685">
                  <c:v>286.56919999999997</c:v>
                </c:pt>
                <c:pt idx="1686">
                  <c:v>286.59463999999997</c:v>
                </c:pt>
                <c:pt idx="1687">
                  <c:v>286.61917</c:v>
                </c:pt>
                <c:pt idx="1688">
                  <c:v>286.64355</c:v>
                </c:pt>
                <c:pt idx="1689">
                  <c:v>286.66925999999995</c:v>
                </c:pt>
                <c:pt idx="1690">
                  <c:v>286.69849999999997</c:v>
                </c:pt>
                <c:pt idx="1691">
                  <c:v>286.72765999999996</c:v>
                </c:pt>
                <c:pt idx="1692">
                  <c:v>286.75250999999997</c:v>
                </c:pt>
                <c:pt idx="1693">
                  <c:v>286.77771999999999</c:v>
                </c:pt>
                <c:pt idx="1694">
                  <c:v>286.80248999999998</c:v>
                </c:pt>
                <c:pt idx="1695">
                  <c:v>286.82719999999995</c:v>
                </c:pt>
                <c:pt idx="1696">
                  <c:v>286.85291999999998</c:v>
                </c:pt>
                <c:pt idx="1697">
                  <c:v>286.88210999999995</c:v>
                </c:pt>
                <c:pt idx="1698">
                  <c:v>286.91139999999996</c:v>
                </c:pt>
                <c:pt idx="1699">
                  <c:v>286.93573999999995</c:v>
                </c:pt>
                <c:pt idx="1700">
                  <c:v>286.96060999999997</c:v>
                </c:pt>
                <c:pt idx="1701">
                  <c:v>286.98626999999999</c:v>
                </c:pt>
                <c:pt idx="1702">
                  <c:v>287.01058999999998</c:v>
                </c:pt>
                <c:pt idx="1703">
                  <c:v>287.03927999999996</c:v>
                </c:pt>
                <c:pt idx="1704">
                  <c:v>287.0693</c:v>
                </c:pt>
                <c:pt idx="1705">
                  <c:v>287.09423999999996</c:v>
                </c:pt>
                <c:pt idx="1706">
                  <c:v>287.11973999999998</c:v>
                </c:pt>
                <c:pt idx="1707">
                  <c:v>287.14369999999997</c:v>
                </c:pt>
                <c:pt idx="1708">
                  <c:v>287.16938999999996</c:v>
                </c:pt>
                <c:pt idx="1709">
                  <c:v>287.19804999999997</c:v>
                </c:pt>
                <c:pt idx="1710">
                  <c:v>287.22687999999999</c:v>
                </c:pt>
                <c:pt idx="1711">
                  <c:v>287.25216</c:v>
                </c:pt>
                <c:pt idx="1712">
                  <c:v>287.27656999999999</c:v>
                </c:pt>
                <c:pt idx="1713">
                  <c:v>287.30215999999996</c:v>
                </c:pt>
                <c:pt idx="1714">
                  <c:v>287.32755999999995</c:v>
                </c:pt>
                <c:pt idx="1715">
                  <c:v>287.35262</c:v>
                </c:pt>
                <c:pt idx="1716">
                  <c:v>287.38230999999996</c:v>
                </c:pt>
                <c:pt idx="1717">
                  <c:v>287.41150999999996</c:v>
                </c:pt>
                <c:pt idx="1718">
                  <c:v>287.43601999999998</c:v>
                </c:pt>
                <c:pt idx="1719">
                  <c:v>287.46155999999996</c:v>
                </c:pt>
                <c:pt idx="1720">
                  <c:v>287.48613</c:v>
                </c:pt>
                <c:pt idx="1721">
                  <c:v>287.51015999999998</c:v>
                </c:pt>
                <c:pt idx="1722">
                  <c:v>287.53960999999998</c:v>
                </c:pt>
                <c:pt idx="1723">
                  <c:v>287.56872999999996</c:v>
                </c:pt>
                <c:pt idx="1724">
                  <c:v>287.59366999999997</c:v>
                </c:pt>
                <c:pt idx="1725">
                  <c:v>287.61946</c:v>
                </c:pt>
                <c:pt idx="1726">
                  <c:v>287.64447999999999</c:v>
                </c:pt>
                <c:pt idx="1727">
                  <c:v>287.66917999999998</c:v>
                </c:pt>
                <c:pt idx="1728">
                  <c:v>287.69893999999999</c:v>
                </c:pt>
                <c:pt idx="1729">
                  <c:v>287.72785999999996</c:v>
                </c:pt>
                <c:pt idx="1730">
                  <c:v>287.75361999999996</c:v>
                </c:pt>
                <c:pt idx="1731">
                  <c:v>287.77782999999999</c:v>
                </c:pt>
                <c:pt idx="1732">
                  <c:v>287.80273</c:v>
                </c:pt>
                <c:pt idx="1733">
                  <c:v>287.82809999999995</c:v>
                </c:pt>
                <c:pt idx="1734">
                  <c:v>287.85271999999998</c:v>
                </c:pt>
                <c:pt idx="1735">
                  <c:v>287.88208999999995</c:v>
                </c:pt>
                <c:pt idx="1736">
                  <c:v>287.91172</c:v>
                </c:pt>
                <c:pt idx="1737">
                  <c:v>287.93642</c:v>
                </c:pt>
                <c:pt idx="1738">
                  <c:v>287.96146999999996</c:v>
                </c:pt>
                <c:pt idx="1739">
                  <c:v>287.98661999999996</c:v>
                </c:pt>
                <c:pt idx="1740">
                  <c:v>288.01139000000001</c:v>
                </c:pt>
                <c:pt idx="1741">
                  <c:v>288.03981999999996</c:v>
                </c:pt>
                <c:pt idx="1742">
                  <c:v>288.06927999999999</c:v>
                </c:pt>
                <c:pt idx="1743">
                  <c:v>288.09381999999999</c:v>
                </c:pt>
                <c:pt idx="1744">
                  <c:v>288.11869999999999</c:v>
                </c:pt>
                <c:pt idx="1745">
                  <c:v>288.14483999999999</c:v>
                </c:pt>
                <c:pt idx="1746">
                  <c:v>288.17003</c:v>
                </c:pt>
                <c:pt idx="1747">
                  <c:v>288.19878</c:v>
                </c:pt>
                <c:pt idx="1748">
                  <c:v>288.22799999999995</c:v>
                </c:pt>
                <c:pt idx="1749">
                  <c:v>288.25274999999999</c:v>
                </c:pt>
                <c:pt idx="1750">
                  <c:v>288.27731999999997</c:v>
                </c:pt>
                <c:pt idx="1751">
                  <c:v>288.30219</c:v>
                </c:pt>
                <c:pt idx="1752">
                  <c:v>288.32823999999999</c:v>
                </c:pt>
                <c:pt idx="1753">
                  <c:v>288.35287999999997</c:v>
                </c:pt>
                <c:pt idx="1754">
                  <c:v>288.38159999999999</c:v>
                </c:pt>
                <c:pt idx="1755">
                  <c:v>288.41069999999996</c:v>
                </c:pt>
                <c:pt idx="1756">
                  <c:v>288.43631999999997</c:v>
                </c:pt>
                <c:pt idx="1757">
                  <c:v>288.46123</c:v>
                </c:pt>
                <c:pt idx="1758">
                  <c:v>288.48589999999996</c:v>
                </c:pt>
                <c:pt idx="1759">
                  <c:v>288.51076999999998</c:v>
                </c:pt>
                <c:pt idx="1760">
                  <c:v>288.54023999999998</c:v>
                </c:pt>
                <c:pt idx="1761">
                  <c:v>288.56894</c:v>
                </c:pt>
                <c:pt idx="1762">
                  <c:v>288.59397999999999</c:v>
                </c:pt>
                <c:pt idx="1763">
                  <c:v>288.61908999999997</c:v>
                </c:pt>
                <c:pt idx="1764">
                  <c:v>288.64474999999999</c:v>
                </c:pt>
                <c:pt idx="1765">
                  <c:v>288.66955999999999</c:v>
                </c:pt>
                <c:pt idx="1766">
                  <c:v>288.69882999999999</c:v>
                </c:pt>
                <c:pt idx="1767">
                  <c:v>288.72769999999997</c:v>
                </c:pt>
                <c:pt idx="1768">
                  <c:v>288.75239999999997</c:v>
                </c:pt>
                <c:pt idx="1769">
                  <c:v>288.77821999999998</c:v>
                </c:pt>
                <c:pt idx="1770">
                  <c:v>288.80284999999998</c:v>
                </c:pt>
                <c:pt idx="1771">
                  <c:v>288.82754999999997</c:v>
                </c:pt>
                <c:pt idx="1772">
                  <c:v>288.85275999999999</c:v>
                </c:pt>
                <c:pt idx="1773">
                  <c:v>288.88237999999996</c:v>
                </c:pt>
                <c:pt idx="1774">
                  <c:v>288.91107</c:v>
                </c:pt>
                <c:pt idx="1775">
                  <c:v>288.93624999999997</c:v>
                </c:pt>
                <c:pt idx="1776">
                  <c:v>288.96100999999999</c:v>
                </c:pt>
                <c:pt idx="1777">
                  <c:v>288.9864</c:v>
                </c:pt>
                <c:pt idx="1778">
                  <c:v>289.01148000000001</c:v>
                </c:pt>
                <c:pt idx="1779">
                  <c:v>289.04097999999999</c:v>
                </c:pt>
                <c:pt idx="1780">
                  <c:v>289.07050999999996</c:v>
                </c:pt>
                <c:pt idx="1781">
                  <c:v>289.09577999999999</c:v>
                </c:pt>
                <c:pt idx="1782">
                  <c:v>289.11947999999995</c:v>
                </c:pt>
                <c:pt idx="1783">
                  <c:v>289.14502999999996</c:v>
                </c:pt>
                <c:pt idx="1784">
                  <c:v>289.16927999999996</c:v>
                </c:pt>
                <c:pt idx="1785">
                  <c:v>289.19836999999995</c:v>
                </c:pt>
                <c:pt idx="1786">
                  <c:v>289.22791999999998</c:v>
                </c:pt>
                <c:pt idx="1787">
                  <c:v>289.25244999999995</c:v>
                </c:pt>
                <c:pt idx="1788">
                  <c:v>289.27717999999999</c:v>
                </c:pt>
                <c:pt idx="1789">
                  <c:v>289.30282</c:v>
                </c:pt>
                <c:pt idx="1790">
                  <c:v>289.32793999999996</c:v>
                </c:pt>
                <c:pt idx="1791">
                  <c:v>289.35246999999998</c:v>
                </c:pt>
                <c:pt idx="1792">
                  <c:v>289.38195999999999</c:v>
                </c:pt>
                <c:pt idx="1793">
                  <c:v>289.41143999999997</c:v>
                </c:pt>
                <c:pt idx="1794">
                  <c:v>289.43647999999996</c:v>
                </c:pt>
                <c:pt idx="1795">
                  <c:v>289.46102999999999</c:v>
                </c:pt>
                <c:pt idx="1796">
                  <c:v>289.48611999999997</c:v>
                </c:pt>
                <c:pt idx="1797">
                  <c:v>289.51218999999998</c:v>
                </c:pt>
                <c:pt idx="1798">
                  <c:v>289.54115999999999</c:v>
                </c:pt>
                <c:pt idx="1799">
                  <c:v>289.56949999999995</c:v>
                </c:pt>
                <c:pt idx="1800">
                  <c:v>289.59448999999995</c:v>
                </c:pt>
                <c:pt idx="1801">
                  <c:v>289.62002999999999</c:v>
                </c:pt>
                <c:pt idx="1802">
                  <c:v>289.64497999999998</c:v>
                </c:pt>
                <c:pt idx="1803">
                  <c:v>289.67015999999995</c:v>
                </c:pt>
                <c:pt idx="1804">
                  <c:v>289.69929999999999</c:v>
                </c:pt>
                <c:pt idx="1805">
                  <c:v>289.72793999999999</c:v>
                </c:pt>
                <c:pt idx="1806">
                  <c:v>289.75365999999997</c:v>
                </c:pt>
                <c:pt idx="1807">
                  <c:v>289.77797999999996</c:v>
                </c:pt>
                <c:pt idx="1808">
                  <c:v>289.80257</c:v>
                </c:pt>
                <c:pt idx="1809">
                  <c:v>289.82818999999995</c:v>
                </c:pt>
                <c:pt idx="1810">
                  <c:v>289.85296999999997</c:v>
                </c:pt>
                <c:pt idx="1811">
                  <c:v>289.88259999999997</c:v>
                </c:pt>
                <c:pt idx="1812">
                  <c:v>289.91177999999996</c:v>
                </c:pt>
                <c:pt idx="1813">
                  <c:v>289.93573999999995</c:v>
                </c:pt>
                <c:pt idx="1814">
                  <c:v>289.96177</c:v>
                </c:pt>
                <c:pt idx="1815">
                  <c:v>289.98672999999997</c:v>
                </c:pt>
                <c:pt idx="1816">
                  <c:v>290.01195999999999</c:v>
                </c:pt>
                <c:pt idx="1817">
                  <c:v>290.04028</c:v>
                </c:pt>
                <c:pt idx="1818">
                  <c:v>290.07002</c:v>
                </c:pt>
                <c:pt idx="1819">
                  <c:v>290.09538999999995</c:v>
                </c:pt>
                <c:pt idx="1820">
                  <c:v>290.12013999999999</c:v>
                </c:pt>
                <c:pt idx="1821">
                  <c:v>290.14522999999997</c:v>
                </c:pt>
                <c:pt idx="1822">
                  <c:v>290.17032</c:v>
                </c:pt>
                <c:pt idx="1823">
                  <c:v>290.19979000000001</c:v>
                </c:pt>
                <c:pt idx="1824">
                  <c:v>290.22796</c:v>
                </c:pt>
                <c:pt idx="1825">
                  <c:v>290.25329999999997</c:v>
                </c:pt>
                <c:pt idx="1826">
                  <c:v>290.27930999999995</c:v>
                </c:pt>
                <c:pt idx="1827">
                  <c:v>290.30372999999997</c:v>
                </c:pt>
                <c:pt idx="1828">
                  <c:v>290.32829999999996</c:v>
                </c:pt>
                <c:pt idx="1829">
                  <c:v>290.35386999999997</c:v>
                </c:pt>
                <c:pt idx="1830">
                  <c:v>290.38303999999999</c:v>
                </c:pt>
                <c:pt idx="1831">
                  <c:v>290.41274999999996</c:v>
                </c:pt>
                <c:pt idx="1832">
                  <c:v>290.43773999999996</c:v>
                </c:pt>
                <c:pt idx="1833">
                  <c:v>290.46310999999997</c:v>
                </c:pt>
                <c:pt idx="1834">
                  <c:v>290.48788999999999</c:v>
                </c:pt>
                <c:pt idx="1835">
                  <c:v>290.51161999999999</c:v>
                </c:pt>
                <c:pt idx="1836">
                  <c:v>290.54154999999997</c:v>
                </c:pt>
                <c:pt idx="1837">
                  <c:v>290.57029</c:v>
                </c:pt>
                <c:pt idx="1838">
                  <c:v>290.59559999999999</c:v>
                </c:pt>
                <c:pt idx="1839">
                  <c:v>290.62038999999999</c:v>
                </c:pt>
                <c:pt idx="1840">
                  <c:v>290.64597999999995</c:v>
                </c:pt>
                <c:pt idx="1841">
                  <c:v>290.67069999999995</c:v>
                </c:pt>
                <c:pt idx="1842">
                  <c:v>290.70031</c:v>
                </c:pt>
                <c:pt idx="1843">
                  <c:v>290.72965999999997</c:v>
                </c:pt>
                <c:pt idx="1844">
                  <c:v>290.75408999999996</c:v>
                </c:pt>
                <c:pt idx="1845">
                  <c:v>290.77902999999998</c:v>
                </c:pt>
                <c:pt idx="1846">
                  <c:v>290.80429999999996</c:v>
                </c:pt>
                <c:pt idx="1847">
                  <c:v>290.82903999999996</c:v>
                </c:pt>
                <c:pt idx="1848">
                  <c:v>290.85470999999995</c:v>
                </c:pt>
                <c:pt idx="1849">
                  <c:v>290.88342</c:v>
                </c:pt>
                <c:pt idx="1850">
                  <c:v>290.91235</c:v>
                </c:pt>
                <c:pt idx="1851">
                  <c:v>290.93781999999999</c:v>
                </c:pt>
                <c:pt idx="1852">
                  <c:v>290.96301999999997</c:v>
                </c:pt>
                <c:pt idx="1853">
                  <c:v>290.98814999999996</c:v>
                </c:pt>
                <c:pt idx="1854">
                  <c:v>291.01272</c:v>
                </c:pt>
                <c:pt idx="1855">
                  <c:v>291.04163999999997</c:v>
                </c:pt>
                <c:pt idx="1856">
                  <c:v>291.07194999999996</c:v>
                </c:pt>
                <c:pt idx="1857">
                  <c:v>291.09688</c:v>
                </c:pt>
                <c:pt idx="1858">
                  <c:v>291.12137999999999</c:v>
                </c:pt>
                <c:pt idx="1859">
                  <c:v>291.14567</c:v>
                </c:pt>
                <c:pt idx="1860">
                  <c:v>291.17152999999996</c:v>
                </c:pt>
                <c:pt idx="1861">
                  <c:v>291.20060999999998</c:v>
                </c:pt>
                <c:pt idx="1862">
                  <c:v>291.22963999999996</c:v>
                </c:pt>
                <c:pt idx="1863">
                  <c:v>291.25445999999999</c:v>
                </c:pt>
                <c:pt idx="1864">
                  <c:v>291.28002999999995</c:v>
                </c:pt>
                <c:pt idx="1865">
                  <c:v>291.30421999999999</c:v>
                </c:pt>
                <c:pt idx="1866">
                  <c:v>291.33053999999998</c:v>
                </c:pt>
                <c:pt idx="1867">
                  <c:v>291.35524999999996</c:v>
                </c:pt>
                <c:pt idx="1868">
                  <c:v>291.38472999999999</c:v>
                </c:pt>
                <c:pt idx="1869">
                  <c:v>291.41341</c:v>
                </c:pt>
                <c:pt idx="1870">
                  <c:v>291.43757999999997</c:v>
                </c:pt>
                <c:pt idx="1871">
                  <c:v>291.46319999999997</c:v>
                </c:pt>
                <c:pt idx="1872">
                  <c:v>291.48892999999998</c:v>
                </c:pt>
                <c:pt idx="1873">
                  <c:v>291.51324</c:v>
                </c:pt>
                <c:pt idx="1874">
                  <c:v>291.54244999999997</c:v>
                </c:pt>
                <c:pt idx="1875">
                  <c:v>291.57113999999996</c:v>
                </c:pt>
                <c:pt idx="1876">
                  <c:v>291.59730999999999</c:v>
                </c:pt>
                <c:pt idx="1877">
                  <c:v>291.62233999999995</c:v>
                </c:pt>
                <c:pt idx="1878">
                  <c:v>291.64632</c:v>
                </c:pt>
                <c:pt idx="1879">
                  <c:v>291.67157999999995</c:v>
                </c:pt>
                <c:pt idx="1880">
                  <c:v>291.70089999999999</c:v>
                </c:pt>
                <c:pt idx="1881">
                  <c:v>291.73015999999996</c:v>
                </c:pt>
                <c:pt idx="1882">
                  <c:v>291.75484</c:v>
                </c:pt>
                <c:pt idx="1883">
                  <c:v>291.77999</c:v>
                </c:pt>
                <c:pt idx="1884">
                  <c:v>291.80502999999999</c:v>
                </c:pt>
                <c:pt idx="1885">
                  <c:v>291.82938999999999</c:v>
                </c:pt>
                <c:pt idx="1886">
                  <c:v>291.85452999999995</c:v>
                </c:pt>
                <c:pt idx="1887">
                  <c:v>291.88451999999995</c:v>
                </c:pt>
                <c:pt idx="1888">
                  <c:v>291.91357999999997</c:v>
                </c:pt>
                <c:pt idx="1889">
                  <c:v>291.93856</c:v>
                </c:pt>
                <c:pt idx="1890">
                  <c:v>291.96385999999995</c:v>
                </c:pt>
                <c:pt idx="1891">
                  <c:v>291.98915999999997</c:v>
                </c:pt>
                <c:pt idx="1892">
                  <c:v>292.01427999999999</c:v>
                </c:pt>
                <c:pt idx="1893">
                  <c:v>292.04282000000001</c:v>
                </c:pt>
                <c:pt idx="1894">
                  <c:v>292.07205999999996</c:v>
                </c:pt>
                <c:pt idx="1895">
                  <c:v>292.09729999999996</c:v>
                </c:pt>
                <c:pt idx="1896">
                  <c:v>292.12184999999999</c:v>
                </c:pt>
                <c:pt idx="1897">
                  <c:v>292.14712999999995</c:v>
                </c:pt>
                <c:pt idx="1898">
                  <c:v>292.17237</c:v>
                </c:pt>
                <c:pt idx="1899">
                  <c:v>292.20175999999998</c:v>
                </c:pt>
                <c:pt idx="1900">
                  <c:v>292.23082999999997</c:v>
                </c:pt>
                <c:pt idx="1901">
                  <c:v>292.25590999999997</c:v>
                </c:pt>
                <c:pt idx="1902">
                  <c:v>292.28100999999998</c:v>
                </c:pt>
                <c:pt idx="1903">
                  <c:v>292.30633</c:v>
                </c:pt>
                <c:pt idx="1904">
                  <c:v>292.3306</c:v>
                </c:pt>
                <c:pt idx="1905">
                  <c:v>292.35554999999999</c:v>
                </c:pt>
                <c:pt idx="1906">
                  <c:v>292.38577999999995</c:v>
                </c:pt>
                <c:pt idx="1907">
                  <c:v>292.41431</c:v>
                </c:pt>
                <c:pt idx="1908">
                  <c:v>292.43849999999998</c:v>
                </c:pt>
                <c:pt idx="1909">
                  <c:v>292.46400999999997</c:v>
                </c:pt>
                <c:pt idx="1910">
                  <c:v>292.48905999999999</c:v>
                </c:pt>
                <c:pt idx="1911">
                  <c:v>292.51432999999997</c:v>
                </c:pt>
                <c:pt idx="1912">
                  <c:v>292.54348999999996</c:v>
                </c:pt>
                <c:pt idx="1913">
                  <c:v>292.57308999999998</c:v>
                </c:pt>
                <c:pt idx="1914">
                  <c:v>292.59753999999998</c:v>
                </c:pt>
                <c:pt idx="1915">
                  <c:v>292.62230999999997</c:v>
                </c:pt>
                <c:pt idx="1916">
                  <c:v>292.64745999999997</c:v>
                </c:pt>
                <c:pt idx="1917">
                  <c:v>292.67251999999996</c:v>
                </c:pt>
                <c:pt idx="1918">
                  <c:v>292.70184999999998</c:v>
                </c:pt>
                <c:pt idx="1919">
                  <c:v>292.73097999999999</c:v>
                </c:pt>
                <c:pt idx="1920">
                  <c:v>292.75623999999999</c:v>
                </c:pt>
                <c:pt idx="1921">
                  <c:v>292.78072999999995</c:v>
                </c:pt>
                <c:pt idx="1922">
                  <c:v>292.80615</c:v>
                </c:pt>
                <c:pt idx="1923">
                  <c:v>292.83070999999995</c:v>
                </c:pt>
                <c:pt idx="1924">
                  <c:v>292.85748999999998</c:v>
                </c:pt>
                <c:pt idx="1925">
                  <c:v>292.88595999999995</c:v>
                </c:pt>
                <c:pt idx="1926">
                  <c:v>292.91461999999996</c:v>
                </c:pt>
                <c:pt idx="1927">
                  <c:v>292.93977999999998</c:v>
                </c:pt>
                <c:pt idx="1928">
                  <c:v>292.96505999999999</c:v>
                </c:pt>
                <c:pt idx="1929">
                  <c:v>292.98958999999996</c:v>
                </c:pt>
                <c:pt idx="1930">
                  <c:v>293.01445999999999</c:v>
                </c:pt>
                <c:pt idx="1931">
                  <c:v>293.04447999999996</c:v>
                </c:pt>
                <c:pt idx="1932">
                  <c:v>293.07321999999999</c:v>
                </c:pt>
                <c:pt idx="1933">
                  <c:v>293.09855999999996</c:v>
                </c:pt>
                <c:pt idx="1934">
                  <c:v>293.12385999999998</c:v>
                </c:pt>
                <c:pt idx="1935">
                  <c:v>293.14801</c:v>
                </c:pt>
              </c:numCache>
            </c:numRef>
          </c:xVal>
          <c:yVal>
            <c:numRef>
              <c:f>[2]Sheet1!$D$1:$D$1936</c:f>
              <c:numCache>
                <c:formatCode>General</c:formatCode>
                <c:ptCount val="1936"/>
                <c:pt idx="0">
                  <c:v>5.0026018587360594</c:v>
                </c:pt>
                <c:pt idx="1">
                  <c:v>5.0029278810408924</c:v>
                </c:pt>
                <c:pt idx="2">
                  <c:v>5.0032877323420077</c:v>
                </c:pt>
                <c:pt idx="3">
                  <c:v>5.0036375464684015</c:v>
                </c:pt>
                <c:pt idx="4">
                  <c:v>5.0039784386617097</c:v>
                </c:pt>
                <c:pt idx="5">
                  <c:v>5.0043260223048325</c:v>
                </c:pt>
                <c:pt idx="6">
                  <c:v>5.0047297397769519</c:v>
                </c:pt>
                <c:pt idx="7">
                  <c:v>5.0051353159851297</c:v>
                </c:pt>
                <c:pt idx="8">
                  <c:v>5.0054992565055763</c:v>
                </c:pt>
                <c:pt idx="9">
                  <c:v>5.0058631970260228</c:v>
                </c:pt>
                <c:pt idx="10">
                  <c:v>5.0062152416356875</c:v>
                </c:pt>
                <c:pt idx="11">
                  <c:v>5.0065680297397765</c:v>
                </c:pt>
                <c:pt idx="12">
                  <c:v>5.0070029739776949</c:v>
                </c:pt>
                <c:pt idx="13">
                  <c:v>5.0074312267657994</c:v>
                </c:pt>
                <c:pt idx="14">
                  <c:v>5.0077821561338292</c:v>
                </c:pt>
                <c:pt idx="15">
                  <c:v>5.0081267657992568</c:v>
                </c:pt>
                <c:pt idx="16">
                  <c:v>5.0084706319702601</c:v>
                </c:pt>
                <c:pt idx="17">
                  <c:v>5.0088434944237923</c:v>
                </c:pt>
                <c:pt idx="18">
                  <c:v>5.0092918215613382</c:v>
                </c:pt>
                <c:pt idx="19">
                  <c:v>5.0097219330855021</c:v>
                </c:pt>
                <c:pt idx="20">
                  <c:v>5.0100884758364312</c:v>
                </c:pt>
                <c:pt idx="21">
                  <c:v>5.0104449814126397</c:v>
                </c:pt>
                <c:pt idx="22">
                  <c:v>5.0107999999999997</c:v>
                </c:pt>
                <c:pt idx="23">
                  <c:v>5.0112022304832715</c:v>
                </c:pt>
                <c:pt idx="24">
                  <c:v>5.0116245353159847</c:v>
                </c:pt>
                <c:pt idx="25">
                  <c:v>5.0120624535315983</c:v>
                </c:pt>
                <c:pt idx="26">
                  <c:v>5.0124869888475834</c:v>
                </c:pt>
                <c:pt idx="27">
                  <c:v>5.0128542750929368</c:v>
                </c:pt>
                <c:pt idx="28">
                  <c:v>5.0132122676579929</c:v>
                </c:pt>
                <c:pt idx="29">
                  <c:v>5.0135680297397771</c:v>
                </c:pt>
                <c:pt idx="30">
                  <c:v>5.0139524163568776</c:v>
                </c:pt>
                <c:pt idx="31">
                  <c:v>5.0144252788104087</c:v>
                </c:pt>
                <c:pt idx="32">
                  <c:v>5.0148996282527882</c:v>
                </c:pt>
                <c:pt idx="33">
                  <c:v>5.0153014869888475</c:v>
                </c:pt>
                <c:pt idx="34">
                  <c:v>5.0157104089219331</c:v>
                </c:pt>
                <c:pt idx="35">
                  <c:v>5.0161100371747214</c:v>
                </c:pt>
                <c:pt idx="36">
                  <c:v>5.0165267657992567</c:v>
                </c:pt>
                <c:pt idx="37">
                  <c:v>5.0170315985130109</c:v>
                </c:pt>
                <c:pt idx="38">
                  <c:v>5.0175286245353163</c:v>
                </c:pt>
                <c:pt idx="39">
                  <c:v>5.0179464684014867</c:v>
                </c:pt>
                <c:pt idx="40">
                  <c:v>5.018372862453532</c:v>
                </c:pt>
                <c:pt idx="41">
                  <c:v>5.0187892193308548</c:v>
                </c:pt>
                <c:pt idx="42">
                  <c:v>5.0191944237918218</c:v>
                </c:pt>
                <c:pt idx="43">
                  <c:v>5.0195769516728621</c:v>
                </c:pt>
                <c:pt idx="44">
                  <c:v>5.020021933085502</c:v>
                </c:pt>
                <c:pt idx="45">
                  <c:v>5.0204992565055759</c:v>
                </c:pt>
                <c:pt idx="46">
                  <c:v>5.0209542750929366</c:v>
                </c:pt>
                <c:pt idx="47">
                  <c:v>5.0214401486988844</c:v>
                </c:pt>
                <c:pt idx="48">
                  <c:v>5.0219408921933084</c:v>
                </c:pt>
                <c:pt idx="49">
                  <c:v>5.0224457249070635</c:v>
                </c:pt>
                <c:pt idx="50">
                  <c:v>5.0230505576208175</c:v>
                </c:pt>
                <c:pt idx="51">
                  <c:v>5.0236650557620814</c:v>
                </c:pt>
                <c:pt idx="52">
                  <c:v>5.0241531598513012</c:v>
                </c:pt>
                <c:pt idx="53">
                  <c:v>5.0246000000000004</c:v>
                </c:pt>
                <c:pt idx="54">
                  <c:v>5.0250539033457251</c:v>
                </c:pt>
                <c:pt idx="55">
                  <c:v>5.0255520446096655</c:v>
                </c:pt>
                <c:pt idx="56">
                  <c:v>5.0261267657992565</c:v>
                </c:pt>
                <c:pt idx="57">
                  <c:v>5.026707434944238</c:v>
                </c:pt>
                <c:pt idx="58">
                  <c:v>5.0272364312267657</c:v>
                </c:pt>
                <c:pt idx="59">
                  <c:v>5.027781784386617</c:v>
                </c:pt>
                <c:pt idx="60">
                  <c:v>5.0282962825278812</c:v>
                </c:pt>
                <c:pt idx="61">
                  <c:v>5.0288197026022301</c:v>
                </c:pt>
                <c:pt idx="62">
                  <c:v>5.0293576208178443</c:v>
                </c:pt>
                <c:pt idx="63">
                  <c:v>5.0299591078066914</c:v>
                </c:pt>
                <c:pt idx="64">
                  <c:v>5.0305539033457247</c:v>
                </c:pt>
                <c:pt idx="65">
                  <c:v>5.0310750929368027</c:v>
                </c:pt>
                <c:pt idx="66">
                  <c:v>5.0316085501858732</c:v>
                </c:pt>
                <c:pt idx="67">
                  <c:v>5.0321609665427509</c:v>
                </c:pt>
                <c:pt idx="68">
                  <c:v>5.0327148698884754</c:v>
                </c:pt>
                <c:pt idx="69">
                  <c:v>5.0333338289962821</c:v>
                </c:pt>
                <c:pt idx="70">
                  <c:v>5.0339286245353163</c:v>
                </c:pt>
                <c:pt idx="71">
                  <c:v>5.0344460966542748</c:v>
                </c:pt>
                <c:pt idx="72">
                  <c:v>5.0349892193308552</c:v>
                </c:pt>
                <c:pt idx="73">
                  <c:v>5.0355360594795542</c:v>
                </c:pt>
                <c:pt idx="74">
                  <c:v>5.0360550185873603</c:v>
                </c:pt>
                <c:pt idx="75">
                  <c:v>5.0366676579925649</c:v>
                </c:pt>
                <c:pt idx="76">
                  <c:v>5.0373070631970256</c:v>
                </c:pt>
                <c:pt idx="77">
                  <c:v>5.0378765799256504</c:v>
                </c:pt>
                <c:pt idx="78">
                  <c:v>5.0384475836431228</c:v>
                </c:pt>
                <c:pt idx="79">
                  <c:v>5.0389925650557617</c:v>
                </c:pt>
                <c:pt idx="80">
                  <c:v>5.0395044609665431</c:v>
                </c:pt>
                <c:pt idx="81">
                  <c:v>5.0400152416356878</c:v>
                </c:pt>
                <c:pt idx="82">
                  <c:v>5.0405821561338291</c:v>
                </c:pt>
                <c:pt idx="83">
                  <c:v>5.0411985130111523</c:v>
                </c:pt>
                <c:pt idx="84">
                  <c:v>5.0417542750929369</c:v>
                </c:pt>
                <c:pt idx="85">
                  <c:v>5.042263568773234</c:v>
                </c:pt>
                <c:pt idx="86">
                  <c:v>5.0427579925650559</c:v>
                </c:pt>
                <c:pt idx="87">
                  <c:v>5.0432732342007434</c:v>
                </c:pt>
                <c:pt idx="88">
                  <c:v>5.0438881040892189</c:v>
                </c:pt>
                <c:pt idx="89">
                  <c:v>5.0445494423791821</c:v>
                </c:pt>
                <c:pt idx="90">
                  <c:v>5.0451672862453529</c:v>
                </c:pt>
                <c:pt idx="91">
                  <c:v>5.0458275092936802</c:v>
                </c:pt>
                <c:pt idx="92">
                  <c:v>5.0464743494423789</c:v>
                </c:pt>
                <c:pt idx="93">
                  <c:v>5.0470758364312269</c:v>
                </c:pt>
                <c:pt idx="94">
                  <c:v>5.0477750929368028</c:v>
                </c:pt>
                <c:pt idx="95">
                  <c:v>5.0485814126394057</c:v>
                </c:pt>
                <c:pt idx="96">
                  <c:v>5.0493334572490705</c:v>
                </c:pt>
                <c:pt idx="97">
                  <c:v>5.0501382899628249</c:v>
                </c:pt>
                <c:pt idx="98">
                  <c:v>5.0509226765799253</c:v>
                </c:pt>
                <c:pt idx="99">
                  <c:v>5.0516423791821561</c:v>
                </c:pt>
                <c:pt idx="100">
                  <c:v>5.0524602230483273</c:v>
                </c:pt>
                <c:pt idx="101">
                  <c:v>5.0534014869888475</c:v>
                </c:pt>
                <c:pt idx="102">
                  <c:v>5.054278066914498</c:v>
                </c:pt>
                <c:pt idx="103">
                  <c:v>5.0549843866171003</c:v>
                </c:pt>
                <c:pt idx="104">
                  <c:v>5.0557252788104092</c:v>
                </c:pt>
                <c:pt idx="105">
                  <c:v>5.0565226765799256</c:v>
                </c:pt>
                <c:pt idx="106">
                  <c:v>5.0573044609665425</c:v>
                </c:pt>
                <c:pt idx="107">
                  <c:v>5.0581981412639401</c:v>
                </c:pt>
                <c:pt idx="108">
                  <c:v>5.0590003717472118</c:v>
                </c:pt>
                <c:pt idx="109">
                  <c:v>5.0596996282527877</c:v>
                </c:pt>
                <c:pt idx="110">
                  <c:v>5.0603687732342006</c:v>
                </c:pt>
                <c:pt idx="111">
                  <c:v>5.0610249070631967</c:v>
                </c:pt>
                <c:pt idx="112">
                  <c:v>5.0616988847583642</c:v>
                </c:pt>
                <c:pt idx="113">
                  <c:v>5.0624907063197027</c:v>
                </c:pt>
                <c:pt idx="114">
                  <c:v>5.0633784386617098</c:v>
                </c:pt>
                <c:pt idx="115">
                  <c:v>5.0640988847583639</c:v>
                </c:pt>
                <c:pt idx="116">
                  <c:v>5.0648052044609662</c:v>
                </c:pt>
                <c:pt idx="117">
                  <c:v>5.0654825278810414</c:v>
                </c:pt>
                <c:pt idx="118">
                  <c:v>5.0661479553903348</c:v>
                </c:pt>
                <c:pt idx="119">
                  <c:v>5.0667464684014867</c:v>
                </c:pt>
                <c:pt idx="120">
                  <c:v>5.0674695167286243</c:v>
                </c:pt>
                <c:pt idx="121">
                  <c:v>5.0681739776951673</c:v>
                </c:pt>
                <c:pt idx="122">
                  <c:v>5.0688208178438661</c:v>
                </c:pt>
                <c:pt idx="123">
                  <c:v>5.069517843866171</c:v>
                </c:pt>
                <c:pt idx="124">
                  <c:v>5.0702304832713754</c:v>
                </c:pt>
                <c:pt idx="125">
                  <c:v>5.0708394052044614</c:v>
                </c:pt>
                <c:pt idx="126">
                  <c:v>5.071473605947955</c:v>
                </c:pt>
                <c:pt idx="127">
                  <c:v>5.0721130111524166</c:v>
                </c:pt>
                <c:pt idx="128">
                  <c:v>5.0727464684014869</c:v>
                </c:pt>
                <c:pt idx="129">
                  <c:v>5.0734144981412639</c:v>
                </c:pt>
                <c:pt idx="130">
                  <c:v>5.0740104089219331</c:v>
                </c:pt>
                <c:pt idx="131">
                  <c:v>5.0746312267657991</c:v>
                </c:pt>
                <c:pt idx="132">
                  <c:v>5.0753252788104088</c:v>
                </c:pt>
                <c:pt idx="133">
                  <c:v>5.0759144981412643</c:v>
                </c:pt>
                <c:pt idx="134">
                  <c:v>5.0764133828996281</c:v>
                </c:pt>
                <c:pt idx="135">
                  <c:v>5.0769330855018584</c:v>
                </c:pt>
                <c:pt idx="136">
                  <c:v>5.0774431226765797</c:v>
                </c:pt>
                <c:pt idx="137">
                  <c:v>5.0779866171003718</c:v>
                </c:pt>
                <c:pt idx="138">
                  <c:v>5.0785297397769513</c:v>
                </c:pt>
                <c:pt idx="139">
                  <c:v>5.0791048327137549</c:v>
                </c:pt>
                <c:pt idx="140">
                  <c:v>5.0797152416356877</c:v>
                </c:pt>
                <c:pt idx="141">
                  <c:v>5.0802460966542755</c:v>
                </c:pt>
                <c:pt idx="142">
                  <c:v>5.0807483271375462</c:v>
                </c:pt>
                <c:pt idx="143">
                  <c:v>5.0812721189591077</c:v>
                </c:pt>
                <c:pt idx="144">
                  <c:v>5.0817784386617104</c:v>
                </c:pt>
                <c:pt idx="145">
                  <c:v>5.0824118959107807</c:v>
                </c:pt>
                <c:pt idx="146">
                  <c:v>5.0830185873605949</c:v>
                </c:pt>
                <c:pt idx="147">
                  <c:v>5.0835319702602231</c:v>
                </c:pt>
                <c:pt idx="148">
                  <c:v>5.0840416356877327</c:v>
                </c:pt>
                <c:pt idx="149">
                  <c:v>5.0845256505576204</c:v>
                </c:pt>
                <c:pt idx="150">
                  <c:v>5.0849921933085502</c:v>
                </c:pt>
                <c:pt idx="151">
                  <c:v>5.0855230483271372</c:v>
                </c:pt>
                <c:pt idx="152">
                  <c:v>5.086110780669145</c:v>
                </c:pt>
                <c:pt idx="153">
                  <c:v>5.0865903345724908</c:v>
                </c:pt>
                <c:pt idx="154">
                  <c:v>5.0870379182156134</c:v>
                </c:pt>
                <c:pt idx="155">
                  <c:v>5.0874947955390333</c:v>
                </c:pt>
                <c:pt idx="156">
                  <c:v>5.0880226765799259</c:v>
                </c:pt>
                <c:pt idx="157">
                  <c:v>5.0885665427509297</c:v>
                </c:pt>
                <c:pt idx="158">
                  <c:v>5.0892022304832718</c:v>
                </c:pt>
                <c:pt idx="159">
                  <c:v>5.0899059479553905</c:v>
                </c:pt>
                <c:pt idx="160">
                  <c:v>5.090486617100372</c:v>
                </c:pt>
                <c:pt idx="161">
                  <c:v>5.091014126394052</c:v>
                </c:pt>
                <c:pt idx="162">
                  <c:v>5.0915650557620822</c:v>
                </c:pt>
                <c:pt idx="163">
                  <c:v>5.092182899628253</c:v>
                </c:pt>
                <c:pt idx="164">
                  <c:v>5.0928977695167283</c:v>
                </c:pt>
                <c:pt idx="165">
                  <c:v>5.0935828996282533</c:v>
                </c:pt>
                <c:pt idx="166">
                  <c:v>5.094138661710037</c:v>
                </c:pt>
                <c:pt idx="167">
                  <c:v>5.0947382899628249</c:v>
                </c:pt>
                <c:pt idx="168">
                  <c:v>5.0953078066914497</c:v>
                </c:pt>
                <c:pt idx="169">
                  <c:v>5.0958628252788101</c:v>
                </c:pt>
                <c:pt idx="170">
                  <c:v>5.0965390334572493</c:v>
                </c:pt>
                <c:pt idx="171">
                  <c:v>5.0972408921933088</c:v>
                </c:pt>
                <c:pt idx="172">
                  <c:v>5.0978230483271378</c:v>
                </c:pt>
                <c:pt idx="173">
                  <c:v>5.0984312267657996</c:v>
                </c:pt>
                <c:pt idx="174">
                  <c:v>5.0990568773234202</c:v>
                </c:pt>
                <c:pt idx="175">
                  <c:v>5.099626394052045</c:v>
                </c:pt>
                <c:pt idx="176">
                  <c:v>5.1003197026022304</c:v>
                </c:pt>
                <c:pt idx="177">
                  <c:v>5.1010743494423796</c:v>
                </c:pt>
                <c:pt idx="178">
                  <c:v>5.1017758364312265</c:v>
                </c:pt>
                <c:pt idx="179">
                  <c:v>5.1024304832713758</c:v>
                </c:pt>
                <c:pt idx="180">
                  <c:v>5.1030278810408927</c:v>
                </c:pt>
                <c:pt idx="181">
                  <c:v>5.103657992565056</c:v>
                </c:pt>
                <c:pt idx="182">
                  <c:v>5.1043635687732341</c:v>
                </c:pt>
                <c:pt idx="183">
                  <c:v>5.1051368029739779</c:v>
                </c:pt>
                <c:pt idx="184">
                  <c:v>5.1058319702602226</c:v>
                </c:pt>
                <c:pt idx="185">
                  <c:v>5.1064565055762081</c:v>
                </c:pt>
                <c:pt idx="186">
                  <c:v>5.1071044609665428</c:v>
                </c:pt>
                <c:pt idx="187">
                  <c:v>5.1077386617100373</c:v>
                </c:pt>
                <c:pt idx="188">
                  <c:v>5.1083539033457246</c:v>
                </c:pt>
                <c:pt idx="189">
                  <c:v>5.1090342007434941</c:v>
                </c:pt>
                <c:pt idx="190">
                  <c:v>5.1097078066914499</c:v>
                </c:pt>
                <c:pt idx="191">
                  <c:v>5.1103650557620819</c:v>
                </c:pt>
                <c:pt idx="192">
                  <c:v>5.1110475836431224</c:v>
                </c:pt>
                <c:pt idx="193">
                  <c:v>5.1116914498141259</c:v>
                </c:pt>
                <c:pt idx="194">
                  <c:v>5.1122988847583644</c:v>
                </c:pt>
                <c:pt idx="195">
                  <c:v>5.1128535315985131</c:v>
                </c:pt>
                <c:pt idx="196">
                  <c:v>5.113523791821561</c:v>
                </c:pt>
                <c:pt idx="197">
                  <c:v>5.1142249070631971</c:v>
                </c:pt>
                <c:pt idx="198">
                  <c:v>5.1148349442379182</c:v>
                </c:pt>
                <c:pt idx="199">
                  <c:v>5.1154739776951672</c:v>
                </c:pt>
                <c:pt idx="200">
                  <c:v>5.1160635687732343</c:v>
                </c:pt>
                <c:pt idx="201">
                  <c:v>5.1167081784386621</c:v>
                </c:pt>
                <c:pt idx="202">
                  <c:v>5.1174635687732346</c:v>
                </c:pt>
                <c:pt idx="203">
                  <c:v>5.1181713754646845</c:v>
                </c:pt>
                <c:pt idx="204">
                  <c:v>5.1188163568773231</c:v>
                </c:pt>
                <c:pt idx="205">
                  <c:v>5.1195137546468406</c:v>
                </c:pt>
                <c:pt idx="206">
                  <c:v>5.1202379182156132</c:v>
                </c:pt>
                <c:pt idx="207">
                  <c:v>5.1208736059479554</c:v>
                </c:pt>
                <c:pt idx="208">
                  <c:v>5.1216271375464686</c:v>
                </c:pt>
                <c:pt idx="209">
                  <c:v>5.1224074349442379</c:v>
                </c:pt>
                <c:pt idx="210">
                  <c:v>5.123079553903346</c:v>
                </c:pt>
                <c:pt idx="211">
                  <c:v>5.123713382899628</c:v>
                </c:pt>
                <c:pt idx="212">
                  <c:v>5.1243382899628251</c:v>
                </c:pt>
                <c:pt idx="213">
                  <c:v>5.1250509293680295</c:v>
                </c:pt>
                <c:pt idx="214">
                  <c:v>5.125789219330855</c:v>
                </c:pt>
                <c:pt idx="215">
                  <c:v>5.1266795539033456</c:v>
                </c:pt>
                <c:pt idx="216">
                  <c:v>5.1275442379182152</c:v>
                </c:pt>
                <c:pt idx="217">
                  <c:v>5.1282100371747212</c:v>
                </c:pt>
                <c:pt idx="218">
                  <c:v>5.1289985130111528</c:v>
                </c:pt>
                <c:pt idx="219">
                  <c:v>5.1297037174721192</c:v>
                </c:pt>
                <c:pt idx="220">
                  <c:v>5.1303992565055765</c:v>
                </c:pt>
                <c:pt idx="221">
                  <c:v>5.1311382899628253</c:v>
                </c:pt>
                <c:pt idx="222">
                  <c:v>5.1320490706319699</c:v>
                </c:pt>
                <c:pt idx="223">
                  <c:v>5.1329070631970257</c:v>
                </c:pt>
                <c:pt idx="224">
                  <c:v>5.1337219330855017</c:v>
                </c:pt>
                <c:pt idx="225">
                  <c:v>5.1345085501858732</c:v>
                </c:pt>
                <c:pt idx="226">
                  <c:v>5.1351947955390331</c:v>
                </c:pt>
                <c:pt idx="227">
                  <c:v>5.1359832713754647</c:v>
                </c:pt>
                <c:pt idx="228">
                  <c:v>5.1368319702602232</c:v>
                </c:pt>
                <c:pt idx="229">
                  <c:v>5.1376118959107808</c:v>
                </c:pt>
                <c:pt idx="230">
                  <c:v>5.1384107806691448</c:v>
                </c:pt>
                <c:pt idx="231">
                  <c:v>5.1391602230483269</c:v>
                </c:pt>
                <c:pt idx="232">
                  <c:v>5.1399014869888475</c:v>
                </c:pt>
                <c:pt idx="233">
                  <c:v>5.1406468401486984</c:v>
                </c:pt>
                <c:pt idx="234">
                  <c:v>5.1416275092936807</c:v>
                </c:pt>
                <c:pt idx="235">
                  <c:v>5.1426375464684018</c:v>
                </c:pt>
                <c:pt idx="236">
                  <c:v>5.1434208178438663</c:v>
                </c:pt>
                <c:pt idx="237">
                  <c:v>5.1442163568773234</c:v>
                </c:pt>
                <c:pt idx="238">
                  <c:v>5.1449799256505573</c:v>
                </c:pt>
                <c:pt idx="239">
                  <c:v>5.1458576208178437</c:v>
                </c:pt>
                <c:pt idx="240">
                  <c:v>5.1468245353159849</c:v>
                </c:pt>
                <c:pt idx="241">
                  <c:v>5.1477364312267655</c:v>
                </c:pt>
                <c:pt idx="242">
                  <c:v>5.1486315985130116</c:v>
                </c:pt>
                <c:pt idx="243">
                  <c:v>5.1495271375464684</c:v>
                </c:pt>
                <c:pt idx="244">
                  <c:v>5.1504237918215612</c:v>
                </c:pt>
                <c:pt idx="245">
                  <c:v>5.1512750929368032</c:v>
                </c:pt>
                <c:pt idx="246">
                  <c:v>5.1522825278810407</c:v>
                </c:pt>
                <c:pt idx="247">
                  <c:v>5.153365055762082</c:v>
                </c:pt>
                <c:pt idx="248">
                  <c:v>5.1542546468401484</c:v>
                </c:pt>
                <c:pt idx="249">
                  <c:v>5.1551118959107809</c:v>
                </c:pt>
                <c:pt idx="250">
                  <c:v>5.1559881040892197</c:v>
                </c:pt>
                <c:pt idx="251">
                  <c:v>5.1569007434944236</c:v>
                </c:pt>
                <c:pt idx="252">
                  <c:v>5.1579063197026018</c:v>
                </c:pt>
                <c:pt idx="253">
                  <c:v>5.1590442379182155</c:v>
                </c:pt>
                <c:pt idx="254">
                  <c:v>5.1601933085501859</c:v>
                </c:pt>
                <c:pt idx="255">
                  <c:v>5.1611877323420075</c:v>
                </c:pt>
                <c:pt idx="256">
                  <c:v>5.1621828996282524</c:v>
                </c:pt>
                <c:pt idx="257">
                  <c:v>5.1630951672862455</c:v>
                </c:pt>
                <c:pt idx="258">
                  <c:v>5.1640710037174724</c:v>
                </c:pt>
                <c:pt idx="259">
                  <c:v>5.1651881040892196</c:v>
                </c:pt>
                <c:pt idx="260">
                  <c:v>5.1663661710037179</c:v>
                </c:pt>
                <c:pt idx="261">
                  <c:v>5.1673382899628253</c:v>
                </c:pt>
                <c:pt idx="262">
                  <c:v>5.1682602230483274</c:v>
                </c:pt>
                <c:pt idx="263">
                  <c:v>5.1691933085501862</c:v>
                </c:pt>
                <c:pt idx="264">
                  <c:v>5.170117843866171</c:v>
                </c:pt>
                <c:pt idx="265">
                  <c:v>5.1711078066914498</c:v>
                </c:pt>
                <c:pt idx="266">
                  <c:v>5.172136802973978</c:v>
                </c:pt>
                <c:pt idx="267">
                  <c:v>5.1730104089219333</c:v>
                </c:pt>
                <c:pt idx="268">
                  <c:v>5.1740460966542754</c:v>
                </c:pt>
                <c:pt idx="269">
                  <c:v>5.1750966542750927</c:v>
                </c:pt>
                <c:pt idx="270">
                  <c:v>5.1761561338289965</c:v>
                </c:pt>
                <c:pt idx="271">
                  <c:v>5.177079925650558</c:v>
                </c:pt>
                <c:pt idx="272">
                  <c:v>5.1781587360594798</c:v>
                </c:pt>
                <c:pt idx="273">
                  <c:v>5.1792431226765796</c:v>
                </c:pt>
                <c:pt idx="274">
                  <c:v>5.1801977695167283</c:v>
                </c:pt>
                <c:pt idx="275">
                  <c:v>5.1810944237918219</c:v>
                </c:pt>
                <c:pt idx="276">
                  <c:v>5.1820557620817844</c:v>
                </c:pt>
                <c:pt idx="277">
                  <c:v>5.1829576208178434</c:v>
                </c:pt>
                <c:pt idx="278">
                  <c:v>5.1841029739776952</c:v>
                </c:pt>
                <c:pt idx="279">
                  <c:v>5.1852390334572487</c:v>
                </c:pt>
                <c:pt idx="280">
                  <c:v>5.1862118959107804</c:v>
                </c:pt>
                <c:pt idx="281">
                  <c:v>5.1871691449814126</c:v>
                </c:pt>
                <c:pt idx="282">
                  <c:v>5.1882074349442382</c:v>
                </c:pt>
                <c:pt idx="283">
                  <c:v>5.189261710037175</c:v>
                </c:pt>
                <c:pt idx="284">
                  <c:v>5.1905174721189589</c:v>
                </c:pt>
                <c:pt idx="285">
                  <c:v>5.1917211895910782</c:v>
                </c:pt>
                <c:pt idx="286">
                  <c:v>5.1925516728624537</c:v>
                </c:pt>
                <c:pt idx="287">
                  <c:v>5.1933234200743499</c:v>
                </c:pt>
                <c:pt idx="288">
                  <c:v>5.1941858736059476</c:v>
                </c:pt>
                <c:pt idx="289">
                  <c:v>5.1950977695167291</c:v>
                </c:pt>
                <c:pt idx="290">
                  <c:v>5.1959881040892197</c:v>
                </c:pt>
                <c:pt idx="291">
                  <c:v>5.1971427509293679</c:v>
                </c:pt>
                <c:pt idx="292">
                  <c:v>5.1982769516728622</c:v>
                </c:pt>
                <c:pt idx="293">
                  <c:v>5.1991747211895909</c:v>
                </c:pt>
                <c:pt idx="294">
                  <c:v>5.2001821561338293</c:v>
                </c:pt>
                <c:pt idx="295">
                  <c:v>5.2011278810408923</c:v>
                </c:pt>
                <c:pt idx="296">
                  <c:v>5.2020468401486992</c:v>
                </c:pt>
                <c:pt idx="297">
                  <c:v>5.2030449814126394</c:v>
                </c:pt>
                <c:pt idx="298">
                  <c:v>5.2041271375464682</c:v>
                </c:pt>
                <c:pt idx="299">
                  <c:v>5.2050817843866168</c:v>
                </c:pt>
                <c:pt idx="300">
                  <c:v>5.2060591078066913</c:v>
                </c:pt>
                <c:pt idx="301">
                  <c:v>5.2070371747211901</c:v>
                </c:pt>
                <c:pt idx="302">
                  <c:v>5.2079717472118956</c:v>
                </c:pt>
                <c:pt idx="303">
                  <c:v>5.2090736059479559</c:v>
                </c:pt>
                <c:pt idx="304">
                  <c:v>5.2102319702602227</c:v>
                </c:pt>
                <c:pt idx="305">
                  <c:v>5.2110810408921937</c:v>
                </c:pt>
                <c:pt idx="306">
                  <c:v>5.211862453531598</c:v>
                </c:pt>
                <c:pt idx="307">
                  <c:v>5.212688104089219</c:v>
                </c:pt>
                <c:pt idx="308">
                  <c:v>5.2136765799256501</c:v>
                </c:pt>
                <c:pt idx="309">
                  <c:v>5.2145903345724909</c:v>
                </c:pt>
                <c:pt idx="310">
                  <c:v>5.2156728624535313</c:v>
                </c:pt>
                <c:pt idx="311">
                  <c:v>5.2166895910780671</c:v>
                </c:pt>
                <c:pt idx="312">
                  <c:v>5.2175609665427505</c:v>
                </c:pt>
                <c:pt idx="313">
                  <c:v>5.2184676579925648</c:v>
                </c:pt>
                <c:pt idx="314">
                  <c:v>5.219378810408922</c:v>
                </c:pt>
                <c:pt idx="315">
                  <c:v>5.2202472118959111</c:v>
                </c:pt>
                <c:pt idx="316">
                  <c:v>5.221291821561338</c:v>
                </c:pt>
                <c:pt idx="317">
                  <c:v>5.2223698884758365</c:v>
                </c:pt>
                <c:pt idx="318">
                  <c:v>5.2232672862453535</c:v>
                </c:pt>
                <c:pt idx="319">
                  <c:v>5.2242126394052049</c:v>
                </c:pt>
                <c:pt idx="320">
                  <c:v>5.2251765799256509</c:v>
                </c:pt>
                <c:pt idx="321">
                  <c:v>5.2260661710037173</c:v>
                </c:pt>
                <c:pt idx="322">
                  <c:v>5.2271687732342009</c:v>
                </c:pt>
                <c:pt idx="323">
                  <c:v>5.2282884758364316</c:v>
                </c:pt>
                <c:pt idx="324">
                  <c:v>5.2291940520446101</c:v>
                </c:pt>
                <c:pt idx="325">
                  <c:v>5.2300743494423791</c:v>
                </c:pt>
                <c:pt idx="326">
                  <c:v>5.2309572490706318</c:v>
                </c:pt>
                <c:pt idx="327">
                  <c:v>5.2318862453531594</c:v>
                </c:pt>
                <c:pt idx="328">
                  <c:v>5.2328947955390337</c:v>
                </c:pt>
                <c:pt idx="329">
                  <c:v>5.2339568773234202</c:v>
                </c:pt>
                <c:pt idx="330">
                  <c:v>5.2350122676579929</c:v>
                </c:pt>
                <c:pt idx="331">
                  <c:v>5.2358234200743494</c:v>
                </c:pt>
                <c:pt idx="332">
                  <c:v>5.236724535315985</c:v>
                </c:pt>
                <c:pt idx="333">
                  <c:v>5.237708921933085</c:v>
                </c:pt>
                <c:pt idx="334">
                  <c:v>5.2386579925650558</c:v>
                </c:pt>
                <c:pt idx="335">
                  <c:v>5.2397115241635692</c:v>
                </c:pt>
                <c:pt idx="336">
                  <c:v>5.2407602230483272</c:v>
                </c:pt>
                <c:pt idx="337">
                  <c:v>5.2416672862453533</c:v>
                </c:pt>
                <c:pt idx="338">
                  <c:v>5.2426717472118955</c:v>
                </c:pt>
                <c:pt idx="339">
                  <c:v>5.2436505576208177</c:v>
                </c:pt>
                <c:pt idx="340">
                  <c:v>5.244595910780669</c:v>
                </c:pt>
                <c:pt idx="341">
                  <c:v>5.2457018587360595</c:v>
                </c:pt>
                <c:pt idx="342">
                  <c:v>5.2468007434944237</c:v>
                </c:pt>
                <c:pt idx="343">
                  <c:v>5.2477550185873607</c:v>
                </c:pt>
                <c:pt idx="344">
                  <c:v>5.248702602230483</c:v>
                </c:pt>
                <c:pt idx="345">
                  <c:v>5.2496059479553905</c:v>
                </c:pt>
                <c:pt idx="346">
                  <c:v>5.2505401486988852</c:v>
                </c:pt>
                <c:pt idx="347">
                  <c:v>5.2515197026022307</c:v>
                </c:pt>
                <c:pt idx="348">
                  <c:v>5.2524330855018588</c:v>
                </c:pt>
                <c:pt idx="349">
                  <c:v>5.2534185873605947</c:v>
                </c:pt>
                <c:pt idx="350">
                  <c:v>5.2543301115241636</c:v>
                </c:pt>
                <c:pt idx="351">
                  <c:v>5.2551750929368026</c:v>
                </c:pt>
                <c:pt idx="352">
                  <c:v>5.2560531598513016</c:v>
                </c:pt>
                <c:pt idx="353">
                  <c:v>5.2569252788104093</c:v>
                </c:pt>
                <c:pt idx="354">
                  <c:v>5.2579457249070636</c:v>
                </c:pt>
                <c:pt idx="355">
                  <c:v>5.2590728624535314</c:v>
                </c:pt>
                <c:pt idx="356">
                  <c:v>5.2599349442379184</c:v>
                </c:pt>
                <c:pt idx="357">
                  <c:v>5.2608044609665425</c:v>
                </c:pt>
                <c:pt idx="358">
                  <c:v>5.2617278810408923</c:v>
                </c:pt>
                <c:pt idx="359">
                  <c:v>5.2625992565055766</c:v>
                </c:pt>
                <c:pt idx="360">
                  <c:v>5.2636631970260224</c:v>
                </c:pt>
                <c:pt idx="361">
                  <c:v>5.2646646840148703</c:v>
                </c:pt>
                <c:pt idx="362">
                  <c:v>5.2655278810408923</c:v>
                </c:pt>
                <c:pt idx="363">
                  <c:v>5.2664884758364314</c:v>
                </c:pt>
                <c:pt idx="364">
                  <c:v>5.2674230483271378</c:v>
                </c:pt>
                <c:pt idx="365">
                  <c:v>5.2683903345724907</c:v>
                </c:pt>
                <c:pt idx="366">
                  <c:v>5.2693223048327136</c:v>
                </c:pt>
                <c:pt idx="367">
                  <c:v>5.2703063197026019</c:v>
                </c:pt>
                <c:pt idx="368">
                  <c:v>5.2713115241635684</c:v>
                </c:pt>
                <c:pt idx="369">
                  <c:v>5.2721628252788104</c:v>
                </c:pt>
                <c:pt idx="370">
                  <c:v>5.2729903345724907</c:v>
                </c:pt>
                <c:pt idx="371">
                  <c:v>5.2739018587360595</c:v>
                </c:pt>
                <c:pt idx="372">
                  <c:v>5.2748557620817849</c:v>
                </c:pt>
                <c:pt idx="373">
                  <c:v>5.275983643122677</c:v>
                </c:pt>
                <c:pt idx="374">
                  <c:v>5.2771033457249068</c:v>
                </c:pt>
                <c:pt idx="375">
                  <c:v>5.2781144981412638</c:v>
                </c:pt>
                <c:pt idx="376">
                  <c:v>5.2789423791821566</c:v>
                </c:pt>
                <c:pt idx="377">
                  <c:v>5.2798423791821563</c:v>
                </c:pt>
                <c:pt idx="378">
                  <c:v>5.2808022304832711</c:v>
                </c:pt>
                <c:pt idx="379">
                  <c:v>5.2819483271375463</c:v>
                </c:pt>
                <c:pt idx="380">
                  <c:v>5.2830074349442375</c:v>
                </c:pt>
                <c:pt idx="381">
                  <c:v>5.2838159851301114</c:v>
                </c:pt>
                <c:pt idx="382">
                  <c:v>5.2847576208178442</c:v>
                </c:pt>
                <c:pt idx="383">
                  <c:v>5.2856650557620819</c:v>
                </c:pt>
                <c:pt idx="384">
                  <c:v>5.2866237918215617</c:v>
                </c:pt>
                <c:pt idx="385">
                  <c:v>5.2876022304832713</c:v>
                </c:pt>
                <c:pt idx="386">
                  <c:v>5.2887063197026025</c:v>
                </c:pt>
                <c:pt idx="387">
                  <c:v>5.2897940520446101</c:v>
                </c:pt>
                <c:pt idx="388">
                  <c:v>5.2906572490706321</c:v>
                </c:pt>
                <c:pt idx="389">
                  <c:v>5.2916468401486991</c:v>
                </c:pt>
                <c:pt idx="390">
                  <c:v>5.2926371747211896</c:v>
                </c:pt>
                <c:pt idx="391">
                  <c:v>5.2934925650557618</c:v>
                </c:pt>
                <c:pt idx="392">
                  <c:v>5.2945858736059481</c:v>
                </c:pt>
                <c:pt idx="393">
                  <c:v>5.2957873605947956</c:v>
                </c:pt>
                <c:pt idx="394">
                  <c:v>5.2967743494423791</c:v>
                </c:pt>
                <c:pt idx="395">
                  <c:v>5.297723420074349</c:v>
                </c:pt>
                <c:pt idx="396">
                  <c:v>5.2987092936802975</c:v>
                </c:pt>
                <c:pt idx="397">
                  <c:v>5.2996226765799257</c:v>
                </c:pt>
                <c:pt idx="398">
                  <c:v>5.300686988847584</c:v>
                </c:pt>
                <c:pt idx="399">
                  <c:v>5.3017074349442375</c:v>
                </c:pt>
                <c:pt idx="400">
                  <c:v>5.3027063197026019</c:v>
                </c:pt>
                <c:pt idx="401">
                  <c:v>5.3037442379182158</c:v>
                </c:pt>
                <c:pt idx="402">
                  <c:v>5.3047163568773232</c:v>
                </c:pt>
                <c:pt idx="403">
                  <c:v>5.3056758364312264</c:v>
                </c:pt>
                <c:pt idx="404">
                  <c:v>5.3067148698884754</c:v>
                </c:pt>
                <c:pt idx="405">
                  <c:v>5.3078375464684013</c:v>
                </c:pt>
                <c:pt idx="406">
                  <c:v>5.3089665427509294</c:v>
                </c:pt>
                <c:pt idx="407">
                  <c:v>5.3099382899628251</c:v>
                </c:pt>
                <c:pt idx="408">
                  <c:v>5.3108453531598512</c:v>
                </c:pt>
                <c:pt idx="409">
                  <c:v>5.3117104089219334</c:v>
                </c:pt>
                <c:pt idx="410">
                  <c:v>5.3125992565055764</c:v>
                </c:pt>
                <c:pt idx="411">
                  <c:v>5.3136691449814126</c:v>
                </c:pt>
                <c:pt idx="412">
                  <c:v>5.3148044609665428</c:v>
                </c:pt>
                <c:pt idx="413">
                  <c:v>5.3158144981412638</c:v>
                </c:pt>
                <c:pt idx="414">
                  <c:v>5.3167576208178442</c:v>
                </c:pt>
                <c:pt idx="415">
                  <c:v>5.317671375464684</c:v>
                </c:pt>
                <c:pt idx="416">
                  <c:v>5.3186598513011152</c:v>
                </c:pt>
                <c:pt idx="417">
                  <c:v>5.319851301115242</c:v>
                </c:pt>
                <c:pt idx="418">
                  <c:v>5.3208643122676582</c:v>
                </c:pt>
                <c:pt idx="419">
                  <c:v>5.3217141263940517</c:v>
                </c:pt>
                <c:pt idx="420">
                  <c:v>5.3226297397769518</c:v>
                </c:pt>
                <c:pt idx="421">
                  <c:v>5.3236018587360592</c:v>
                </c:pt>
                <c:pt idx="422">
                  <c:v>5.3246252788104087</c:v>
                </c:pt>
                <c:pt idx="423">
                  <c:v>5.3255539033457246</c:v>
                </c:pt>
                <c:pt idx="424">
                  <c:v>5.3267587360594799</c:v>
                </c:pt>
                <c:pt idx="425">
                  <c:v>5.3279219330855021</c:v>
                </c:pt>
                <c:pt idx="426">
                  <c:v>5.3288962825278814</c:v>
                </c:pt>
                <c:pt idx="427">
                  <c:v>5.3297955390334568</c:v>
                </c:pt>
                <c:pt idx="428">
                  <c:v>5.3307486988847579</c:v>
                </c:pt>
                <c:pt idx="429">
                  <c:v>5.3317315985130111</c:v>
                </c:pt>
                <c:pt idx="430">
                  <c:v>5.3328828996282525</c:v>
                </c:pt>
                <c:pt idx="431">
                  <c:v>5.3340074349442377</c:v>
                </c:pt>
                <c:pt idx="432">
                  <c:v>5.3348665427509294</c:v>
                </c:pt>
                <c:pt idx="433">
                  <c:v>5.3357111524163567</c:v>
                </c:pt>
                <c:pt idx="434">
                  <c:v>5.3366356877323424</c:v>
                </c:pt>
                <c:pt idx="435">
                  <c:v>5.3375204460966543</c:v>
                </c:pt>
                <c:pt idx="436">
                  <c:v>5.3385910780669148</c:v>
                </c:pt>
                <c:pt idx="437">
                  <c:v>5.3397802973977697</c:v>
                </c:pt>
                <c:pt idx="438">
                  <c:v>5.3408330855018589</c:v>
                </c:pt>
                <c:pt idx="439">
                  <c:v>5.3417408921933083</c:v>
                </c:pt>
                <c:pt idx="440">
                  <c:v>5.3425970260223048</c:v>
                </c:pt>
                <c:pt idx="441">
                  <c:v>5.3436178438661708</c:v>
                </c:pt>
                <c:pt idx="442">
                  <c:v>5.344593308550186</c:v>
                </c:pt>
                <c:pt idx="443">
                  <c:v>5.345781412639405</c:v>
                </c:pt>
                <c:pt idx="444">
                  <c:v>5.3469825278810408</c:v>
                </c:pt>
                <c:pt idx="445">
                  <c:v>5.3479799256505576</c:v>
                </c:pt>
                <c:pt idx="446">
                  <c:v>5.34890594795539</c:v>
                </c:pt>
                <c:pt idx="447">
                  <c:v>5.3499375464684018</c:v>
                </c:pt>
                <c:pt idx="448">
                  <c:v>5.3508018587360597</c:v>
                </c:pt>
                <c:pt idx="449">
                  <c:v>5.351863197026022</c:v>
                </c:pt>
                <c:pt idx="450">
                  <c:v>5.3529420074349439</c:v>
                </c:pt>
                <c:pt idx="451">
                  <c:v>5.353936802973978</c:v>
                </c:pt>
                <c:pt idx="452">
                  <c:v>5.3548468401486993</c:v>
                </c:pt>
                <c:pt idx="453">
                  <c:v>5.355756505576208</c:v>
                </c:pt>
                <c:pt idx="454">
                  <c:v>5.35664312267658</c:v>
                </c:pt>
                <c:pt idx="455">
                  <c:v>5.3577092936802977</c:v>
                </c:pt>
                <c:pt idx="456">
                  <c:v>5.358775836431227</c:v>
                </c:pt>
                <c:pt idx="457">
                  <c:v>5.3597000000000001</c:v>
                </c:pt>
                <c:pt idx="458">
                  <c:v>5.3606215613382897</c:v>
                </c:pt>
                <c:pt idx="459">
                  <c:v>5.3615929368029738</c:v>
                </c:pt>
                <c:pt idx="460">
                  <c:v>5.362634944237918</c:v>
                </c:pt>
                <c:pt idx="461">
                  <c:v>5.3637200743494429</c:v>
                </c:pt>
                <c:pt idx="462">
                  <c:v>5.3648825278810408</c:v>
                </c:pt>
                <c:pt idx="463">
                  <c:v>5.3659434944237914</c:v>
                </c:pt>
                <c:pt idx="464">
                  <c:v>5.3668468401486988</c:v>
                </c:pt>
                <c:pt idx="465">
                  <c:v>5.367730111524164</c:v>
                </c:pt>
                <c:pt idx="466">
                  <c:v>5.3686918215613382</c:v>
                </c:pt>
                <c:pt idx="467">
                  <c:v>5.369624907063197</c:v>
                </c:pt>
                <c:pt idx="468">
                  <c:v>5.3708513011152412</c:v>
                </c:pt>
                <c:pt idx="469">
                  <c:v>5.3721148698884758</c:v>
                </c:pt>
                <c:pt idx="470">
                  <c:v>5.3731799256505575</c:v>
                </c:pt>
                <c:pt idx="471">
                  <c:v>5.3741527881040891</c:v>
                </c:pt>
                <c:pt idx="472">
                  <c:v>5.3751375464684017</c:v>
                </c:pt>
                <c:pt idx="473">
                  <c:v>5.376142007434944</c:v>
                </c:pt>
                <c:pt idx="474">
                  <c:v>5.3773059479553904</c:v>
                </c:pt>
                <c:pt idx="475">
                  <c:v>5.3784609665427512</c:v>
                </c:pt>
                <c:pt idx="476">
                  <c:v>5.3794126394052046</c:v>
                </c:pt>
                <c:pt idx="477">
                  <c:v>5.3803639405204464</c:v>
                </c:pt>
                <c:pt idx="478">
                  <c:v>5.3812252788104091</c:v>
                </c:pt>
                <c:pt idx="479">
                  <c:v>5.3821524163568775</c:v>
                </c:pt>
                <c:pt idx="480">
                  <c:v>5.3830676579925649</c:v>
                </c:pt>
                <c:pt idx="481">
                  <c:v>5.3841851301115247</c:v>
                </c:pt>
                <c:pt idx="482">
                  <c:v>5.3852631970260223</c:v>
                </c:pt>
                <c:pt idx="483">
                  <c:v>5.3862289962825276</c:v>
                </c:pt>
                <c:pt idx="484">
                  <c:v>5.3872315985130115</c:v>
                </c:pt>
                <c:pt idx="485">
                  <c:v>5.3883475836431227</c:v>
                </c:pt>
                <c:pt idx="486">
                  <c:v>5.3894286245353165</c:v>
                </c:pt>
                <c:pt idx="487">
                  <c:v>5.3905836431226763</c:v>
                </c:pt>
                <c:pt idx="488">
                  <c:v>5.3917516728624539</c:v>
                </c:pt>
                <c:pt idx="489">
                  <c:v>5.3927583643122681</c:v>
                </c:pt>
                <c:pt idx="490">
                  <c:v>5.3937397769516728</c:v>
                </c:pt>
                <c:pt idx="491">
                  <c:v>5.3947468401486987</c:v>
                </c:pt>
                <c:pt idx="492">
                  <c:v>5.3957721189591075</c:v>
                </c:pt>
                <c:pt idx="493">
                  <c:v>5.3969118959107805</c:v>
                </c:pt>
                <c:pt idx="494">
                  <c:v>5.3981472118959104</c:v>
                </c:pt>
                <c:pt idx="495">
                  <c:v>5.3992111524163571</c:v>
                </c:pt>
                <c:pt idx="496">
                  <c:v>5.400224535315985</c:v>
                </c:pt>
                <c:pt idx="497">
                  <c:v>5.4012033457249071</c:v>
                </c:pt>
                <c:pt idx="498">
                  <c:v>5.4021866171003721</c:v>
                </c:pt>
                <c:pt idx="499">
                  <c:v>5.4032230483271375</c:v>
                </c:pt>
                <c:pt idx="500">
                  <c:v>5.4043576208178443</c:v>
                </c:pt>
                <c:pt idx="501">
                  <c:v>5.4054951672862455</c:v>
                </c:pt>
                <c:pt idx="502">
                  <c:v>5.4064684014869888</c:v>
                </c:pt>
                <c:pt idx="503">
                  <c:v>5.4074940520446093</c:v>
                </c:pt>
                <c:pt idx="504">
                  <c:v>5.4085925650557618</c:v>
                </c:pt>
                <c:pt idx="505">
                  <c:v>5.4097602230483268</c:v>
                </c:pt>
                <c:pt idx="506">
                  <c:v>5.4109345724907065</c:v>
                </c:pt>
                <c:pt idx="507">
                  <c:v>5.411998884758364</c:v>
                </c:pt>
                <c:pt idx="508">
                  <c:v>5.4130044609665431</c:v>
                </c:pt>
                <c:pt idx="509">
                  <c:v>5.4140788104089221</c:v>
                </c:pt>
                <c:pt idx="510">
                  <c:v>5.4151226765799256</c:v>
                </c:pt>
                <c:pt idx="511">
                  <c:v>5.4161171003717472</c:v>
                </c:pt>
                <c:pt idx="512">
                  <c:v>5.4172609665427514</c:v>
                </c:pt>
                <c:pt idx="513">
                  <c:v>5.4184096654275091</c:v>
                </c:pt>
                <c:pt idx="514">
                  <c:v>5.4194007434944238</c:v>
                </c:pt>
                <c:pt idx="515">
                  <c:v>5.4204501858736061</c:v>
                </c:pt>
                <c:pt idx="516">
                  <c:v>5.4214806691449811</c:v>
                </c:pt>
                <c:pt idx="517">
                  <c:v>5.4226059479553905</c:v>
                </c:pt>
                <c:pt idx="518">
                  <c:v>5.42368624535316</c:v>
                </c:pt>
                <c:pt idx="519">
                  <c:v>5.4248877323420075</c:v>
                </c:pt>
                <c:pt idx="520">
                  <c:v>5.4261345724907066</c:v>
                </c:pt>
                <c:pt idx="521">
                  <c:v>5.4271070631970257</c:v>
                </c:pt>
                <c:pt idx="522">
                  <c:v>5.428118959107807</c:v>
                </c:pt>
                <c:pt idx="523">
                  <c:v>5.4291672862453533</c:v>
                </c:pt>
                <c:pt idx="524">
                  <c:v>5.4301323420074352</c:v>
                </c:pt>
                <c:pt idx="525">
                  <c:v>5.4314111524163566</c:v>
                </c:pt>
                <c:pt idx="526">
                  <c:v>5.4327286245353159</c:v>
                </c:pt>
                <c:pt idx="527">
                  <c:v>5.4338557620817847</c:v>
                </c:pt>
                <c:pt idx="528">
                  <c:v>5.4349193308550188</c:v>
                </c:pt>
                <c:pt idx="529">
                  <c:v>5.4359271375464688</c:v>
                </c:pt>
                <c:pt idx="530">
                  <c:v>5.4369892193308553</c:v>
                </c:pt>
                <c:pt idx="531">
                  <c:v>5.438325650557621</c:v>
                </c:pt>
                <c:pt idx="532">
                  <c:v>5.4395713754646842</c:v>
                </c:pt>
                <c:pt idx="533">
                  <c:v>5.4406371747211892</c:v>
                </c:pt>
                <c:pt idx="534">
                  <c:v>5.4415728624535316</c:v>
                </c:pt>
                <c:pt idx="535">
                  <c:v>5.4424665427509291</c:v>
                </c:pt>
                <c:pt idx="536">
                  <c:v>5.4435717472118963</c:v>
                </c:pt>
                <c:pt idx="537">
                  <c:v>5.4446237918215612</c:v>
                </c:pt>
                <c:pt idx="538">
                  <c:v>5.4458743494423789</c:v>
                </c:pt>
                <c:pt idx="539">
                  <c:v>5.447232713754647</c:v>
                </c:pt>
                <c:pt idx="540">
                  <c:v>5.4483052044609668</c:v>
                </c:pt>
                <c:pt idx="541">
                  <c:v>5.4495070631970259</c:v>
                </c:pt>
                <c:pt idx="542">
                  <c:v>5.450626394052045</c:v>
                </c:pt>
                <c:pt idx="543">
                  <c:v>5.4518260223048323</c:v>
                </c:pt>
                <c:pt idx="544">
                  <c:v>5.453120446096654</c:v>
                </c:pt>
                <c:pt idx="545">
                  <c:v>5.4544557620817846</c:v>
                </c:pt>
                <c:pt idx="546">
                  <c:v>5.4555762081784387</c:v>
                </c:pt>
                <c:pt idx="547">
                  <c:v>5.4566750929368029</c:v>
                </c:pt>
                <c:pt idx="548">
                  <c:v>5.4575977695167284</c:v>
                </c:pt>
                <c:pt idx="549">
                  <c:v>5.4587052044609665</c:v>
                </c:pt>
                <c:pt idx="550">
                  <c:v>5.4601498141263942</c:v>
                </c:pt>
                <c:pt idx="551">
                  <c:v>5.4615226765799259</c:v>
                </c:pt>
                <c:pt idx="552">
                  <c:v>5.46275873605948</c:v>
                </c:pt>
                <c:pt idx="553">
                  <c:v>5.4639483271375466</c:v>
                </c:pt>
                <c:pt idx="554">
                  <c:v>5.4651576208178438</c:v>
                </c:pt>
                <c:pt idx="555">
                  <c:v>5.4663866171003717</c:v>
                </c:pt>
                <c:pt idx="556">
                  <c:v>5.4673944237918217</c:v>
                </c:pt>
                <c:pt idx="557">
                  <c:v>5.46852750929368</c:v>
                </c:pt>
                <c:pt idx="558">
                  <c:v>5.4697695167286247</c:v>
                </c:pt>
                <c:pt idx="559">
                  <c:v>5.4709156133828998</c:v>
                </c:pt>
                <c:pt idx="560">
                  <c:v>5.4721356877323419</c:v>
                </c:pt>
                <c:pt idx="561">
                  <c:v>5.4734765799256504</c:v>
                </c:pt>
                <c:pt idx="562">
                  <c:v>5.4747494423791823</c:v>
                </c:pt>
                <c:pt idx="563">
                  <c:v>5.4759918215613386</c:v>
                </c:pt>
                <c:pt idx="564">
                  <c:v>5.4772921933085499</c:v>
                </c:pt>
                <c:pt idx="565">
                  <c:v>5.4784271375464684</c:v>
                </c:pt>
                <c:pt idx="566">
                  <c:v>5.4795442379182155</c:v>
                </c:pt>
                <c:pt idx="567">
                  <c:v>5.4807026022304832</c:v>
                </c:pt>
                <c:pt idx="568">
                  <c:v>5.481940148698885</c:v>
                </c:pt>
                <c:pt idx="569">
                  <c:v>5.4832394052044613</c:v>
                </c:pt>
                <c:pt idx="570">
                  <c:v>5.4845773234200745</c:v>
                </c:pt>
                <c:pt idx="571">
                  <c:v>5.4857639405204459</c:v>
                </c:pt>
                <c:pt idx="572">
                  <c:v>5.4869449814126394</c:v>
                </c:pt>
                <c:pt idx="573">
                  <c:v>5.4880464684014871</c:v>
                </c:pt>
                <c:pt idx="574">
                  <c:v>5.4892472118959104</c:v>
                </c:pt>
                <c:pt idx="575">
                  <c:v>5.4903747211895908</c:v>
                </c:pt>
                <c:pt idx="576">
                  <c:v>5.4918022304832714</c:v>
                </c:pt>
                <c:pt idx="577">
                  <c:v>5.4932602230483276</c:v>
                </c:pt>
                <c:pt idx="578">
                  <c:v>5.4945211895910777</c:v>
                </c:pt>
                <c:pt idx="579">
                  <c:v>5.4956657992565052</c:v>
                </c:pt>
                <c:pt idx="580">
                  <c:v>5.4968698884758362</c:v>
                </c:pt>
                <c:pt idx="581">
                  <c:v>5.4981576208178442</c:v>
                </c:pt>
                <c:pt idx="582">
                  <c:v>5.4996059479553905</c:v>
                </c:pt>
                <c:pt idx="583">
                  <c:v>5.5010576208178437</c:v>
                </c:pt>
                <c:pt idx="584">
                  <c:v>5.5022245353159853</c:v>
                </c:pt>
                <c:pt idx="585">
                  <c:v>5.5033594795539038</c:v>
                </c:pt>
                <c:pt idx="586">
                  <c:v>5.5045442379182159</c:v>
                </c:pt>
                <c:pt idx="587">
                  <c:v>5.5057539033457248</c:v>
                </c:pt>
                <c:pt idx="588">
                  <c:v>5.5071509293680299</c:v>
                </c:pt>
                <c:pt idx="589">
                  <c:v>5.5085635687732344</c:v>
                </c:pt>
                <c:pt idx="590">
                  <c:v>5.5097643122676576</c:v>
                </c:pt>
                <c:pt idx="591">
                  <c:v>5.5110442379182158</c:v>
                </c:pt>
                <c:pt idx="592">
                  <c:v>5.5122762081784389</c:v>
                </c:pt>
                <c:pt idx="593">
                  <c:v>5.5134171003717469</c:v>
                </c:pt>
                <c:pt idx="594">
                  <c:v>5.5147230483271379</c:v>
                </c:pt>
                <c:pt idx="595">
                  <c:v>5.5162256505576206</c:v>
                </c:pt>
                <c:pt idx="596">
                  <c:v>5.5176431226765796</c:v>
                </c:pt>
                <c:pt idx="597">
                  <c:v>5.5188914498141264</c:v>
                </c:pt>
                <c:pt idx="598">
                  <c:v>5.5201866171003715</c:v>
                </c:pt>
                <c:pt idx="599">
                  <c:v>5.5214066914498137</c:v>
                </c:pt>
                <c:pt idx="600">
                  <c:v>5.5225368029739776</c:v>
                </c:pt>
                <c:pt idx="601">
                  <c:v>5.5238081784386619</c:v>
                </c:pt>
                <c:pt idx="602">
                  <c:v>5.5252115241635691</c:v>
                </c:pt>
                <c:pt idx="603">
                  <c:v>5.5265828996282531</c:v>
                </c:pt>
                <c:pt idx="604">
                  <c:v>5.5277977695167291</c:v>
                </c:pt>
                <c:pt idx="605">
                  <c:v>5.5289851301115238</c:v>
                </c:pt>
                <c:pt idx="606">
                  <c:v>5.5302535315985129</c:v>
                </c:pt>
                <c:pt idx="607">
                  <c:v>5.5318907063197029</c:v>
                </c:pt>
                <c:pt idx="608">
                  <c:v>5.5335211895910783</c:v>
                </c:pt>
                <c:pt idx="609">
                  <c:v>5.5348044609665425</c:v>
                </c:pt>
                <c:pt idx="610">
                  <c:v>5.5361509293680298</c:v>
                </c:pt>
                <c:pt idx="611">
                  <c:v>5.5374933085501858</c:v>
                </c:pt>
                <c:pt idx="612">
                  <c:v>5.5386881040892195</c:v>
                </c:pt>
                <c:pt idx="613">
                  <c:v>5.5400063197026022</c:v>
                </c:pt>
                <c:pt idx="614">
                  <c:v>5.541338289962825</c:v>
                </c:pt>
                <c:pt idx="615">
                  <c:v>5.5429252788104089</c:v>
                </c:pt>
                <c:pt idx="616">
                  <c:v>5.5442605947955386</c:v>
                </c:pt>
                <c:pt idx="617">
                  <c:v>5.5455687732342005</c:v>
                </c:pt>
                <c:pt idx="618">
                  <c:v>5.5470293680297402</c:v>
                </c:pt>
                <c:pt idx="619">
                  <c:v>5.5485282527881044</c:v>
                </c:pt>
                <c:pt idx="620">
                  <c:v>5.5499888475836432</c:v>
                </c:pt>
                <c:pt idx="621">
                  <c:v>5.5514498141263937</c:v>
                </c:pt>
                <c:pt idx="622">
                  <c:v>5.5528486988847581</c:v>
                </c:pt>
                <c:pt idx="623">
                  <c:v>5.5543561338289962</c:v>
                </c:pt>
                <c:pt idx="624">
                  <c:v>5.5557910780669149</c:v>
                </c:pt>
                <c:pt idx="625">
                  <c:v>5.5570769516728626</c:v>
                </c:pt>
                <c:pt idx="626">
                  <c:v>5.5587468401486992</c:v>
                </c:pt>
                <c:pt idx="627">
                  <c:v>5.5603613382899626</c:v>
                </c:pt>
                <c:pt idx="628">
                  <c:v>5.561767657992565</c:v>
                </c:pt>
                <c:pt idx="629">
                  <c:v>5.5631464684014871</c:v>
                </c:pt>
                <c:pt idx="630">
                  <c:v>5.5646944237918214</c:v>
                </c:pt>
                <c:pt idx="631">
                  <c:v>5.5661442379182153</c:v>
                </c:pt>
                <c:pt idx="632">
                  <c:v>5.5675334572490707</c:v>
                </c:pt>
                <c:pt idx="633">
                  <c:v>5.569130855018587</c:v>
                </c:pt>
                <c:pt idx="634">
                  <c:v>5.5708944237918212</c:v>
                </c:pt>
                <c:pt idx="635">
                  <c:v>5.5723234200743494</c:v>
                </c:pt>
                <c:pt idx="636">
                  <c:v>5.5736966542750928</c:v>
                </c:pt>
                <c:pt idx="637">
                  <c:v>5.5750416356877324</c:v>
                </c:pt>
                <c:pt idx="638">
                  <c:v>5.5765100371747209</c:v>
                </c:pt>
                <c:pt idx="639">
                  <c:v>5.5781605947955395</c:v>
                </c:pt>
                <c:pt idx="640">
                  <c:v>5.5797605947955393</c:v>
                </c:pt>
                <c:pt idx="641">
                  <c:v>5.5812687732342008</c:v>
                </c:pt>
                <c:pt idx="642">
                  <c:v>5.5826944237918212</c:v>
                </c:pt>
                <c:pt idx="643">
                  <c:v>5.5840925650557622</c:v>
                </c:pt>
                <c:pt idx="644">
                  <c:v>5.5855390334572492</c:v>
                </c:pt>
                <c:pt idx="645">
                  <c:v>5.5871617100371749</c:v>
                </c:pt>
                <c:pt idx="646">
                  <c:v>5.5888516728624538</c:v>
                </c:pt>
                <c:pt idx="647">
                  <c:v>5.5903884758364315</c:v>
                </c:pt>
                <c:pt idx="648">
                  <c:v>5.5920371747211899</c:v>
                </c:pt>
                <c:pt idx="649">
                  <c:v>5.5937070631970265</c:v>
                </c:pt>
                <c:pt idx="650">
                  <c:v>5.5951449814126395</c:v>
                </c:pt>
                <c:pt idx="651">
                  <c:v>5.5966486988847581</c:v>
                </c:pt>
                <c:pt idx="652">
                  <c:v>5.5983282527881038</c:v>
                </c:pt>
                <c:pt idx="653">
                  <c:v>5.5999397769516728</c:v>
                </c:pt>
                <c:pt idx="654">
                  <c:v>5.6014122676579925</c:v>
                </c:pt>
                <c:pt idx="655">
                  <c:v>5.6030044609665426</c:v>
                </c:pt>
                <c:pt idx="656">
                  <c:v>5.6045111524163573</c:v>
                </c:pt>
                <c:pt idx="657">
                  <c:v>5.6059152416356879</c:v>
                </c:pt>
                <c:pt idx="658">
                  <c:v>5.607830111524164</c:v>
                </c:pt>
                <c:pt idx="659">
                  <c:v>5.6096130111524163</c:v>
                </c:pt>
                <c:pt idx="660">
                  <c:v>5.6111234200743496</c:v>
                </c:pt>
                <c:pt idx="661">
                  <c:v>5.6126178438661709</c:v>
                </c:pt>
                <c:pt idx="662">
                  <c:v>5.6140884758364313</c:v>
                </c:pt>
                <c:pt idx="663">
                  <c:v>5.6155613382899627</c:v>
                </c:pt>
                <c:pt idx="664">
                  <c:v>5.61737843866171</c:v>
                </c:pt>
                <c:pt idx="665">
                  <c:v>5.6192895910780667</c:v>
                </c:pt>
                <c:pt idx="666">
                  <c:v>5.6208721189591078</c:v>
                </c:pt>
                <c:pt idx="667">
                  <c:v>5.6223230483271376</c:v>
                </c:pt>
                <c:pt idx="668">
                  <c:v>5.6240055762081784</c:v>
                </c:pt>
                <c:pt idx="669">
                  <c:v>5.625732342007435</c:v>
                </c:pt>
                <c:pt idx="670">
                  <c:v>5.6275148698884756</c:v>
                </c:pt>
                <c:pt idx="671">
                  <c:v>5.6295315985130117</c:v>
                </c:pt>
                <c:pt idx="672">
                  <c:v>5.6313468401486988</c:v>
                </c:pt>
                <c:pt idx="673">
                  <c:v>5.6331799256505573</c:v>
                </c:pt>
                <c:pt idx="674">
                  <c:v>5.634874349442379</c:v>
                </c:pt>
                <c:pt idx="675">
                  <c:v>5.6364371747211894</c:v>
                </c:pt>
                <c:pt idx="676">
                  <c:v>5.6381122676579931</c:v>
                </c:pt>
                <c:pt idx="677">
                  <c:v>5.6400680297397772</c:v>
                </c:pt>
                <c:pt idx="678">
                  <c:v>5.6420788104089219</c:v>
                </c:pt>
                <c:pt idx="679">
                  <c:v>5.6436881040892191</c:v>
                </c:pt>
                <c:pt idx="680">
                  <c:v>5.6455955390334571</c:v>
                </c:pt>
                <c:pt idx="681">
                  <c:v>5.6473286245353158</c:v>
                </c:pt>
                <c:pt idx="682">
                  <c:v>5.6492572490706321</c:v>
                </c:pt>
                <c:pt idx="683">
                  <c:v>5.6512557620817843</c:v>
                </c:pt>
                <c:pt idx="684">
                  <c:v>5.6531962825278814</c:v>
                </c:pt>
                <c:pt idx="685">
                  <c:v>5.6548070631970262</c:v>
                </c:pt>
                <c:pt idx="686">
                  <c:v>5.6565784386617102</c:v>
                </c:pt>
                <c:pt idx="687">
                  <c:v>5.6583977695167285</c:v>
                </c:pt>
                <c:pt idx="688">
                  <c:v>5.6601695167286241</c:v>
                </c:pt>
                <c:pt idx="689">
                  <c:v>5.661746840148699</c:v>
                </c:pt>
                <c:pt idx="690">
                  <c:v>5.6635286245353162</c:v>
                </c:pt>
                <c:pt idx="691">
                  <c:v>5.6655338289962822</c:v>
                </c:pt>
                <c:pt idx="692">
                  <c:v>5.6675814126394055</c:v>
                </c:pt>
                <c:pt idx="693">
                  <c:v>5.6694382899628257</c:v>
                </c:pt>
                <c:pt idx="694">
                  <c:v>5.6710598513011155</c:v>
                </c:pt>
                <c:pt idx="695">
                  <c:v>5.6725903345724911</c:v>
                </c:pt>
                <c:pt idx="696">
                  <c:v>5.6746840148698885</c:v>
                </c:pt>
                <c:pt idx="697">
                  <c:v>5.6764672862453533</c:v>
                </c:pt>
                <c:pt idx="698">
                  <c:v>5.6781799256505572</c:v>
                </c:pt>
                <c:pt idx="699">
                  <c:v>5.6797977695167283</c:v>
                </c:pt>
                <c:pt idx="700">
                  <c:v>5.6814111524163566</c:v>
                </c:pt>
                <c:pt idx="701">
                  <c:v>5.6832040892193305</c:v>
                </c:pt>
                <c:pt idx="702">
                  <c:v>5.6853542750929371</c:v>
                </c:pt>
                <c:pt idx="703">
                  <c:v>5.6873873605947951</c:v>
                </c:pt>
                <c:pt idx="704">
                  <c:v>5.6889475836431229</c:v>
                </c:pt>
                <c:pt idx="705">
                  <c:v>5.6905133828996286</c:v>
                </c:pt>
                <c:pt idx="706">
                  <c:v>5.6923312267657993</c:v>
                </c:pt>
                <c:pt idx="707">
                  <c:v>5.6939962825278814</c:v>
                </c:pt>
                <c:pt idx="708">
                  <c:v>5.6958936802973978</c:v>
                </c:pt>
                <c:pt idx="709">
                  <c:v>5.6977814126394053</c:v>
                </c:pt>
                <c:pt idx="710">
                  <c:v>5.6997115241635692</c:v>
                </c:pt>
                <c:pt idx="711">
                  <c:v>5.7014858736059484</c:v>
                </c:pt>
                <c:pt idx="712">
                  <c:v>5.7031118959107809</c:v>
                </c:pt>
                <c:pt idx="713">
                  <c:v>5.7047739776951669</c:v>
                </c:pt>
                <c:pt idx="714">
                  <c:v>5.7063866171003719</c:v>
                </c:pt>
                <c:pt idx="715">
                  <c:v>5.7084089219330858</c:v>
                </c:pt>
                <c:pt idx="716">
                  <c:v>5.7101925650557623</c:v>
                </c:pt>
                <c:pt idx="717">
                  <c:v>5.7119758364312272</c:v>
                </c:pt>
                <c:pt idx="718">
                  <c:v>5.7135702602230483</c:v>
                </c:pt>
                <c:pt idx="719">
                  <c:v>5.7151672862453529</c:v>
                </c:pt>
                <c:pt idx="720">
                  <c:v>5.7168260223048328</c:v>
                </c:pt>
                <c:pt idx="721">
                  <c:v>5.7186661710037177</c:v>
                </c:pt>
                <c:pt idx="722">
                  <c:v>5.7205033457249073</c:v>
                </c:pt>
                <c:pt idx="723">
                  <c:v>5.7222657992565056</c:v>
                </c:pt>
                <c:pt idx="724">
                  <c:v>5.7240468401486986</c:v>
                </c:pt>
                <c:pt idx="725">
                  <c:v>5.7257371747211891</c:v>
                </c:pt>
                <c:pt idx="726">
                  <c:v>5.7276014869888474</c:v>
                </c:pt>
                <c:pt idx="727">
                  <c:v>5.7292609665427507</c:v>
                </c:pt>
                <c:pt idx="728">
                  <c:v>5.7314215613382897</c:v>
                </c:pt>
                <c:pt idx="729">
                  <c:v>5.7334163568773233</c:v>
                </c:pt>
                <c:pt idx="730">
                  <c:v>5.7350111524163569</c:v>
                </c:pt>
                <c:pt idx="731">
                  <c:v>5.7366431226765799</c:v>
                </c:pt>
                <c:pt idx="732">
                  <c:v>5.7386843866171002</c:v>
                </c:pt>
                <c:pt idx="733">
                  <c:v>5.740312267657993</c:v>
                </c:pt>
                <c:pt idx="734">
                  <c:v>5.7421643122676578</c:v>
                </c:pt>
                <c:pt idx="735">
                  <c:v>5.7440713754646842</c:v>
                </c:pt>
                <c:pt idx="736">
                  <c:v>5.7458992565055764</c:v>
                </c:pt>
                <c:pt idx="737">
                  <c:v>5.7474944237918217</c:v>
                </c:pt>
                <c:pt idx="738">
                  <c:v>5.7493568773234198</c:v>
                </c:pt>
                <c:pt idx="739">
                  <c:v>5.7511267657992562</c:v>
                </c:pt>
                <c:pt idx="740">
                  <c:v>5.7532040892193308</c:v>
                </c:pt>
                <c:pt idx="741">
                  <c:v>5.7552457249070628</c:v>
                </c:pt>
                <c:pt idx="742">
                  <c:v>5.7570847583643125</c:v>
                </c:pt>
                <c:pt idx="743">
                  <c:v>5.7589282527881043</c:v>
                </c:pt>
                <c:pt idx="744">
                  <c:v>5.7605353159851305</c:v>
                </c:pt>
                <c:pt idx="745">
                  <c:v>5.7625029739776954</c:v>
                </c:pt>
                <c:pt idx="746">
                  <c:v>5.7640669144981409</c:v>
                </c:pt>
                <c:pt idx="747">
                  <c:v>5.7662513011152416</c:v>
                </c:pt>
                <c:pt idx="748">
                  <c:v>5.768548698884759</c:v>
                </c:pt>
                <c:pt idx="749">
                  <c:v>5.7703379182156134</c:v>
                </c:pt>
                <c:pt idx="750">
                  <c:v>5.7721851301115237</c:v>
                </c:pt>
                <c:pt idx="751">
                  <c:v>5.7740973977695171</c:v>
                </c:pt>
                <c:pt idx="752">
                  <c:v>5.7758241635687737</c:v>
                </c:pt>
                <c:pt idx="753">
                  <c:v>5.7780795539033463</c:v>
                </c:pt>
                <c:pt idx="754">
                  <c:v>5.7803092936802978</c:v>
                </c:pt>
                <c:pt idx="755">
                  <c:v>5.7821449814126398</c:v>
                </c:pt>
                <c:pt idx="756">
                  <c:v>5.7839293680297397</c:v>
                </c:pt>
                <c:pt idx="757">
                  <c:v>5.7858806691449818</c:v>
                </c:pt>
                <c:pt idx="758">
                  <c:v>5.7878189591078071</c:v>
                </c:pt>
                <c:pt idx="759">
                  <c:v>5.7899293680297399</c:v>
                </c:pt>
                <c:pt idx="760">
                  <c:v>5.7920037174721193</c:v>
                </c:pt>
                <c:pt idx="761">
                  <c:v>5.7938877323420073</c:v>
                </c:pt>
                <c:pt idx="762">
                  <c:v>5.7959107806691446</c:v>
                </c:pt>
                <c:pt idx="763">
                  <c:v>5.798019330855019</c:v>
                </c:pt>
                <c:pt idx="764">
                  <c:v>5.7999587360594802</c:v>
                </c:pt>
                <c:pt idx="765">
                  <c:v>5.801931970260223</c:v>
                </c:pt>
                <c:pt idx="766">
                  <c:v>5.8041442379182158</c:v>
                </c:pt>
                <c:pt idx="767">
                  <c:v>5.8064669144981416</c:v>
                </c:pt>
                <c:pt idx="768">
                  <c:v>5.8083197026022306</c:v>
                </c:pt>
                <c:pt idx="769">
                  <c:v>5.810089591078067</c:v>
                </c:pt>
                <c:pt idx="770">
                  <c:v>5.8123936802973981</c:v>
                </c:pt>
                <c:pt idx="771">
                  <c:v>5.8145368029739775</c:v>
                </c:pt>
                <c:pt idx="772">
                  <c:v>5.8166312267657991</c:v>
                </c:pt>
                <c:pt idx="773">
                  <c:v>5.819166171003717</c:v>
                </c:pt>
                <c:pt idx="774">
                  <c:v>5.8208776951672867</c:v>
                </c:pt>
                <c:pt idx="775">
                  <c:v>5.8229910780669147</c:v>
                </c:pt>
                <c:pt idx="776">
                  <c:v>5.825086988847584</c:v>
                </c:pt>
                <c:pt idx="777">
                  <c:v>5.8271063197026027</c:v>
                </c:pt>
                <c:pt idx="778">
                  <c:v>5.8293048327137544</c:v>
                </c:pt>
                <c:pt idx="779">
                  <c:v>5.8316840148698885</c:v>
                </c:pt>
                <c:pt idx="780">
                  <c:v>5.8337011152416363</c:v>
                </c:pt>
                <c:pt idx="781">
                  <c:v>5.8356126394052046</c:v>
                </c:pt>
                <c:pt idx="782">
                  <c:v>5.8376565055762084</c:v>
                </c:pt>
                <c:pt idx="783">
                  <c:v>5.839884014869889</c:v>
                </c:pt>
                <c:pt idx="784">
                  <c:v>5.8418148698884762</c:v>
                </c:pt>
                <c:pt idx="785">
                  <c:v>5.8439520446096651</c:v>
                </c:pt>
                <c:pt idx="786">
                  <c:v>5.8461620817843869</c:v>
                </c:pt>
                <c:pt idx="787">
                  <c:v>5.8485397769516734</c:v>
                </c:pt>
                <c:pt idx="788">
                  <c:v>5.8506962825278812</c:v>
                </c:pt>
                <c:pt idx="789">
                  <c:v>5.8525174721189588</c:v>
                </c:pt>
                <c:pt idx="790">
                  <c:v>5.854380669144982</c:v>
                </c:pt>
                <c:pt idx="791">
                  <c:v>5.8566048327137548</c:v>
                </c:pt>
                <c:pt idx="792">
                  <c:v>5.8590988847583647</c:v>
                </c:pt>
                <c:pt idx="793">
                  <c:v>5.8610944237918217</c:v>
                </c:pt>
                <c:pt idx="794">
                  <c:v>5.8630096654275095</c:v>
                </c:pt>
                <c:pt idx="795">
                  <c:v>5.8650382899628255</c:v>
                </c:pt>
                <c:pt idx="796">
                  <c:v>5.8670624535315987</c:v>
                </c:pt>
                <c:pt idx="797">
                  <c:v>5.8695527881040892</c:v>
                </c:pt>
                <c:pt idx="798">
                  <c:v>5.8719063197026022</c:v>
                </c:pt>
                <c:pt idx="799">
                  <c:v>5.8739044609665427</c:v>
                </c:pt>
                <c:pt idx="800">
                  <c:v>5.8760446096654277</c:v>
                </c:pt>
                <c:pt idx="801">
                  <c:v>5.8782144981412641</c:v>
                </c:pt>
                <c:pt idx="802">
                  <c:v>5.8801568773234205</c:v>
                </c:pt>
                <c:pt idx="803">
                  <c:v>5.8821074349442384</c:v>
                </c:pt>
                <c:pt idx="804">
                  <c:v>5.8846304832713754</c:v>
                </c:pt>
                <c:pt idx="805">
                  <c:v>5.8867762081784392</c:v>
                </c:pt>
                <c:pt idx="806">
                  <c:v>5.8885107806691455</c:v>
                </c:pt>
                <c:pt idx="807">
                  <c:v>5.8910565055762083</c:v>
                </c:pt>
                <c:pt idx="808">
                  <c:v>5.893373977695167</c:v>
                </c:pt>
                <c:pt idx="809">
                  <c:v>5.8951988847583641</c:v>
                </c:pt>
                <c:pt idx="810">
                  <c:v>5.8977144981412639</c:v>
                </c:pt>
                <c:pt idx="811">
                  <c:v>5.900114126394052</c:v>
                </c:pt>
                <c:pt idx="812">
                  <c:v>5.9021583643122675</c:v>
                </c:pt>
                <c:pt idx="813">
                  <c:v>5.9042505576208182</c:v>
                </c:pt>
                <c:pt idx="814">
                  <c:v>5.9065944237918213</c:v>
                </c:pt>
                <c:pt idx="815">
                  <c:v>5.9087382899628258</c:v>
                </c:pt>
                <c:pt idx="816">
                  <c:v>5.9108401486988846</c:v>
                </c:pt>
                <c:pt idx="817">
                  <c:v>5.9133449814126395</c:v>
                </c:pt>
                <c:pt idx="818">
                  <c:v>5.9158104089219332</c:v>
                </c:pt>
                <c:pt idx="819">
                  <c:v>5.9175539033457252</c:v>
                </c:pt>
                <c:pt idx="820">
                  <c:v>5.9197605947955392</c:v>
                </c:pt>
                <c:pt idx="821">
                  <c:v>5.9216014869888474</c:v>
                </c:pt>
                <c:pt idx="822">
                  <c:v>5.9240263940520448</c:v>
                </c:pt>
                <c:pt idx="823">
                  <c:v>5.926708921933086</c:v>
                </c:pt>
                <c:pt idx="824">
                  <c:v>5.9293695167286247</c:v>
                </c:pt>
                <c:pt idx="825">
                  <c:v>5.9314368029739777</c:v>
                </c:pt>
                <c:pt idx="826">
                  <c:v>5.9334271375464684</c:v>
                </c:pt>
                <c:pt idx="827">
                  <c:v>5.9353104089219331</c:v>
                </c:pt>
                <c:pt idx="828">
                  <c:v>5.9375144981412644</c:v>
                </c:pt>
                <c:pt idx="829">
                  <c:v>5.9397706319702603</c:v>
                </c:pt>
                <c:pt idx="830">
                  <c:v>5.942373234200744</c:v>
                </c:pt>
                <c:pt idx="831">
                  <c:v>5.9444773234200747</c:v>
                </c:pt>
                <c:pt idx="832">
                  <c:v>5.9466081784386615</c:v>
                </c:pt>
                <c:pt idx="833">
                  <c:v>5.9491576208178438</c:v>
                </c:pt>
                <c:pt idx="834">
                  <c:v>5.9512840148698887</c:v>
                </c:pt>
                <c:pt idx="835">
                  <c:v>5.9533565055762079</c:v>
                </c:pt>
                <c:pt idx="836">
                  <c:v>5.9558624535315987</c:v>
                </c:pt>
                <c:pt idx="837">
                  <c:v>5.9581263940520444</c:v>
                </c:pt>
                <c:pt idx="838">
                  <c:v>5.9599903345724909</c:v>
                </c:pt>
                <c:pt idx="839">
                  <c:v>5.962083271375465</c:v>
                </c:pt>
                <c:pt idx="840">
                  <c:v>5.9640758364312267</c:v>
                </c:pt>
                <c:pt idx="841">
                  <c:v>5.9661063197026021</c:v>
                </c:pt>
                <c:pt idx="842">
                  <c:v>5.9687702602230486</c:v>
                </c:pt>
                <c:pt idx="843">
                  <c:v>5.9711531598513012</c:v>
                </c:pt>
                <c:pt idx="844">
                  <c:v>5.9730847583643119</c:v>
                </c:pt>
                <c:pt idx="845">
                  <c:v>5.974904089219331</c:v>
                </c:pt>
                <c:pt idx="846">
                  <c:v>5.9767375464684021</c:v>
                </c:pt>
                <c:pt idx="847">
                  <c:v>5.9787628252788103</c:v>
                </c:pt>
                <c:pt idx="848">
                  <c:v>5.9811520446096651</c:v>
                </c:pt>
                <c:pt idx="849">
                  <c:v>5.9834449814126396</c:v>
                </c:pt>
                <c:pt idx="850">
                  <c:v>5.985188104089219</c:v>
                </c:pt>
                <c:pt idx="851">
                  <c:v>5.9871959107806694</c:v>
                </c:pt>
                <c:pt idx="852">
                  <c:v>5.9888691449814129</c:v>
                </c:pt>
                <c:pt idx="853">
                  <c:v>5.9905553903345723</c:v>
                </c:pt>
                <c:pt idx="854">
                  <c:v>5.9925977695167285</c:v>
                </c:pt>
                <c:pt idx="855">
                  <c:v>5.9948661710037179</c:v>
                </c:pt>
                <c:pt idx="856">
                  <c:v>5.996532342007435</c:v>
                </c:pt>
                <c:pt idx="857">
                  <c:v>5.9980148698884754</c:v>
                </c:pt>
                <c:pt idx="858">
                  <c:v>5.999425278810409</c:v>
                </c:pt>
                <c:pt idx="859">
                  <c:v>6.0006706319702605</c:v>
                </c:pt>
                <c:pt idx="860">
                  <c:v>6.0021624535315983</c:v>
                </c:pt>
                <c:pt idx="861">
                  <c:v>6.0036475836431231</c:v>
                </c:pt>
                <c:pt idx="862">
                  <c:v>6.0049873605947957</c:v>
                </c:pt>
                <c:pt idx="863">
                  <c:v>6.0061464684014876</c:v>
                </c:pt>
                <c:pt idx="864">
                  <c:v>6.0072895910780666</c:v>
                </c:pt>
                <c:pt idx="865">
                  <c:v>6.0082308550185877</c:v>
                </c:pt>
                <c:pt idx="866">
                  <c:v>6.0091197026022307</c:v>
                </c:pt>
                <c:pt idx="867">
                  <c:v>6.0098691449814128</c:v>
                </c:pt>
                <c:pt idx="868">
                  <c:v>6.0104921933085507</c:v>
                </c:pt>
                <c:pt idx="869">
                  <c:v>6.0107992565055763</c:v>
                </c:pt>
                <c:pt idx="870">
                  <c:v>6.0109858736059483</c:v>
                </c:pt>
                <c:pt idx="871">
                  <c:v>6.011152416356877</c:v>
                </c:pt>
                <c:pt idx="872">
                  <c:v>6.0112074349442377</c:v>
                </c:pt>
                <c:pt idx="873">
                  <c:v>6.0111081784386613</c:v>
                </c:pt>
                <c:pt idx="874">
                  <c:v>6.010686988847584</c:v>
                </c:pt>
                <c:pt idx="875">
                  <c:v>6.0091706319702602</c:v>
                </c:pt>
                <c:pt idx="876">
                  <c:v>6.0079342007434944</c:v>
                </c:pt>
                <c:pt idx="877">
                  <c:v>6.0068981412639406</c:v>
                </c:pt>
                <c:pt idx="878">
                  <c:v>6.0060263940520446</c:v>
                </c:pt>
                <c:pt idx="879">
                  <c:v>6.0046661710037172</c:v>
                </c:pt>
                <c:pt idx="880">
                  <c:v>6.0019769516728623</c:v>
                </c:pt>
                <c:pt idx="881">
                  <c:v>5.9977661710037182</c:v>
                </c:pt>
                <c:pt idx="882">
                  <c:v>5.9922832713754648</c:v>
                </c:pt>
                <c:pt idx="883">
                  <c:v>5.9834052044609667</c:v>
                </c:pt>
                <c:pt idx="884">
                  <c:v>5.9717520446096657</c:v>
                </c:pt>
                <c:pt idx="885">
                  <c:v>5.9607434944237916</c:v>
                </c:pt>
                <c:pt idx="886">
                  <c:v>5.9498617100371742</c:v>
                </c:pt>
                <c:pt idx="887">
                  <c:v>5.9384773234200745</c:v>
                </c:pt>
                <c:pt idx="888">
                  <c:v>5.9282245353159855</c:v>
                </c:pt>
                <c:pt idx="889">
                  <c:v>5.9172052044609664</c:v>
                </c:pt>
                <c:pt idx="890">
                  <c:v>5.9058446096654276</c:v>
                </c:pt>
                <c:pt idx="891">
                  <c:v>5.89442156133829</c:v>
                </c:pt>
                <c:pt idx="892">
                  <c:v>5.8803806691449818</c:v>
                </c:pt>
                <c:pt idx="893">
                  <c:v>5.8660557620817846</c:v>
                </c:pt>
                <c:pt idx="894">
                  <c:v>5.8537018587360592</c:v>
                </c:pt>
                <c:pt idx="895">
                  <c:v>5.8414263940520446</c:v>
                </c:pt>
                <c:pt idx="896">
                  <c:v>5.8290996282527878</c:v>
                </c:pt>
                <c:pt idx="897">
                  <c:v>5.8169795539033462</c:v>
                </c:pt>
                <c:pt idx="898">
                  <c:v>5.8041524163568772</c:v>
                </c:pt>
                <c:pt idx="899">
                  <c:v>5.7892267657992562</c:v>
                </c:pt>
                <c:pt idx="900">
                  <c:v>5.7748944237918218</c:v>
                </c:pt>
                <c:pt idx="901">
                  <c:v>5.7625059479553906</c:v>
                </c:pt>
                <c:pt idx="902">
                  <c:v>5.7500368029739777</c:v>
                </c:pt>
                <c:pt idx="903">
                  <c:v>5.7376933085501856</c:v>
                </c:pt>
                <c:pt idx="904">
                  <c:v>5.7253546468401488</c:v>
                </c:pt>
                <c:pt idx="905">
                  <c:v>5.7114866171003715</c:v>
                </c:pt>
                <c:pt idx="906">
                  <c:v>5.697649814126394</c:v>
                </c:pt>
                <c:pt idx="907">
                  <c:v>5.6854308550185877</c:v>
                </c:pt>
                <c:pt idx="908">
                  <c:v>5.6738167286245353</c:v>
                </c:pt>
                <c:pt idx="909">
                  <c:v>5.6624884758364313</c:v>
                </c:pt>
                <c:pt idx="910">
                  <c:v>5.6515925650557621</c:v>
                </c:pt>
                <c:pt idx="911">
                  <c:v>5.6388282527881044</c:v>
                </c:pt>
                <c:pt idx="912">
                  <c:v>5.6261594795539036</c:v>
                </c:pt>
                <c:pt idx="913">
                  <c:v>5.6156981412639402</c:v>
                </c:pt>
                <c:pt idx="914">
                  <c:v>5.6052513011152421</c:v>
                </c:pt>
                <c:pt idx="915">
                  <c:v>5.5954315985130112</c:v>
                </c:pt>
                <c:pt idx="916">
                  <c:v>5.5853353159851302</c:v>
                </c:pt>
                <c:pt idx="917">
                  <c:v>5.5755907063197023</c:v>
                </c:pt>
                <c:pt idx="918">
                  <c:v>5.5646189591078068</c:v>
                </c:pt>
                <c:pt idx="919">
                  <c:v>5.554028252788104</c:v>
                </c:pt>
                <c:pt idx="920">
                  <c:v>5.5450925650557625</c:v>
                </c:pt>
                <c:pt idx="921">
                  <c:v>5.5363895910780672</c:v>
                </c:pt>
                <c:pt idx="922">
                  <c:v>5.5275944237918218</c:v>
                </c:pt>
                <c:pt idx="923">
                  <c:v>5.5191137546468401</c:v>
                </c:pt>
                <c:pt idx="924">
                  <c:v>5.5097223048327137</c:v>
                </c:pt>
                <c:pt idx="925">
                  <c:v>5.5001899628252788</c:v>
                </c:pt>
                <c:pt idx="926">
                  <c:v>5.4924936802973976</c:v>
                </c:pt>
                <c:pt idx="927">
                  <c:v>5.4850866171003716</c:v>
                </c:pt>
                <c:pt idx="928">
                  <c:v>5.4778628252788106</c:v>
                </c:pt>
                <c:pt idx="929">
                  <c:v>5.4702806691449819</c:v>
                </c:pt>
                <c:pt idx="930">
                  <c:v>5.4620568773234197</c:v>
                </c:pt>
                <c:pt idx="931">
                  <c:v>5.4535486988847586</c:v>
                </c:pt>
                <c:pt idx="932">
                  <c:v>5.4469115241635686</c:v>
                </c:pt>
                <c:pt idx="933">
                  <c:v>5.4406156133828993</c:v>
                </c:pt>
                <c:pt idx="934">
                  <c:v>5.4341315985130114</c:v>
                </c:pt>
                <c:pt idx="935">
                  <c:v>5.4279728624535313</c:v>
                </c:pt>
                <c:pt idx="936">
                  <c:v>5.421712267657993</c:v>
                </c:pt>
                <c:pt idx="937">
                  <c:v>5.4146999999999998</c:v>
                </c:pt>
                <c:pt idx="938">
                  <c:v>5.4078773234200748</c:v>
                </c:pt>
                <c:pt idx="939">
                  <c:v>5.4024185873605948</c:v>
                </c:pt>
                <c:pt idx="940">
                  <c:v>5.3968609665427509</c:v>
                </c:pt>
                <c:pt idx="941">
                  <c:v>5.3912832713754648</c:v>
                </c:pt>
                <c:pt idx="942">
                  <c:v>5.3860520446096656</c:v>
                </c:pt>
                <c:pt idx="943">
                  <c:v>5.3805130111524164</c:v>
                </c:pt>
                <c:pt idx="944">
                  <c:v>5.3745007434944236</c:v>
                </c:pt>
                <c:pt idx="945">
                  <c:v>5.3696223048327134</c:v>
                </c:pt>
                <c:pt idx="946">
                  <c:v>5.3646847583643122</c:v>
                </c:pt>
                <c:pt idx="947">
                  <c:v>5.3603104089219329</c:v>
                </c:pt>
                <c:pt idx="948">
                  <c:v>5.355614869888476</c:v>
                </c:pt>
                <c:pt idx="949">
                  <c:v>5.3504869888475834</c:v>
                </c:pt>
                <c:pt idx="950">
                  <c:v>5.3454345724907064</c:v>
                </c:pt>
                <c:pt idx="951">
                  <c:v>5.3413717472118956</c:v>
                </c:pt>
                <c:pt idx="952">
                  <c:v>5.3370453531598514</c:v>
                </c:pt>
                <c:pt idx="953">
                  <c:v>5.3332044609665425</c:v>
                </c:pt>
                <c:pt idx="954">
                  <c:v>5.3290193308550187</c:v>
                </c:pt>
                <c:pt idx="955">
                  <c:v>5.3253539033457251</c:v>
                </c:pt>
                <c:pt idx="956">
                  <c:v>5.3216223048327134</c:v>
                </c:pt>
                <c:pt idx="957">
                  <c:v>5.3173174721189591</c:v>
                </c:pt>
                <c:pt idx="958">
                  <c:v>5.313665427509294</c:v>
                </c:pt>
                <c:pt idx="959">
                  <c:v>5.3104780669144978</c:v>
                </c:pt>
                <c:pt idx="960">
                  <c:v>5.3072423791821564</c:v>
                </c:pt>
                <c:pt idx="961">
                  <c:v>5.3039858736059475</c:v>
                </c:pt>
                <c:pt idx="962">
                  <c:v>5.30043717472119</c:v>
                </c:pt>
                <c:pt idx="963">
                  <c:v>5.2972144981412637</c:v>
                </c:pt>
                <c:pt idx="964">
                  <c:v>5.2943200743494421</c:v>
                </c:pt>
                <c:pt idx="965">
                  <c:v>5.2910007434944237</c:v>
                </c:pt>
                <c:pt idx="966">
                  <c:v>5.2880237918215611</c:v>
                </c:pt>
                <c:pt idx="967">
                  <c:v>5.2854208178438666</c:v>
                </c:pt>
                <c:pt idx="968">
                  <c:v>5.2821613382899626</c:v>
                </c:pt>
                <c:pt idx="969">
                  <c:v>5.2795602230483274</c:v>
                </c:pt>
                <c:pt idx="970">
                  <c:v>5.2772059479553901</c:v>
                </c:pt>
                <c:pt idx="971">
                  <c:v>5.2745933085501857</c:v>
                </c:pt>
                <c:pt idx="972">
                  <c:v>5.2723635687732342</c:v>
                </c:pt>
                <c:pt idx="973">
                  <c:v>5.2700133828996281</c:v>
                </c:pt>
                <c:pt idx="974">
                  <c:v>5.267918215613383</c:v>
                </c:pt>
                <c:pt idx="975">
                  <c:v>5.2654646840148702</c:v>
                </c:pt>
                <c:pt idx="976">
                  <c:v>5.2629081784386615</c:v>
                </c:pt>
                <c:pt idx="977">
                  <c:v>5.2609828996282531</c:v>
                </c:pt>
                <c:pt idx="978">
                  <c:v>5.2587360594795536</c:v>
                </c:pt>
                <c:pt idx="979">
                  <c:v>5.2567144981412639</c:v>
                </c:pt>
                <c:pt idx="980">
                  <c:v>5.2546706319702601</c:v>
                </c:pt>
                <c:pt idx="981">
                  <c:v>5.2526539033457249</c:v>
                </c:pt>
                <c:pt idx="982">
                  <c:v>5.2504851301115245</c:v>
                </c:pt>
                <c:pt idx="983">
                  <c:v>5.2487565055762087</c:v>
                </c:pt>
                <c:pt idx="984">
                  <c:v>5.2472501858736056</c:v>
                </c:pt>
                <c:pt idx="985">
                  <c:v>5.2456747211895909</c:v>
                </c:pt>
                <c:pt idx="986">
                  <c:v>5.2441539033457252</c:v>
                </c:pt>
                <c:pt idx="987">
                  <c:v>5.2421423791821562</c:v>
                </c:pt>
                <c:pt idx="988">
                  <c:v>5.2408609665427512</c:v>
                </c:pt>
                <c:pt idx="989">
                  <c:v>5.2394565055762081</c:v>
                </c:pt>
                <c:pt idx="990">
                  <c:v>5.2380899628252786</c:v>
                </c:pt>
                <c:pt idx="991">
                  <c:v>5.2369066914498141</c:v>
                </c:pt>
                <c:pt idx="992">
                  <c:v>5.235510780669145</c:v>
                </c:pt>
                <c:pt idx="993">
                  <c:v>5.2342148698884756</c:v>
                </c:pt>
                <c:pt idx="994">
                  <c:v>5.2327717472118955</c:v>
                </c:pt>
                <c:pt idx="995">
                  <c:v>5.2314078066914496</c:v>
                </c:pt>
                <c:pt idx="996">
                  <c:v>5.2304089219330852</c:v>
                </c:pt>
                <c:pt idx="997">
                  <c:v>5.2293907063197027</c:v>
                </c:pt>
                <c:pt idx="998">
                  <c:v>5.2281814126394055</c:v>
                </c:pt>
                <c:pt idx="999">
                  <c:v>5.2272312267657997</c:v>
                </c:pt>
                <c:pt idx="1000">
                  <c:v>5.2264646840148696</c:v>
                </c:pt>
                <c:pt idx="1001">
                  <c:v>5.2254836431226765</c:v>
                </c:pt>
                <c:pt idx="1002">
                  <c:v>5.2245661710037172</c:v>
                </c:pt>
                <c:pt idx="1003">
                  <c:v>5.2237985130111522</c:v>
                </c:pt>
                <c:pt idx="1004">
                  <c:v>5.2230096654275089</c:v>
                </c:pt>
                <c:pt idx="1005">
                  <c:v>5.22214312267658</c:v>
                </c:pt>
                <c:pt idx="1006">
                  <c:v>5.2212174721189593</c:v>
                </c:pt>
                <c:pt idx="1007">
                  <c:v>5.2203925650557625</c:v>
                </c:pt>
                <c:pt idx="1008">
                  <c:v>5.2196851301115244</c:v>
                </c:pt>
                <c:pt idx="1009">
                  <c:v>5.2190468401486987</c:v>
                </c:pt>
                <c:pt idx="1010">
                  <c:v>5.2184066914498137</c:v>
                </c:pt>
                <c:pt idx="1011">
                  <c:v>5.2178237918215613</c:v>
                </c:pt>
                <c:pt idx="1012">
                  <c:v>5.2171371747211897</c:v>
                </c:pt>
                <c:pt idx="1013">
                  <c:v>5.2164553903345725</c:v>
                </c:pt>
                <c:pt idx="1014">
                  <c:v>5.2158234200743498</c:v>
                </c:pt>
                <c:pt idx="1015">
                  <c:v>5.215320446096654</c:v>
                </c:pt>
                <c:pt idx="1016">
                  <c:v>5.2148483271375463</c:v>
                </c:pt>
                <c:pt idx="1017">
                  <c:v>5.2144583643122679</c:v>
                </c:pt>
                <c:pt idx="1018">
                  <c:v>5.2140178438661708</c:v>
                </c:pt>
                <c:pt idx="1019">
                  <c:v>5.2135085501858738</c:v>
                </c:pt>
                <c:pt idx="1020">
                  <c:v>5.2130914498141268</c:v>
                </c:pt>
                <c:pt idx="1021">
                  <c:v>5.2127743494423795</c:v>
                </c:pt>
                <c:pt idx="1022">
                  <c:v>5.2124602230483275</c:v>
                </c:pt>
                <c:pt idx="1023">
                  <c:v>5.2120985130111528</c:v>
                </c:pt>
                <c:pt idx="1024">
                  <c:v>5.2117334572490703</c:v>
                </c:pt>
                <c:pt idx="1025">
                  <c:v>5.2113505576208183</c:v>
                </c:pt>
                <c:pt idx="1026">
                  <c:v>5.2110237918215612</c:v>
                </c:pt>
                <c:pt idx="1027">
                  <c:v>5.2107412639405206</c:v>
                </c:pt>
                <c:pt idx="1028">
                  <c:v>5.2104342007434941</c:v>
                </c:pt>
                <c:pt idx="1029">
                  <c:v>5.2101561338289963</c:v>
                </c:pt>
                <c:pt idx="1030">
                  <c:v>5.2099130111524161</c:v>
                </c:pt>
                <c:pt idx="1031">
                  <c:v>5.2097163568773235</c:v>
                </c:pt>
                <c:pt idx="1032">
                  <c:v>5.2095144981412638</c:v>
                </c:pt>
                <c:pt idx="1033">
                  <c:v>5.2093081784386621</c:v>
                </c:pt>
                <c:pt idx="1034">
                  <c:v>5.2091431226765801</c:v>
                </c:pt>
                <c:pt idx="1035">
                  <c:v>5.2089925650557625</c:v>
                </c:pt>
                <c:pt idx="1036">
                  <c:v>5.208865427509294</c:v>
                </c:pt>
                <c:pt idx="1037">
                  <c:v>5.2087527881040891</c:v>
                </c:pt>
                <c:pt idx="1038">
                  <c:v>5.2086364312267657</c:v>
                </c:pt>
                <c:pt idx="1039">
                  <c:v>5.2085301115241638</c:v>
                </c:pt>
                <c:pt idx="1040">
                  <c:v>5.2084394052044605</c:v>
                </c:pt>
                <c:pt idx="1041">
                  <c:v>5.2083542750929368</c:v>
                </c:pt>
                <c:pt idx="1042">
                  <c:v>5.2082758364312269</c:v>
                </c:pt>
                <c:pt idx="1043">
                  <c:v>5.2081992565055764</c:v>
                </c:pt>
                <c:pt idx="1044">
                  <c:v>5.2081167286245353</c:v>
                </c:pt>
                <c:pt idx="1045">
                  <c:v>5.2080423791821566</c:v>
                </c:pt>
                <c:pt idx="1046">
                  <c:v>5.2079836431226765</c:v>
                </c:pt>
                <c:pt idx="1047">
                  <c:v>5.20792936802974</c:v>
                </c:pt>
                <c:pt idx="1048">
                  <c:v>5.2078825278810408</c:v>
                </c:pt>
                <c:pt idx="1049">
                  <c:v>5.2078408921933086</c:v>
                </c:pt>
                <c:pt idx="1050">
                  <c:v>5.207800743494424</c:v>
                </c:pt>
                <c:pt idx="1051">
                  <c:v>5.2077539033457247</c:v>
                </c:pt>
                <c:pt idx="1052">
                  <c:v>5.2077070631970264</c:v>
                </c:pt>
                <c:pt idx="1053">
                  <c:v>5.2076665427509292</c:v>
                </c:pt>
                <c:pt idx="1054">
                  <c:v>5.2076263940520446</c:v>
                </c:pt>
                <c:pt idx="1055">
                  <c:v>5.2075866171003717</c:v>
                </c:pt>
                <c:pt idx="1056">
                  <c:v>5.2075475836431231</c:v>
                </c:pt>
                <c:pt idx="1057">
                  <c:v>5.207503717472119</c:v>
                </c:pt>
                <c:pt idx="1058">
                  <c:v>5.2074602230483276</c:v>
                </c:pt>
                <c:pt idx="1059">
                  <c:v>5.2074237918215616</c:v>
                </c:pt>
                <c:pt idx="1060">
                  <c:v>5.2073873605947956</c:v>
                </c:pt>
                <c:pt idx="1061">
                  <c:v>5.2073412639405205</c:v>
                </c:pt>
                <c:pt idx="1062">
                  <c:v>5.2072241635687728</c:v>
                </c:pt>
                <c:pt idx="1063">
                  <c:v>5.207098513011152</c:v>
                </c:pt>
                <c:pt idx="1064">
                  <c:v>5.2069918215613384</c:v>
                </c:pt>
                <c:pt idx="1065">
                  <c:v>5.2069159851301112</c:v>
                </c:pt>
                <c:pt idx="1066">
                  <c:v>5.2068520446096658</c:v>
                </c:pt>
                <c:pt idx="1067">
                  <c:v>5.2067962825278808</c:v>
                </c:pt>
                <c:pt idx="1068">
                  <c:v>5.2067464684014872</c:v>
                </c:pt>
                <c:pt idx="1069">
                  <c:v>5.2067040892193308</c:v>
                </c:pt>
                <c:pt idx="1070">
                  <c:v>5.2066713754646843</c:v>
                </c:pt>
                <c:pt idx="1071">
                  <c:v>5.2066460966542749</c:v>
                </c:pt>
                <c:pt idx="1072">
                  <c:v>5.2066271375464686</c:v>
                </c:pt>
                <c:pt idx="1073">
                  <c:v>5.2066107806691448</c:v>
                </c:pt>
                <c:pt idx="1074">
                  <c:v>5.2065962825278813</c:v>
                </c:pt>
                <c:pt idx="1075">
                  <c:v>5.2065840148698888</c:v>
                </c:pt>
                <c:pt idx="1076">
                  <c:v>5.2065717472118962</c:v>
                </c:pt>
                <c:pt idx="1077">
                  <c:v>5.2065613382899629</c:v>
                </c:pt>
                <c:pt idx="1078">
                  <c:v>5.2065535315985132</c:v>
                </c:pt>
                <c:pt idx="1079">
                  <c:v>5.2065483271375461</c:v>
                </c:pt>
                <c:pt idx="1080">
                  <c:v>5.2065449814126392</c:v>
                </c:pt>
                <c:pt idx="1081">
                  <c:v>5.2065446096654275</c:v>
                </c:pt>
                <c:pt idx="1082">
                  <c:v>5.2065468401486985</c:v>
                </c:pt>
                <c:pt idx="1083">
                  <c:v>5.2065513011152413</c:v>
                </c:pt>
                <c:pt idx="1084">
                  <c:v>5.2065576208178443</c:v>
                </c:pt>
                <c:pt idx="1085">
                  <c:v>5.2065665427509291</c:v>
                </c:pt>
                <c:pt idx="1086">
                  <c:v>5.2065769516728624</c:v>
                </c:pt>
                <c:pt idx="1087">
                  <c:v>5.2065903345724909</c:v>
                </c:pt>
                <c:pt idx="1088">
                  <c:v>5.2066055762081787</c:v>
                </c:pt>
                <c:pt idx="1089">
                  <c:v>5.2066260223048326</c:v>
                </c:pt>
                <c:pt idx="1090">
                  <c:v>5.2066483271375468</c:v>
                </c:pt>
                <c:pt idx="1091">
                  <c:v>5.2066698884758367</c:v>
                </c:pt>
                <c:pt idx="1092">
                  <c:v>5.2066940520446092</c:v>
                </c:pt>
                <c:pt idx="1093">
                  <c:v>5.2067211895910779</c:v>
                </c:pt>
                <c:pt idx="1094">
                  <c:v>5.2067516728624534</c:v>
                </c:pt>
                <c:pt idx="1095">
                  <c:v>5.206789591078067</c:v>
                </c:pt>
                <c:pt idx="1096">
                  <c:v>5.2068308550185876</c:v>
                </c:pt>
                <c:pt idx="1097">
                  <c:v>5.2068706319702605</c:v>
                </c:pt>
                <c:pt idx="1098">
                  <c:v>5.2069152416356879</c:v>
                </c:pt>
                <c:pt idx="1099">
                  <c:v>5.2069702602230485</c:v>
                </c:pt>
                <c:pt idx="1100">
                  <c:v>5.2070338289962823</c:v>
                </c:pt>
                <c:pt idx="1101">
                  <c:v>5.2071200743494428</c:v>
                </c:pt>
                <c:pt idx="1102">
                  <c:v>5.2072148698884755</c:v>
                </c:pt>
                <c:pt idx="1103">
                  <c:v>5.2073081784386615</c:v>
                </c:pt>
                <c:pt idx="1104">
                  <c:v>5.2074148698884759</c:v>
                </c:pt>
                <c:pt idx="1105">
                  <c:v>5.2075282527881042</c:v>
                </c:pt>
                <c:pt idx="1106">
                  <c:v>5.2076438661710034</c:v>
                </c:pt>
                <c:pt idx="1107">
                  <c:v>5.2077561338289966</c:v>
                </c:pt>
                <c:pt idx="1108">
                  <c:v>5.2078873605947953</c:v>
                </c:pt>
                <c:pt idx="1109">
                  <c:v>5.2080382899628255</c:v>
                </c:pt>
                <c:pt idx="1110">
                  <c:v>5.2081784386617098</c:v>
                </c:pt>
                <c:pt idx="1111">
                  <c:v>5.2083256505576205</c:v>
                </c:pt>
                <c:pt idx="1112">
                  <c:v>5.2084795539033459</c:v>
                </c:pt>
                <c:pt idx="1113">
                  <c:v>5.2086553903345729</c:v>
                </c:pt>
                <c:pt idx="1114">
                  <c:v>5.2088814126394052</c:v>
                </c:pt>
                <c:pt idx="1115">
                  <c:v>5.2091360594795537</c:v>
                </c:pt>
                <c:pt idx="1116">
                  <c:v>5.2093698884758366</c:v>
                </c:pt>
                <c:pt idx="1117">
                  <c:v>5.2096219330855016</c:v>
                </c:pt>
                <c:pt idx="1118">
                  <c:v>5.2098985130111526</c:v>
                </c:pt>
                <c:pt idx="1119">
                  <c:v>5.2102167286245358</c:v>
                </c:pt>
                <c:pt idx="1120">
                  <c:v>5.2106241635687729</c:v>
                </c:pt>
                <c:pt idx="1121">
                  <c:v>5.2110431226765801</c:v>
                </c:pt>
                <c:pt idx="1122">
                  <c:v>5.2114133828996279</c:v>
                </c:pt>
                <c:pt idx="1123">
                  <c:v>5.2117472118959105</c:v>
                </c:pt>
                <c:pt idx="1124">
                  <c:v>5.2120724907063201</c:v>
                </c:pt>
                <c:pt idx="1125">
                  <c:v>5.2124074349442377</c:v>
                </c:pt>
                <c:pt idx="1126">
                  <c:v>5.2127460966542749</c:v>
                </c:pt>
                <c:pt idx="1127">
                  <c:v>5.2131821561338292</c:v>
                </c:pt>
                <c:pt idx="1128">
                  <c:v>5.2136312267657994</c:v>
                </c:pt>
                <c:pt idx="1129">
                  <c:v>5.2140375464684015</c:v>
                </c:pt>
                <c:pt idx="1130">
                  <c:v>5.2144546468401485</c:v>
                </c:pt>
                <c:pt idx="1131">
                  <c:v>5.2149174721189588</c:v>
                </c:pt>
                <c:pt idx="1132">
                  <c:v>5.2153866171003713</c:v>
                </c:pt>
                <c:pt idx="1133">
                  <c:v>5.2158892193308555</c:v>
                </c:pt>
                <c:pt idx="1134">
                  <c:v>5.2163881040892193</c:v>
                </c:pt>
                <c:pt idx="1135">
                  <c:v>5.2168918215613385</c:v>
                </c:pt>
                <c:pt idx="1136">
                  <c:v>5.2174293680297401</c:v>
                </c:pt>
                <c:pt idx="1137">
                  <c:v>5.2179639405204457</c:v>
                </c:pt>
                <c:pt idx="1138">
                  <c:v>5.2184788104089215</c:v>
                </c:pt>
                <c:pt idx="1139">
                  <c:v>5.2190312267657992</c:v>
                </c:pt>
                <c:pt idx="1140">
                  <c:v>5.2195687732342009</c:v>
                </c:pt>
                <c:pt idx="1141">
                  <c:v>5.2200245353159849</c:v>
                </c:pt>
                <c:pt idx="1142">
                  <c:v>5.2205223048327136</c:v>
                </c:pt>
                <c:pt idx="1143">
                  <c:v>5.221011895910781</c:v>
                </c:pt>
                <c:pt idx="1144">
                  <c:v>5.2214743494423796</c:v>
                </c:pt>
                <c:pt idx="1145">
                  <c:v>5.2219910780669148</c:v>
                </c:pt>
                <c:pt idx="1146">
                  <c:v>5.2226412639405204</c:v>
                </c:pt>
                <c:pt idx="1147">
                  <c:v>5.2233531598513014</c:v>
                </c:pt>
                <c:pt idx="1148">
                  <c:v>5.2239405204460967</c:v>
                </c:pt>
                <c:pt idx="1149">
                  <c:v>5.2245104089219332</c:v>
                </c:pt>
                <c:pt idx="1150">
                  <c:v>5.2251137546468405</c:v>
                </c:pt>
                <c:pt idx="1151">
                  <c:v>5.225786617100372</c:v>
                </c:pt>
                <c:pt idx="1152">
                  <c:v>5.2265185873605944</c:v>
                </c:pt>
                <c:pt idx="1153">
                  <c:v>5.2272505576208177</c:v>
                </c:pt>
                <c:pt idx="1154">
                  <c:v>5.2278966542750931</c:v>
                </c:pt>
                <c:pt idx="1155">
                  <c:v>5.2285464684014871</c:v>
                </c:pt>
                <c:pt idx="1156">
                  <c:v>5.2292040892193308</c:v>
                </c:pt>
                <c:pt idx="1157">
                  <c:v>5.2298717472118961</c:v>
                </c:pt>
                <c:pt idx="1158">
                  <c:v>5.2306416356877321</c:v>
                </c:pt>
                <c:pt idx="1159">
                  <c:v>5.2314390334572494</c:v>
                </c:pt>
                <c:pt idx="1160">
                  <c:v>5.2321197026022306</c:v>
                </c:pt>
                <c:pt idx="1161">
                  <c:v>5.2327643122676584</c:v>
                </c:pt>
                <c:pt idx="1162">
                  <c:v>5.2333728624535318</c:v>
                </c:pt>
                <c:pt idx="1163">
                  <c:v>5.2340301115241639</c:v>
                </c:pt>
                <c:pt idx="1164">
                  <c:v>5.2346617100371748</c:v>
                </c:pt>
                <c:pt idx="1165">
                  <c:v>5.2353732342007433</c:v>
                </c:pt>
                <c:pt idx="1166">
                  <c:v>5.2361847583643124</c:v>
                </c:pt>
                <c:pt idx="1167">
                  <c:v>5.2369022304832713</c:v>
                </c:pt>
                <c:pt idx="1168">
                  <c:v>5.2376078066914502</c:v>
                </c:pt>
                <c:pt idx="1169">
                  <c:v>5.2382907063197024</c:v>
                </c:pt>
                <c:pt idx="1170">
                  <c:v>5.2389557620817842</c:v>
                </c:pt>
                <c:pt idx="1171">
                  <c:v>5.2396457249070636</c:v>
                </c:pt>
                <c:pt idx="1172">
                  <c:v>5.2403319702602236</c:v>
                </c:pt>
                <c:pt idx="1173">
                  <c:v>5.2408936802973978</c:v>
                </c:pt>
                <c:pt idx="1174">
                  <c:v>5.2414758364312268</c:v>
                </c:pt>
                <c:pt idx="1175">
                  <c:v>5.2421843866171001</c:v>
                </c:pt>
                <c:pt idx="1176">
                  <c:v>5.2429033457249066</c:v>
                </c:pt>
                <c:pt idx="1177">
                  <c:v>5.2436579925650557</c:v>
                </c:pt>
                <c:pt idx="1178">
                  <c:v>5.2443992565055764</c:v>
                </c:pt>
                <c:pt idx="1179">
                  <c:v>5.2450736059479555</c:v>
                </c:pt>
                <c:pt idx="1180">
                  <c:v>5.2457828996282529</c:v>
                </c:pt>
                <c:pt idx="1181">
                  <c:v>5.2464910780669145</c:v>
                </c:pt>
                <c:pt idx="1182">
                  <c:v>5.2471011152416356</c:v>
                </c:pt>
                <c:pt idx="1183">
                  <c:v>5.2477208178438666</c:v>
                </c:pt>
                <c:pt idx="1184">
                  <c:v>5.2484282527881039</c:v>
                </c:pt>
                <c:pt idx="1185">
                  <c:v>5.2492040892193312</c:v>
                </c:pt>
                <c:pt idx="1186">
                  <c:v>5.2499007434944236</c:v>
                </c:pt>
                <c:pt idx="1187">
                  <c:v>5.2506553903345727</c:v>
                </c:pt>
                <c:pt idx="1188">
                  <c:v>5.2514144981412638</c:v>
                </c:pt>
                <c:pt idx="1189">
                  <c:v>5.2521115241635687</c:v>
                </c:pt>
                <c:pt idx="1190">
                  <c:v>5.2529130111524163</c:v>
                </c:pt>
                <c:pt idx="1191">
                  <c:v>5.2536490706319698</c:v>
                </c:pt>
                <c:pt idx="1192">
                  <c:v>5.2542498141263945</c:v>
                </c:pt>
                <c:pt idx="1193">
                  <c:v>5.2549219330855017</c:v>
                </c:pt>
                <c:pt idx="1194">
                  <c:v>5.2555583643122681</c:v>
                </c:pt>
                <c:pt idx="1195">
                  <c:v>5.2561776951672865</c:v>
                </c:pt>
                <c:pt idx="1196">
                  <c:v>5.2569003717472116</c:v>
                </c:pt>
                <c:pt idx="1197">
                  <c:v>5.2576565055762083</c:v>
                </c:pt>
                <c:pt idx="1198">
                  <c:v>5.2583695167286244</c:v>
                </c:pt>
                <c:pt idx="1199">
                  <c:v>5.2590193308550184</c:v>
                </c:pt>
                <c:pt idx="1200">
                  <c:v>5.2596327137546472</c:v>
                </c:pt>
                <c:pt idx="1201">
                  <c:v>5.260336431226766</c:v>
                </c:pt>
                <c:pt idx="1202">
                  <c:v>5.2610925650557618</c:v>
                </c:pt>
                <c:pt idx="1203">
                  <c:v>5.2619078066914495</c:v>
                </c:pt>
                <c:pt idx="1204">
                  <c:v>5.2627171003717468</c:v>
                </c:pt>
                <c:pt idx="1205">
                  <c:v>5.2634717472118959</c:v>
                </c:pt>
                <c:pt idx="1206">
                  <c:v>5.2641241635687734</c:v>
                </c:pt>
                <c:pt idx="1207">
                  <c:v>5.2647802973977695</c:v>
                </c:pt>
                <c:pt idx="1208">
                  <c:v>5.265436059479554</c:v>
                </c:pt>
                <c:pt idx="1209">
                  <c:v>5.2662111524163571</c:v>
                </c:pt>
                <c:pt idx="1210">
                  <c:v>5.2670576208178437</c:v>
                </c:pt>
                <c:pt idx="1211">
                  <c:v>5.2677858736059484</c:v>
                </c:pt>
                <c:pt idx="1212">
                  <c:v>5.2684702602230482</c:v>
                </c:pt>
                <c:pt idx="1213">
                  <c:v>5.2691736059479553</c:v>
                </c:pt>
                <c:pt idx="1214">
                  <c:v>5.2698167286245354</c:v>
                </c:pt>
                <c:pt idx="1215">
                  <c:v>5.2705598513011154</c:v>
                </c:pt>
                <c:pt idx="1216">
                  <c:v>5.271246468401487</c:v>
                </c:pt>
                <c:pt idx="1217">
                  <c:v>5.2718553903345722</c:v>
                </c:pt>
                <c:pt idx="1218">
                  <c:v>5.2725505576208178</c:v>
                </c:pt>
                <c:pt idx="1219">
                  <c:v>5.2732193308550181</c:v>
                </c:pt>
                <c:pt idx="1220">
                  <c:v>5.2738498141263941</c:v>
                </c:pt>
                <c:pt idx="1221">
                  <c:v>5.2744576208178442</c:v>
                </c:pt>
                <c:pt idx="1222">
                  <c:v>5.2751691449814126</c:v>
                </c:pt>
                <c:pt idx="1223">
                  <c:v>5.2758148698884755</c:v>
                </c:pt>
                <c:pt idx="1224">
                  <c:v>5.2763531598513014</c:v>
                </c:pt>
                <c:pt idx="1225">
                  <c:v>5.2770074349442382</c:v>
                </c:pt>
                <c:pt idx="1226">
                  <c:v>5.2776550185873603</c:v>
                </c:pt>
                <c:pt idx="1227">
                  <c:v>5.2783092936802971</c:v>
                </c:pt>
                <c:pt idx="1228">
                  <c:v>5.279071747211896</c:v>
                </c:pt>
                <c:pt idx="1229">
                  <c:v>5.279785873605948</c:v>
                </c:pt>
                <c:pt idx="1230">
                  <c:v>5.2803665427509294</c:v>
                </c:pt>
                <c:pt idx="1231">
                  <c:v>5.2809981412639404</c:v>
                </c:pt>
                <c:pt idx="1232">
                  <c:v>5.281557249070632</c:v>
                </c:pt>
                <c:pt idx="1233">
                  <c:v>5.2820944237918219</c:v>
                </c:pt>
                <c:pt idx="1234">
                  <c:v>5.2826624535315982</c:v>
                </c:pt>
                <c:pt idx="1235">
                  <c:v>5.2831866171003714</c:v>
                </c:pt>
                <c:pt idx="1236">
                  <c:v>5.2836189591078071</c:v>
                </c:pt>
                <c:pt idx="1237">
                  <c:v>5.2840743494423794</c:v>
                </c:pt>
                <c:pt idx="1238">
                  <c:v>5.2845334572490703</c:v>
                </c:pt>
                <c:pt idx="1239">
                  <c:v>5.2849918215613387</c:v>
                </c:pt>
                <c:pt idx="1240">
                  <c:v>5.285442007434944</c:v>
                </c:pt>
                <c:pt idx="1241">
                  <c:v>5.2859743494423794</c:v>
                </c:pt>
                <c:pt idx="1242">
                  <c:v>5.2865973977695164</c:v>
                </c:pt>
                <c:pt idx="1243">
                  <c:v>5.287165055762082</c:v>
                </c:pt>
                <c:pt idx="1244">
                  <c:v>5.2877457249070634</c:v>
                </c:pt>
                <c:pt idx="1245">
                  <c:v>5.2883516728624533</c:v>
                </c:pt>
                <c:pt idx="1246">
                  <c:v>5.2889962825278811</c:v>
                </c:pt>
                <c:pt idx="1247">
                  <c:v>5.2898286245353159</c:v>
                </c:pt>
                <c:pt idx="1248">
                  <c:v>5.2906546468401485</c:v>
                </c:pt>
                <c:pt idx="1249">
                  <c:v>5.2913111524163572</c:v>
                </c:pt>
                <c:pt idx="1250">
                  <c:v>5.2921100371747212</c:v>
                </c:pt>
                <c:pt idx="1251">
                  <c:v>5.2930936802973978</c:v>
                </c:pt>
                <c:pt idx="1252">
                  <c:v>5.294034944237918</c:v>
                </c:pt>
                <c:pt idx="1253">
                  <c:v>5.2950936802973976</c:v>
                </c:pt>
                <c:pt idx="1254">
                  <c:v>5.2962832713754651</c:v>
                </c:pt>
                <c:pt idx="1255">
                  <c:v>5.2973390334572494</c:v>
                </c:pt>
                <c:pt idx="1256">
                  <c:v>5.2983643122676582</c:v>
                </c:pt>
                <c:pt idx="1257">
                  <c:v>5.2993211895910779</c:v>
                </c:pt>
                <c:pt idx="1258">
                  <c:v>5.3003516728624538</c:v>
                </c:pt>
                <c:pt idx="1259">
                  <c:v>5.3014282527881038</c:v>
                </c:pt>
                <c:pt idx="1260">
                  <c:v>5.3027148698884758</c:v>
                </c:pt>
                <c:pt idx="1261">
                  <c:v>5.3040308550185875</c:v>
                </c:pt>
                <c:pt idx="1262">
                  <c:v>5.3051858736059483</c:v>
                </c:pt>
                <c:pt idx="1263">
                  <c:v>5.3064639405204463</c:v>
                </c:pt>
                <c:pt idx="1264">
                  <c:v>5.3076728624535319</c:v>
                </c:pt>
                <c:pt idx="1265">
                  <c:v>5.3087710037174718</c:v>
                </c:pt>
                <c:pt idx="1266">
                  <c:v>5.3100297397769518</c:v>
                </c:pt>
                <c:pt idx="1267">
                  <c:v>5.311422304832714</c:v>
                </c:pt>
                <c:pt idx="1268">
                  <c:v>5.3126037174721192</c:v>
                </c:pt>
                <c:pt idx="1269">
                  <c:v>5.3135509293680299</c:v>
                </c:pt>
                <c:pt idx="1270">
                  <c:v>5.3144152416356878</c:v>
                </c:pt>
                <c:pt idx="1271">
                  <c:v>5.3154460966542754</c:v>
                </c:pt>
                <c:pt idx="1272">
                  <c:v>5.3166747211895906</c:v>
                </c:pt>
                <c:pt idx="1273">
                  <c:v>5.3178561338289967</c:v>
                </c:pt>
                <c:pt idx="1274">
                  <c:v>5.3188591078066914</c:v>
                </c:pt>
                <c:pt idx="1275">
                  <c:v>5.31985873605948</c:v>
                </c:pt>
                <c:pt idx="1276">
                  <c:v>5.3208052044609664</c:v>
                </c:pt>
                <c:pt idx="1277">
                  <c:v>5.3217081784386622</c:v>
                </c:pt>
                <c:pt idx="1278">
                  <c:v>5.3226237918215613</c:v>
                </c:pt>
                <c:pt idx="1279">
                  <c:v>5.3238256505576205</c:v>
                </c:pt>
                <c:pt idx="1280">
                  <c:v>5.3251234200743491</c:v>
                </c:pt>
                <c:pt idx="1281">
                  <c:v>5.3259747211895911</c:v>
                </c:pt>
                <c:pt idx="1282">
                  <c:v>5.3267669144981413</c:v>
                </c:pt>
                <c:pt idx="1283">
                  <c:v>5.3275628252788101</c:v>
                </c:pt>
                <c:pt idx="1284">
                  <c:v>5.3284371747211896</c:v>
                </c:pt>
                <c:pt idx="1285">
                  <c:v>5.3295721189591081</c:v>
                </c:pt>
                <c:pt idx="1286">
                  <c:v>5.3310297397769517</c:v>
                </c:pt>
                <c:pt idx="1287">
                  <c:v>5.3327628252788104</c:v>
                </c:pt>
                <c:pt idx="1288">
                  <c:v>5.3350609665427511</c:v>
                </c:pt>
                <c:pt idx="1289">
                  <c:v>5.3383661710037176</c:v>
                </c:pt>
                <c:pt idx="1290">
                  <c:v>5.3433539033457249</c:v>
                </c:pt>
                <c:pt idx="1291">
                  <c:v>5.3510312267657989</c:v>
                </c:pt>
                <c:pt idx="1292">
                  <c:v>5.3588747211895909</c:v>
                </c:pt>
                <c:pt idx="1293">
                  <c:v>5.3639680297397767</c:v>
                </c:pt>
                <c:pt idx="1294">
                  <c:v>5.3678672862453531</c:v>
                </c:pt>
                <c:pt idx="1295">
                  <c:v>5.3713018587360599</c:v>
                </c:pt>
                <c:pt idx="1296">
                  <c:v>5.3728635687732345</c:v>
                </c:pt>
                <c:pt idx="1297">
                  <c:v>5.3745769516728625</c:v>
                </c:pt>
                <c:pt idx="1298">
                  <c:v>5.3762033457249068</c:v>
                </c:pt>
                <c:pt idx="1299">
                  <c:v>5.377456505576208</c:v>
                </c:pt>
                <c:pt idx="1300">
                  <c:v>5.3782509293680301</c:v>
                </c:pt>
                <c:pt idx="1301">
                  <c:v>5.3789353159851299</c:v>
                </c:pt>
                <c:pt idx="1302">
                  <c:v>5.3795944237918212</c:v>
                </c:pt>
                <c:pt idx="1303">
                  <c:v>5.3806312267657992</c:v>
                </c:pt>
                <c:pt idx="1304">
                  <c:v>5.3817840148698881</c:v>
                </c:pt>
                <c:pt idx="1305">
                  <c:v>5.3828104089219329</c:v>
                </c:pt>
                <c:pt idx="1306">
                  <c:v>5.383603717472119</c:v>
                </c:pt>
                <c:pt idx="1307">
                  <c:v>5.3845059479553905</c:v>
                </c:pt>
                <c:pt idx="1308">
                  <c:v>5.3851687732342004</c:v>
                </c:pt>
                <c:pt idx="1309">
                  <c:v>5.3856836431226762</c:v>
                </c:pt>
                <c:pt idx="1310">
                  <c:v>5.3861962825278811</c:v>
                </c:pt>
                <c:pt idx="1311">
                  <c:v>5.3865390334572494</c:v>
                </c:pt>
                <c:pt idx="1312">
                  <c:v>5.3868509293680296</c:v>
                </c:pt>
                <c:pt idx="1313">
                  <c:v>5.3870773234200744</c:v>
                </c:pt>
                <c:pt idx="1314">
                  <c:v>5.3872066914498138</c:v>
                </c:pt>
                <c:pt idx="1315">
                  <c:v>5.3873092936802971</c:v>
                </c:pt>
                <c:pt idx="1316">
                  <c:v>5.3874263940520448</c:v>
                </c:pt>
                <c:pt idx="1317">
                  <c:v>5.3875234200743494</c:v>
                </c:pt>
                <c:pt idx="1318">
                  <c:v>5.3875918215613385</c:v>
                </c:pt>
                <c:pt idx="1319">
                  <c:v>5.3876118959107808</c:v>
                </c:pt>
                <c:pt idx="1320">
                  <c:v>5.3875903345724909</c:v>
                </c:pt>
                <c:pt idx="1321">
                  <c:v>5.3875713754646846</c:v>
                </c:pt>
                <c:pt idx="1322">
                  <c:v>5.3875486988847587</c:v>
                </c:pt>
                <c:pt idx="1323">
                  <c:v>5.3875256505576203</c:v>
                </c:pt>
                <c:pt idx="1324">
                  <c:v>5.3874249070631972</c:v>
                </c:pt>
                <c:pt idx="1325">
                  <c:v>5.3871617100371747</c:v>
                </c:pt>
                <c:pt idx="1326">
                  <c:v>5.3868802973977692</c:v>
                </c:pt>
                <c:pt idx="1327">
                  <c:v>5.3865799256505573</c:v>
                </c:pt>
                <c:pt idx="1328">
                  <c:v>5.3863278810408923</c:v>
                </c:pt>
                <c:pt idx="1329">
                  <c:v>5.3860810408921935</c:v>
                </c:pt>
                <c:pt idx="1330">
                  <c:v>5.3858646840148703</c:v>
                </c:pt>
                <c:pt idx="1331">
                  <c:v>5.3857085501858739</c:v>
                </c:pt>
                <c:pt idx="1332">
                  <c:v>5.3855542750929368</c:v>
                </c:pt>
                <c:pt idx="1333">
                  <c:v>5.3853553903345723</c:v>
                </c:pt>
                <c:pt idx="1334">
                  <c:v>5.3851286245353158</c:v>
                </c:pt>
                <c:pt idx="1335">
                  <c:v>5.3849055762081788</c:v>
                </c:pt>
                <c:pt idx="1336">
                  <c:v>5.3846260223048326</c:v>
                </c:pt>
                <c:pt idx="1337">
                  <c:v>5.3842944237918218</c:v>
                </c:pt>
                <c:pt idx="1338">
                  <c:v>5.3839605947955391</c:v>
                </c:pt>
                <c:pt idx="1339">
                  <c:v>5.3835732342007434</c:v>
                </c:pt>
                <c:pt idx="1340">
                  <c:v>5.3831319702602229</c:v>
                </c:pt>
                <c:pt idx="1341">
                  <c:v>5.3826624535315988</c:v>
                </c:pt>
                <c:pt idx="1342">
                  <c:v>5.3820788104089221</c:v>
                </c:pt>
                <c:pt idx="1343">
                  <c:v>5.3813888475836436</c:v>
                </c:pt>
                <c:pt idx="1344">
                  <c:v>5.3806371747211896</c:v>
                </c:pt>
                <c:pt idx="1345">
                  <c:v>5.3797710037174724</c:v>
                </c:pt>
                <c:pt idx="1346">
                  <c:v>5.378679925650558</c:v>
                </c:pt>
                <c:pt idx="1347">
                  <c:v>5.3774412639405202</c:v>
                </c:pt>
                <c:pt idx="1348">
                  <c:v>5.3756561338289961</c:v>
                </c:pt>
                <c:pt idx="1349">
                  <c:v>5.3738539033457249</c:v>
                </c:pt>
                <c:pt idx="1350">
                  <c:v>5.3723434944237916</c:v>
                </c:pt>
                <c:pt idx="1351">
                  <c:v>5.3707598513011154</c:v>
                </c:pt>
                <c:pt idx="1352">
                  <c:v>5.3689773234200739</c:v>
                </c:pt>
                <c:pt idx="1353">
                  <c:v>5.3672275092936799</c:v>
                </c:pt>
                <c:pt idx="1354">
                  <c:v>5.3656412639405202</c:v>
                </c:pt>
                <c:pt idx="1355">
                  <c:v>5.3636475836431226</c:v>
                </c:pt>
                <c:pt idx="1356">
                  <c:v>5.3616479553903345</c:v>
                </c:pt>
                <c:pt idx="1357">
                  <c:v>5.3597501858736063</c:v>
                </c:pt>
                <c:pt idx="1358">
                  <c:v>5.3578851301115238</c:v>
                </c:pt>
                <c:pt idx="1359">
                  <c:v>5.3561732342007433</c:v>
                </c:pt>
                <c:pt idx="1360">
                  <c:v>5.3545561338289964</c:v>
                </c:pt>
                <c:pt idx="1361">
                  <c:v>5.3526152416356876</c:v>
                </c:pt>
                <c:pt idx="1362">
                  <c:v>5.3506535315985131</c:v>
                </c:pt>
                <c:pt idx="1363">
                  <c:v>5.3490081784386616</c:v>
                </c:pt>
                <c:pt idx="1364">
                  <c:v>5.3474059479553908</c:v>
                </c:pt>
                <c:pt idx="1365">
                  <c:v>5.3458825278810407</c:v>
                </c:pt>
                <c:pt idx="1366">
                  <c:v>5.344287732342007</c:v>
                </c:pt>
                <c:pt idx="1367">
                  <c:v>5.3424843866171008</c:v>
                </c:pt>
                <c:pt idx="1368">
                  <c:v>5.3406951672862455</c:v>
                </c:pt>
                <c:pt idx="1369">
                  <c:v>5.3392520446096654</c:v>
                </c:pt>
                <c:pt idx="1370">
                  <c:v>5.3377078066914496</c:v>
                </c:pt>
                <c:pt idx="1371">
                  <c:v>5.3362022304832717</c:v>
                </c:pt>
                <c:pt idx="1372">
                  <c:v>5.3348052044609666</c:v>
                </c:pt>
                <c:pt idx="1373">
                  <c:v>5.3330877323420074</c:v>
                </c:pt>
                <c:pt idx="1374">
                  <c:v>5.3312754646840146</c:v>
                </c:pt>
                <c:pt idx="1375">
                  <c:v>5.3296840148698887</c:v>
                </c:pt>
                <c:pt idx="1376">
                  <c:v>5.3282208178438664</c:v>
                </c:pt>
                <c:pt idx="1377">
                  <c:v>5.3266475836431226</c:v>
                </c:pt>
                <c:pt idx="1378">
                  <c:v>5.3252509293680301</c:v>
                </c:pt>
                <c:pt idx="1379">
                  <c:v>5.3239687732342009</c:v>
                </c:pt>
                <c:pt idx="1380">
                  <c:v>5.3222899628252787</c:v>
                </c:pt>
                <c:pt idx="1381">
                  <c:v>5.3205449814126391</c:v>
                </c:pt>
                <c:pt idx="1382">
                  <c:v>5.3191921933085506</c:v>
                </c:pt>
                <c:pt idx="1383">
                  <c:v>5.3178539033457248</c:v>
                </c:pt>
                <c:pt idx="1384">
                  <c:v>5.3165724907063199</c:v>
                </c:pt>
                <c:pt idx="1385">
                  <c:v>5.3152881040892197</c:v>
                </c:pt>
                <c:pt idx="1386">
                  <c:v>5.3136702602230486</c:v>
                </c:pt>
                <c:pt idx="1387">
                  <c:v>5.3122230483271373</c:v>
                </c:pt>
                <c:pt idx="1388">
                  <c:v>5.3107557620817847</c:v>
                </c:pt>
                <c:pt idx="1389">
                  <c:v>5.3093204460966543</c:v>
                </c:pt>
                <c:pt idx="1390">
                  <c:v>5.3080182156133828</c:v>
                </c:pt>
                <c:pt idx="1391">
                  <c:v>5.3069237918215615</c:v>
                </c:pt>
                <c:pt idx="1392">
                  <c:v>5.3057992565055763</c:v>
                </c:pt>
                <c:pt idx="1393">
                  <c:v>5.3044118959107802</c:v>
                </c:pt>
                <c:pt idx="1394">
                  <c:v>5.3030527881040896</c:v>
                </c:pt>
                <c:pt idx="1395">
                  <c:v>5.3018602230483269</c:v>
                </c:pt>
                <c:pt idx="1396">
                  <c:v>5.30064312267658</c:v>
                </c:pt>
                <c:pt idx="1397">
                  <c:v>5.2994769516728626</c:v>
                </c:pt>
                <c:pt idx="1398">
                  <c:v>5.298281040892193</c:v>
                </c:pt>
                <c:pt idx="1399">
                  <c:v>5.2969650557620813</c:v>
                </c:pt>
                <c:pt idx="1400">
                  <c:v>5.2958394052044611</c:v>
                </c:pt>
                <c:pt idx="1401">
                  <c:v>5.2947780669144979</c:v>
                </c:pt>
                <c:pt idx="1402">
                  <c:v>5.2937498141263939</c:v>
                </c:pt>
                <c:pt idx="1403">
                  <c:v>5.2927676579925649</c:v>
                </c:pt>
                <c:pt idx="1404">
                  <c:v>5.2917449814126396</c:v>
                </c:pt>
                <c:pt idx="1405">
                  <c:v>5.2906349442379179</c:v>
                </c:pt>
                <c:pt idx="1406">
                  <c:v>5.2896063197026022</c:v>
                </c:pt>
                <c:pt idx="1407">
                  <c:v>5.2887591078066913</c:v>
                </c:pt>
                <c:pt idx="1408">
                  <c:v>5.2878189591078071</c:v>
                </c:pt>
                <c:pt idx="1409">
                  <c:v>5.2869055762081789</c:v>
                </c:pt>
                <c:pt idx="1410">
                  <c:v>5.2860513011152417</c:v>
                </c:pt>
                <c:pt idx="1411">
                  <c:v>5.2851970260223045</c:v>
                </c:pt>
                <c:pt idx="1412">
                  <c:v>5.2841646840148702</c:v>
                </c:pt>
                <c:pt idx="1413">
                  <c:v>5.2833219330855021</c:v>
                </c:pt>
                <c:pt idx="1414">
                  <c:v>5.2825375464684017</c:v>
                </c:pt>
                <c:pt idx="1415">
                  <c:v>5.2817449814126398</c:v>
                </c:pt>
                <c:pt idx="1416">
                  <c:v>5.280915985130112</c:v>
                </c:pt>
                <c:pt idx="1417">
                  <c:v>5.2801412639405205</c:v>
                </c:pt>
                <c:pt idx="1418">
                  <c:v>5.2793970260223047</c:v>
                </c:pt>
                <c:pt idx="1419">
                  <c:v>5.2786646840148697</c:v>
                </c:pt>
                <c:pt idx="1420">
                  <c:v>5.2780308550185877</c:v>
                </c:pt>
                <c:pt idx="1421">
                  <c:v>5.2773765799256509</c:v>
                </c:pt>
                <c:pt idx="1422">
                  <c:v>5.2766847583643122</c:v>
                </c:pt>
                <c:pt idx="1423">
                  <c:v>5.2760423791821562</c:v>
                </c:pt>
                <c:pt idx="1424">
                  <c:v>5.2753226765799255</c:v>
                </c:pt>
                <c:pt idx="1425">
                  <c:v>5.2746252788104089</c:v>
                </c:pt>
                <c:pt idx="1426">
                  <c:v>5.2740464684014867</c:v>
                </c:pt>
                <c:pt idx="1427">
                  <c:v>5.2734089219330853</c:v>
                </c:pt>
                <c:pt idx="1428">
                  <c:v>5.2727962825278816</c:v>
                </c:pt>
                <c:pt idx="1429">
                  <c:v>5.2722583643122674</c:v>
                </c:pt>
                <c:pt idx="1430">
                  <c:v>5.2717368029739777</c:v>
                </c:pt>
                <c:pt idx="1431">
                  <c:v>5.2710301115241638</c:v>
                </c:pt>
                <c:pt idx="1432">
                  <c:v>5.2704724907063198</c:v>
                </c:pt>
                <c:pt idx="1433">
                  <c:v>5.2700364312267656</c:v>
                </c:pt>
                <c:pt idx="1434">
                  <c:v>5.2695806691449816</c:v>
                </c:pt>
                <c:pt idx="1435">
                  <c:v>5.2690929368029735</c:v>
                </c:pt>
                <c:pt idx="1436">
                  <c:v>5.2686401486988848</c:v>
                </c:pt>
                <c:pt idx="1437">
                  <c:v>5.2681096654275095</c:v>
                </c:pt>
                <c:pt idx="1438">
                  <c:v>5.2676219330855023</c:v>
                </c:pt>
                <c:pt idx="1439">
                  <c:v>5.2671405204460964</c:v>
                </c:pt>
                <c:pt idx="1440">
                  <c:v>5.2666364312267655</c:v>
                </c:pt>
                <c:pt idx="1441">
                  <c:v>5.2662501858736057</c:v>
                </c:pt>
                <c:pt idx="1442">
                  <c:v>5.2658501858736058</c:v>
                </c:pt>
                <c:pt idx="1443">
                  <c:v>5.2653795539033457</c:v>
                </c:pt>
                <c:pt idx="1444">
                  <c:v>5.2649156133828994</c:v>
                </c:pt>
                <c:pt idx="1445">
                  <c:v>5.2645330855018591</c:v>
                </c:pt>
                <c:pt idx="1446">
                  <c:v>5.26415687732342</c:v>
                </c:pt>
                <c:pt idx="1447">
                  <c:v>5.2637572490706317</c:v>
                </c:pt>
                <c:pt idx="1448">
                  <c:v>5.2633996282527882</c:v>
                </c:pt>
                <c:pt idx="1449">
                  <c:v>5.2630795539033457</c:v>
                </c:pt>
                <c:pt idx="1450">
                  <c:v>5.262655762081784</c:v>
                </c:pt>
                <c:pt idx="1451">
                  <c:v>5.2622836431226769</c:v>
                </c:pt>
                <c:pt idx="1452">
                  <c:v>5.2619881040892196</c:v>
                </c:pt>
                <c:pt idx="1453">
                  <c:v>5.261673605947955</c:v>
                </c:pt>
                <c:pt idx="1454">
                  <c:v>5.2613721189591081</c:v>
                </c:pt>
                <c:pt idx="1455">
                  <c:v>5.2610862453531597</c:v>
                </c:pt>
                <c:pt idx="1456">
                  <c:v>5.2607360594795542</c:v>
                </c:pt>
                <c:pt idx="1457">
                  <c:v>5.2604066914498144</c:v>
                </c:pt>
                <c:pt idx="1458">
                  <c:v>5.2601687732342004</c:v>
                </c:pt>
                <c:pt idx="1459">
                  <c:v>5.2599271375464687</c:v>
                </c:pt>
                <c:pt idx="1460">
                  <c:v>5.2596873605947954</c:v>
                </c:pt>
                <c:pt idx="1461">
                  <c:v>5.2594635687732341</c:v>
                </c:pt>
                <c:pt idx="1462">
                  <c:v>5.2592115241635691</c:v>
                </c:pt>
                <c:pt idx="1463">
                  <c:v>5.2589330855018588</c:v>
                </c:pt>
                <c:pt idx="1464">
                  <c:v>5.2587130111524161</c:v>
                </c:pt>
                <c:pt idx="1465">
                  <c:v>5.2585223048327139</c:v>
                </c:pt>
                <c:pt idx="1466">
                  <c:v>5.2583468401486986</c:v>
                </c:pt>
                <c:pt idx="1467">
                  <c:v>5.2581732342007435</c:v>
                </c:pt>
                <c:pt idx="1468">
                  <c:v>5.257997769516729</c:v>
                </c:pt>
                <c:pt idx="1469">
                  <c:v>5.2578011152416355</c:v>
                </c:pt>
                <c:pt idx="1470">
                  <c:v>5.257603345724907</c:v>
                </c:pt>
                <c:pt idx="1471">
                  <c:v>5.2574386617100375</c:v>
                </c:pt>
                <c:pt idx="1472">
                  <c:v>5.2572873605947956</c:v>
                </c:pt>
                <c:pt idx="1473">
                  <c:v>5.2571412639405199</c:v>
                </c:pt>
                <c:pt idx="1474">
                  <c:v>5.2570063197026027</c:v>
                </c:pt>
                <c:pt idx="1475">
                  <c:v>5.2568539033457249</c:v>
                </c:pt>
                <c:pt idx="1476">
                  <c:v>5.2567096654275094</c:v>
                </c:pt>
                <c:pt idx="1477">
                  <c:v>5.2565776951672865</c:v>
                </c:pt>
                <c:pt idx="1478">
                  <c:v>5.2564434944237917</c:v>
                </c:pt>
                <c:pt idx="1479">
                  <c:v>5.2563159851301116</c:v>
                </c:pt>
                <c:pt idx="1480">
                  <c:v>5.2561947955390336</c:v>
                </c:pt>
                <c:pt idx="1481">
                  <c:v>5.2560535315985133</c:v>
                </c:pt>
                <c:pt idx="1482">
                  <c:v>5.2559271375464682</c:v>
                </c:pt>
                <c:pt idx="1483">
                  <c:v>5.2558249070631966</c:v>
                </c:pt>
                <c:pt idx="1484">
                  <c:v>5.2557267657992561</c:v>
                </c:pt>
                <c:pt idx="1485">
                  <c:v>5.2556327137546468</c:v>
                </c:pt>
                <c:pt idx="1486">
                  <c:v>5.2555375464684015</c:v>
                </c:pt>
                <c:pt idx="1487">
                  <c:v>5.2554483271375467</c:v>
                </c:pt>
                <c:pt idx="1488">
                  <c:v>5.2553553903345724</c:v>
                </c:pt>
                <c:pt idx="1489">
                  <c:v>5.2552684014869886</c:v>
                </c:pt>
                <c:pt idx="1490">
                  <c:v>5.2551620817843867</c:v>
                </c:pt>
                <c:pt idx="1491">
                  <c:v>5.2550092936802972</c:v>
                </c:pt>
                <c:pt idx="1492">
                  <c:v>5.2548947955390339</c:v>
                </c:pt>
                <c:pt idx="1493">
                  <c:v>5.2548044609665432</c:v>
                </c:pt>
                <c:pt idx="1494">
                  <c:v>5.254720074349442</c:v>
                </c:pt>
                <c:pt idx="1495">
                  <c:v>5.254651301115242</c:v>
                </c:pt>
                <c:pt idx="1496">
                  <c:v>5.2545962825278814</c:v>
                </c:pt>
                <c:pt idx="1497">
                  <c:v>5.2545416356877324</c:v>
                </c:pt>
                <c:pt idx="1498">
                  <c:v>5.2544877323420076</c:v>
                </c:pt>
                <c:pt idx="1499">
                  <c:v>5.2544342007434945</c:v>
                </c:pt>
                <c:pt idx="1500">
                  <c:v>5.2543702602230482</c:v>
                </c:pt>
                <c:pt idx="1501">
                  <c:v>5.2543040892193309</c:v>
                </c:pt>
                <c:pt idx="1502">
                  <c:v>5.2542442379182157</c:v>
                </c:pt>
                <c:pt idx="1503">
                  <c:v>5.2541806691449811</c:v>
                </c:pt>
                <c:pt idx="1504">
                  <c:v>5.2541133828996287</c:v>
                </c:pt>
                <c:pt idx="1505">
                  <c:v>5.2540416356877326</c:v>
                </c:pt>
                <c:pt idx="1506">
                  <c:v>5.2539650557620821</c:v>
                </c:pt>
                <c:pt idx="1507">
                  <c:v>5.2538669144981416</c:v>
                </c:pt>
                <c:pt idx="1508">
                  <c:v>5.2537375464684013</c:v>
                </c:pt>
                <c:pt idx="1509">
                  <c:v>5.2535795539033456</c:v>
                </c:pt>
                <c:pt idx="1510">
                  <c:v>5.2533821561338288</c:v>
                </c:pt>
                <c:pt idx="1511">
                  <c:v>5.2531486988847584</c:v>
                </c:pt>
                <c:pt idx="1512">
                  <c:v>5.2528624535315984</c:v>
                </c:pt>
                <c:pt idx="1513">
                  <c:v>5.2524230483271372</c:v>
                </c:pt>
                <c:pt idx="1514">
                  <c:v>5.2519249070631968</c:v>
                </c:pt>
                <c:pt idx="1515">
                  <c:v>5.2514951672862455</c:v>
                </c:pt>
                <c:pt idx="1516">
                  <c:v>5.2510665427509293</c:v>
                </c:pt>
                <c:pt idx="1517">
                  <c:v>5.2506052044609666</c:v>
                </c:pt>
                <c:pt idx="1518">
                  <c:v>5.2500944237918219</c:v>
                </c:pt>
                <c:pt idx="1519">
                  <c:v>5.2494107806691455</c:v>
                </c:pt>
                <c:pt idx="1520">
                  <c:v>5.2487137546468405</c:v>
                </c:pt>
                <c:pt idx="1521">
                  <c:v>5.2481501858736062</c:v>
                </c:pt>
                <c:pt idx="1522">
                  <c:v>5.2475594795539031</c:v>
                </c:pt>
                <c:pt idx="1523">
                  <c:v>5.2469368029739778</c:v>
                </c:pt>
                <c:pt idx="1524">
                  <c:v>5.2463249070631965</c:v>
                </c:pt>
                <c:pt idx="1525">
                  <c:v>5.245744237918216</c:v>
                </c:pt>
                <c:pt idx="1526">
                  <c:v>5.244993680297398</c:v>
                </c:pt>
                <c:pt idx="1527">
                  <c:v>5.2442464684014869</c:v>
                </c:pt>
                <c:pt idx="1528">
                  <c:v>5.2436111524163564</c:v>
                </c:pt>
                <c:pt idx="1529">
                  <c:v>5.2430011152416354</c:v>
                </c:pt>
                <c:pt idx="1530">
                  <c:v>5.2423947955390338</c:v>
                </c:pt>
                <c:pt idx="1531">
                  <c:v>5.2417665427509297</c:v>
                </c:pt>
                <c:pt idx="1532">
                  <c:v>5.2410944237918216</c:v>
                </c:pt>
                <c:pt idx="1533">
                  <c:v>5.2404513011152414</c:v>
                </c:pt>
                <c:pt idx="1534">
                  <c:v>5.2398959107806693</c:v>
                </c:pt>
                <c:pt idx="1535">
                  <c:v>5.2393434944237915</c:v>
                </c:pt>
                <c:pt idx="1536">
                  <c:v>5.2388029739776956</c:v>
                </c:pt>
                <c:pt idx="1537">
                  <c:v>5.2382639405204463</c:v>
                </c:pt>
                <c:pt idx="1538">
                  <c:v>5.2377107806691452</c:v>
                </c:pt>
                <c:pt idx="1539">
                  <c:v>5.2371769516728621</c:v>
                </c:pt>
                <c:pt idx="1540">
                  <c:v>5.2367144981412643</c:v>
                </c:pt>
                <c:pt idx="1541">
                  <c:v>5.2362427509293683</c:v>
                </c:pt>
                <c:pt idx="1542">
                  <c:v>5.2357561338289962</c:v>
                </c:pt>
                <c:pt idx="1543">
                  <c:v>5.2353345724907063</c:v>
                </c:pt>
                <c:pt idx="1544">
                  <c:v>5.2349330855018588</c:v>
                </c:pt>
                <c:pt idx="1545">
                  <c:v>5.2344345724907066</c:v>
                </c:pt>
                <c:pt idx="1546">
                  <c:v>5.2339691449814127</c:v>
                </c:pt>
                <c:pt idx="1547">
                  <c:v>5.2335724907063197</c:v>
                </c:pt>
                <c:pt idx="1548">
                  <c:v>5.2331691449814128</c:v>
                </c:pt>
                <c:pt idx="1549">
                  <c:v>5.232813011152416</c:v>
                </c:pt>
                <c:pt idx="1550">
                  <c:v>5.2324895910780667</c:v>
                </c:pt>
                <c:pt idx="1551">
                  <c:v>5.232118215613383</c:v>
                </c:pt>
                <c:pt idx="1552">
                  <c:v>5.2317620817843871</c:v>
                </c:pt>
                <c:pt idx="1553">
                  <c:v>5.2314743494423794</c:v>
                </c:pt>
                <c:pt idx="1554">
                  <c:v>5.2312092936802976</c:v>
                </c:pt>
                <c:pt idx="1555">
                  <c:v>5.2309539033457249</c:v>
                </c:pt>
                <c:pt idx="1556">
                  <c:v>5.2306966542750928</c:v>
                </c:pt>
                <c:pt idx="1557">
                  <c:v>5.2304104089219328</c:v>
                </c:pt>
                <c:pt idx="1558">
                  <c:v>5.2301520446096657</c:v>
                </c:pt>
                <c:pt idx="1559">
                  <c:v>5.2299550185873604</c:v>
                </c:pt>
                <c:pt idx="1560">
                  <c:v>5.2297780669144984</c:v>
                </c:pt>
                <c:pt idx="1561">
                  <c:v>5.2296037174721191</c:v>
                </c:pt>
                <c:pt idx="1562">
                  <c:v>5.2294342007434942</c:v>
                </c:pt>
                <c:pt idx="1563">
                  <c:v>5.229261710037175</c:v>
                </c:pt>
                <c:pt idx="1564">
                  <c:v>5.2290639405204464</c:v>
                </c:pt>
                <c:pt idx="1565">
                  <c:v>5.2288750929368026</c:v>
                </c:pt>
                <c:pt idx="1566">
                  <c:v>5.2287249070631967</c:v>
                </c:pt>
                <c:pt idx="1567">
                  <c:v>5.2285750929368033</c:v>
                </c:pt>
                <c:pt idx="1568">
                  <c:v>5.2284327137546471</c:v>
                </c:pt>
                <c:pt idx="1569">
                  <c:v>5.2282951672862454</c:v>
                </c:pt>
                <c:pt idx="1570">
                  <c:v>5.2281211895910777</c:v>
                </c:pt>
                <c:pt idx="1571">
                  <c:v>5.2279479553903343</c:v>
                </c:pt>
                <c:pt idx="1572">
                  <c:v>5.2277985130111526</c:v>
                </c:pt>
                <c:pt idx="1573">
                  <c:v>5.2276565055762081</c:v>
                </c:pt>
                <c:pt idx="1574">
                  <c:v>5.2275278810408921</c:v>
                </c:pt>
                <c:pt idx="1575">
                  <c:v>5.2274115241635686</c:v>
                </c:pt>
                <c:pt idx="1576">
                  <c:v>5.2272828996282525</c:v>
                </c:pt>
                <c:pt idx="1577">
                  <c:v>5.2271591078066919</c:v>
                </c:pt>
                <c:pt idx="1578">
                  <c:v>5.2270553903345727</c:v>
                </c:pt>
                <c:pt idx="1579">
                  <c:v>5.2269516728624534</c:v>
                </c:pt>
                <c:pt idx="1580">
                  <c:v>5.2268483271375468</c:v>
                </c:pt>
                <c:pt idx="1581">
                  <c:v>5.2267449814126392</c:v>
                </c:pt>
                <c:pt idx="1582">
                  <c:v>5.2266423791821559</c:v>
                </c:pt>
                <c:pt idx="1583">
                  <c:v>5.2265211895910779</c:v>
                </c:pt>
                <c:pt idx="1584">
                  <c:v>5.226398884758364</c:v>
                </c:pt>
                <c:pt idx="1585">
                  <c:v>5.226293680297398</c:v>
                </c:pt>
                <c:pt idx="1586">
                  <c:v>5.226187732342007</c:v>
                </c:pt>
                <c:pt idx="1587">
                  <c:v>5.226082527881041</c:v>
                </c:pt>
                <c:pt idx="1588">
                  <c:v>5.2259776951672858</c:v>
                </c:pt>
                <c:pt idx="1589">
                  <c:v>5.2258557620817845</c:v>
                </c:pt>
                <c:pt idx="1590">
                  <c:v>5.2257342007434948</c:v>
                </c:pt>
                <c:pt idx="1591">
                  <c:v>5.2256297397769513</c:v>
                </c:pt>
                <c:pt idx="1592">
                  <c:v>5.225526022304833</c:v>
                </c:pt>
                <c:pt idx="1593">
                  <c:v>5.2254223048327137</c:v>
                </c:pt>
                <c:pt idx="1594">
                  <c:v>5.2253189591078071</c:v>
                </c:pt>
                <c:pt idx="1595">
                  <c:v>5.2251992565055758</c:v>
                </c:pt>
                <c:pt idx="1596">
                  <c:v>5.2250795539033454</c:v>
                </c:pt>
                <c:pt idx="1597">
                  <c:v>5.2249765799256505</c:v>
                </c:pt>
                <c:pt idx="1598">
                  <c:v>5.2248739776951671</c:v>
                </c:pt>
                <c:pt idx="1599">
                  <c:v>5.2247717472118955</c:v>
                </c:pt>
                <c:pt idx="1600">
                  <c:v>5.2246691449814122</c:v>
                </c:pt>
                <c:pt idx="1601">
                  <c:v>5.2245665427509298</c:v>
                </c:pt>
                <c:pt idx="1602">
                  <c:v>5.2244475836431228</c:v>
                </c:pt>
                <c:pt idx="1603">
                  <c:v>5.2243289962825283</c:v>
                </c:pt>
                <c:pt idx="1604">
                  <c:v>5.2242282527881043</c:v>
                </c:pt>
                <c:pt idx="1605">
                  <c:v>5.2241275092936803</c:v>
                </c:pt>
                <c:pt idx="1606">
                  <c:v>5.2240267657992563</c:v>
                </c:pt>
                <c:pt idx="1607">
                  <c:v>5.2239267657992565</c:v>
                </c:pt>
                <c:pt idx="1608">
                  <c:v>5.2238096654275097</c:v>
                </c:pt>
                <c:pt idx="1609">
                  <c:v>5.2236936802973979</c:v>
                </c:pt>
                <c:pt idx="1610">
                  <c:v>5.2235944237918215</c:v>
                </c:pt>
                <c:pt idx="1611">
                  <c:v>5.2234955390334576</c:v>
                </c:pt>
                <c:pt idx="1612">
                  <c:v>5.2233970260223046</c:v>
                </c:pt>
                <c:pt idx="1613">
                  <c:v>5.2232992565055767</c:v>
                </c:pt>
                <c:pt idx="1614">
                  <c:v>5.2231858736059475</c:v>
                </c:pt>
                <c:pt idx="1615">
                  <c:v>5.2230728624535319</c:v>
                </c:pt>
                <c:pt idx="1616">
                  <c:v>5.2229769516728624</c:v>
                </c:pt>
                <c:pt idx="1617">
                  <c:v>5.2228817843866171</c:v>
                </c:pt>
                <c:pt idx="1618">
                  <c:v>5.2227869888475835</c:v>
                </c:pt>
                <c:pt idx="1619">
                  <c:v>5.2226936802973976</c:v>
                </c:pt>
                <c:pt idx="1620">
                  <c:v>5.2225999999999999</c:v>
                </c:pt>
                <c:pt idx="1621">
                  <c:v>5.2224925650557621</c:v>
                </c:pt>
                <c:pt idx="1622">
                  <c:v>5.2223858736059476</c:v>
                </c:pt>
                <c:pt idx="1623">
                  <c:v>5.2222951672862452</c:v>
                </c:pt>
                <c:pt idx="1624">
                  <c:v>5.2222044609665428</c:v>
                </c:pt>
                <c:pt idx="1625">
                  <c:v>5.222115241635688</c:v>
                </c:pt>
                <c:pt idx="1626">
                  <c:v>5.2220267657992565</c:v>
                </c:pt>
                <c:pt idx="1627">
                  <c:v>5.2219245353159849</c:v>
                </c:pt>
                <c:pt idx="1628">
                  <c:v>5.2218230483271375</c:v>
                </c:pt>
                <c:pt idx="1629">
                  <c:v>5.2217371747211896</c:v>
                </c:pt>
                <c:pt idx="1630">
                  <c:v>5.2216520446096659</c:v>
                </c:pt>
                <c:pt idx="1631">
                  <c:v>5.2215676579925647</c:v>
                </c:pt>
                <c:pt idx="1632">
                  <c:v>5.2214840148698887</c:v>
                </c:pt>
                <c:pt idx="1633">
                  <c:v>5.2213877323420075</c:v>
                </c:pt>
                <c:pt idx="1634">
                  <c:v>5.221291821561338</c:v>
                </c:pt>
                <c:pt idx="1635">
                  <c:v>5.2212111524163571</c:v>
                </c:pt>
                <c:pt idx="1636">
                  <c:v>5.2211308550185871</c:v>
                </c:pt>
                <c:pt idx="1637">
                  <c:v>5.2210509293680296</c:v>
                </c:pt>
                <c:pt idx="1638">
                  <c:v>5.2209724907063197</c:v>
                </c:pt>
                <c:pt idx="1639">
                  <c:v>5.2208944237918216</c:v>
                </c:pt>
                <c:pt idx="1640">
                  <c:v>5.2208044609665425</c:v>
                </c:pt>
                <c:pt idx="1641">
                  <c:v>5.2207156133828994</c:v>
                </c:pt>
                <c:pt idx="1642">
                  <c:v>5.2206401486988847</c:v>
                </c:pt>
                <c:pt idx="1643">
                  <c:v>5.2205657992565051</c:v>
                </c:pt>
                <c:pt idx="1644">
                  <c:v>5.2204918215613381</c:v>
                </c:pt>
                <c:pt idx="1645">
                  <c:v>5.220418959107807</c:v>
                </c:pt>
                <c:pt idx="1646">
                  <c:v>5.2203345724907066</c:v>
                </c:pt>
                <c:pt idx="1647">
                  <c:v>5.2202509293680297</c:v>
                </c:pt>
                <c:pt idx="1648">
                  <c:v>5.2201802973977696</c:v>
                </c:pt>
                <c:pt idx="1649">
                  <c:v>5.2201107806691454</c:v>
                </c:pt>
                <c:pt idx="1650">
                  <c:v>5.2200416356877319</c:v>
                </c:pt>
                <c:pt idx="1651">
                  <c:v>5.2199732342007437</c:v>
                </c:pt>
                <c:pt idx="1652">
                  <c:v>5.2198944237918212</c:v>
                </c:pt>
                <c:pt idx="1653">
                  <c:v>5.2198171003717473</c:v>
                </c:pt>
                <c:pt idx="1654">
                  <c:v>5.21975092936803</c:v>
                </c:pt>
                <c:pt idx="1655">
                  <c:v>5.2196862453531603</c:v>
                </c:pt>
                <c:pt idx="1656">
                  <c:v>5.2196237918215616</c:v>
                </c:pt>
                <c:pt idx="1657">
                  <c:v>5.2195657992565057</c:v>
                </c:pt>
                <c:pt idx="1658">
                  <c:v>5.2195130111524168</c:v>
                </c:pt>
                <c:pt idx="1659">
                  <c:v>5.2194583643122678</c:v>
                </c:pt>
                <c:pt idx="1660">
                  <c:v>5.2194092936802976</c:v>
                </c:pt>
                <c:pt idx="1661">
                  <c:v>5.2193717472118957</c:v>
                </c:pt>
                <c:pt idx="1662">
                  <c:v>5.2193368029739773</c:v>
                </c:pt>
                <c:pt idx="1663">
                  <c:v>5.2193037174721191</c:v>
                </c:pt>
                <c:pt idx="1664">
                  <c:v>5.2192721189591076</c:v>
                </c:pt>
                <c:pt idx="1665">
                  <c:v>5.2192364312267658</c:v>
                </c:pt>
                <c:pt idx="1666">
                  <c:v>5.2192014869888474</c:v>
                </c:pt>
                <c:pt idx="1667">
                  <c:v>5.2191717472118961</c:v>
                </c:pt>
                <c:pt idx="1668">
                  <c:v>5.2191420074349439</c:v>
                </c:pt>
                <c:pt idx="1669">
                  <c:v>5.2191133828996286</c:v>
                </c:pt>
                <c:pt idx="1670">
                  <c:v>5.2190847583643123</c:v>
                </c:pt>
                <c:pt idx="1671">
                  <c:v>5.2190513011152415</c:v>
                </c:pt>
                <c:pt idx="1672">
                  <c:v>5.219018587360595</c:v>
                </c:pt>
                <c:pt idx="1673">
                  <c:v>5.2189910780669146</c:v>
                </c:pt>
                <c:pt idx="1674">
                  <c:v>5.2189631970260226</c:v>
                </c:pt>
                <c:pt idx="1675">
                  <c:v>5.2189353159851297</c:v>
                </c:pt>
                <c:pt idx="1676">
                  <c:v>5.2189063197026018</c:v>
                </c:pt>
                <c:pt idx="1677">
                  <c:v>5.2188769516728621</c:v>
                </c:pt>
                <c:pt idx="1678">
                  <c:v>5.2188412639405204</c:v>
                </c:pt>
                <c:pt idx="1679">
                  <c:v>5.2188029739776951</c:v>
                </c:pt>
                <c:pt idx="1680">
                  <c:v>5.2187691449814126</c:v>
                </c:pt>
                <c:pt idx="1681">
                  <c:v>5.2187330855018583</c:v>
                </c:pt>
                <c:pt idx="1682">
                  <c:v>5.2186951672862456</c:v>
                </c:pt>
                <c:pt idx="1683">
                  <c:v>5.2186531598513008</c:v>
                </c:pt>
                <c:pt idx="1684">
                  <c:v>5.2185981412639402</c:v>
                </c:pt>
                <c:pt idx="1685">
                  <c:v>5.2185364312267657</c:v>
                </c:pt>
                <c:pt idx="1686">
                  <c:v>5.2184806691449817</c:v>
                </c:pt>
                <c:pt idx="1687">
                  <c:v>5.2184208178438665</c:v>
                </c:pt>
                <c:pt idx="1688">
                  <c:v>5.2183553903345725</c:v>
                </c:pt>
                <c:pt idx="1689">
                  <c:v>5.2182843866171007</c:v>
                </c:pt>
                <c:pt idx="1690">
                  <c:v>5.2181884758364312</c:v>
                </c:pt>
                <c:pt idx="1691">
                  <c:v>5.2180784386617098</c:v>
                </c:pt>
                <c:pt idx="1692">
                  <c:v>5.2179724907063196</c:v>
                </c:pt>
                <c:pt idx="1693">
                  <c:v>5.2178572490706321</c:v>
                </c:pt>
                <c:pt idx="1694">
                  <c:v>5.2177405204460969</c:v>
                </c:pt>
                <c:pt idx="1695">
                  <c:v>5.2176126394052043</c:v>
                </c:pt>
                <c:pt idx="1696">
                  <c:v>5.2174806691449813</c:v>
                </c:pt>
                <c:pt idx="1697">
                  <c:v>5.2173107806691448</c:v>
                </c:pt>
                <c:pt idx="1698">
                  <c:v>5.2171249070631971</c:v>
                </c:pt>
                <c:pt idx="1699">
                  <c:v>5.2169442379182156</c:v>
                </c:pt>
                <c:pt idx="1700">
                  <c:v>5.2167553903345727</c:v>
                </c:pt>
                <c:pt idx="1701">
                  <c:v>5.2165613382899627</c:v>
                </c:pt>
                <c:pt idx="1702">
                  <c:v>5.2163479553903347</c:v>
                </c:pt>
                <c:pt idx="1703">
                  <c:v>5.2160895910780667</c:v>
                </c:pt>
                <c:pt idx="1704">
                  <c:v>5.21583717472119</c:v>
                </c:pt>
                <c:pt idx="1705">
                  <c:v>5.2156200743494425</c:v>
                </c:pt>
                <c:pt idx="1706">
                  <c:v>5.21541375464684</c:v>
                </c:pt>
                <c:pt idx="1707">
                  <c:v>5.2152223048327135</c:v>
                </c:pt>
                <c:pt idx="1708">
                  <c:v>5.2150453531598515</c:v>
                </c:pt>
                <c:pt idx="1709">
                  <c:v>5.2148483271375463</c:v>
                </c:pt>
                <c:pt idx="1710">
                  <c:v>5.2146568773234199</c:v>
                </c:pt>
                <c:pt idx="1711">
                  <c:v>5.2144962825278807</c:v>
                </c:pt>
                <c:pt idx="1712">
                  <c:v>5.2143330855018588</c:v>
                </c:pt>
                <c:pt idx="1713">
                  <c:v>5.2141654275092932</c:v>
                </c:pt>
                <c:pt idx="1714">
                  <c:v>5.2139959107806693</c:v>
                </c:pt>
                <c:pt idx="1715">
                  <c:v>5.2138301115241639</c:v>
                </c:pt>
                <c:pt idx="1716">
                  <c:v>5.2136446096654279</c:v>
                </c:pt>
                <c:pt idx="1717">
                  <c:v>5.2134691449814126</c:v>
                </c:pt>
                <c:pt idx="1718">
                  <c:v>5.2133364312267654</c:v>
                </c:pt>
                <c:pt idx="1719">
                  <c:v>5.2132137546468398</c:v>
                </c:pt>
                <c:pt idx="1720">
                  <c:v>5.2130947955390337</c:v>
                </c:pt>
                <c:pt idx="1721">
                  <c:v>5.2129825278810413</c:v>
                </c:pt>
                <c:pt idx="1722">
                  <c:v>5.2128520446096651</c:v>
                </c:pt>
                <c:pt idx="1723">
                  <c:v>5.2127215613382898</c:v>
                </c:pt>
                <c:pt idx="1724">
                  <c:v>5.2126104089219334</c:v>
                </c:pt>
                <c:pt idx="1725">
                  <c:v>5.2124992565055761</c:v>
                </c:pt>
                <c:pt idx="1726">
                  <c:v>5.2123888475836431</c:v>
                </c:pt>
                <c:pt idx="1727">
                  <c:v>5.2122788104089217</c:v>
                </c:pt>
                <c:pt idx="1728">
                  <c:v>5.2121509293680299</c:v>
                </c:pt>
                <c:pt idx="1729">
                  <c:v>5.2120234200743498</c:v>
                </c:pt>
                <c:pt idx="1730">
                  <c:v>5.2119141263940518</c:v>
                </c:pt>
                <c:pt idx="1731">
                  <c:v>5.2118055762081781</c:v>
                </c:pt>
                <c:pt idx="1732">
                  <c:v>5.2116970260223052</c:v>
                </c:pt>
                <c:pt idx="1733">
                  <c:v>5.2115866171003722</c:v>
                </c:pt>
                <c:pt idx="1734">
                  <c:v>5.2114758364312266</c:v>
                </c:pt>
                <c:pt idx="1735">
                  <c:v>5.2113468401486989</c:v>
                </c:pt>
                <c:pt idx="1736">
                  <c:v>5.2112182156133828</c:v>
                </c:pt>
                <c:pt idx="1737">
                  <c:v>5.211108550185874</c:v>
                </c:pt>
                <c:pt idx="1738">
                  <c:v>5.2110000000000003</c:v>
                </c:pt>
                <c:pt idx="1739">
                  <c:v>5.2108914498141266</c:v>
                </c:pt>
                <c:pt idx="1740">
                  <c:v>5.2107843866171004</c:v>
                </c:pt>
                <c:pt idx="1741">
                  <c:v>5.2106602230483272</c:v>
                </c:pt>
                <c:pt idx="1742">
                  <c:v>5.2105371747211899</c:v>
                </c:pt>
                <c:pt idx="1743">
                  <c:v>5.2104327137546473</c:v>
                </c:pt>
                <c:pt idx="1744">
                  <c:v>5.2103293680297398</c:v>
                </c:pt>
                <c:pt idx="1745">
                  <c:v>5.2102267657992565</c:v>
                </c:pt>
                <c:pt idx="1746">
                  <c:v>5.2101241635687732</c:v>
                </c:pt>
                <c:pt idx="1747">
                  <c:v>5.2100059479553904</c:v>
                </c:pt>
                <c:pt idx="1748">
                  <c:v>5.2098888475836427</c:v>
                </c:pt>
                <c:pt idx="1749">
                  <c:v>5.2097888475836429</c:v>
                </c:pt>
                <c:pt idx="1750">
                  <c:v>5.2096899628252791</c:v>
                </c:pt>
                <c:pt idx="1751">
                  <c:v>5.2095918215613386</c:v>
                </c:pt>
                <c:pt idx="1752">
                  <c:v>5.2094944237918215</c:v>
                </c:pt>
                <c:pt idx="1753">
                  <c:v>5.2093970260223053</c:v>
                </c:pt>
                <c:pt idx="1754">
                  <c:v>5.209284758364312</c:v>
                </c:pt>
                <c:pt idx="1755">
                  <c:v>5.2091736059479556</c:v>
                </c:pt>
                <c:pt idx="1756">
                  <c:v>5.2090791821561337</c:v>
                </c:pt>
                <c:pt idx="1757">
                  <c:v>5.2089855018587361</c:v>
                </c:pt>
                <c:pt idx="1758">
                  <c:v>5.2088925650557618</c:v>
                </c:pt>
                <c:pt idx="1759">
                  <c:v>5.2088007434944235</c:v>
                </c:pt>
                <c:pt idx="1760">
                  <c:v>5.2086944237918216</c:v>
                </c:pt>
                <c:pt idx="1761">
                  <c:v>5.2085895910780673</c:v>
                </c:pt>
                <c:pt idx="1762">
                  <c:v>5.2085007434944242</c:v>
                </c:pt>
                <c:pt idx="1763">
                  <c:v>5.2084126394052044</c:v>
                </c:pt>
                <c:pt idx="1764">
                  <c:v>5.2083256505576205</c:v>
                </c:pt>
                <c:pt idx="1765">
                  <c:v>5.2082394052044609</c:v>
                </c:pt>
                <c:pt idx="1766">
                  <c:v>5.2081401486988845</c:v>
                </c:pt>
                <c:pt idx="1767">
                  <c:v>5.2080416356877324</c:v>
                </c:pt>
                <c:pt idx="1768">
                  <c:v>5.207958364312268</c:v>
                </c:pt>
                <c:pt idx="1769">
                  <c:v>5.207875836431227</c:v>
                </c:pt>
                <c:pt idx="1770">
                  <c:v>5.2077940520446093</c:v>
                </c:pt>
                <c:pt idx="1771">
                  <c:v>5.2077130111524168</c:v>
                </c:pt>
                <c:pt idx="1772">
                  <c:v>5.2076327137546468</c:v>
                </c:pt>
                <c:pt idx="1773">
                  <c:v>5.2075397769516725</c:v>
                </c:pt>
                <c:pt idx="1774">
                  <c:v>5.2074483271375467</c:v>
                </c:pt>
                <c:pt idx="1775">
                  <c:v>5.2073706319702602</c:v>
                </c:pt>
                <c:pt idx="1776">
                  <c:v>5.2072936802973979</c:v>
                </c:pt>
                <c:pt idx="1777">
                  <c:v>5.2072178438661707</c:v>
                </c:pt>
                <c:pt idx="1778">
                  <c:v>5.2071431226765803</c:v>
                </c:pt>
                <c:pt idx="1779">
                  <c:v>5.2070565055762081</c:v>
                </c:pt>
                <c:pt idx="1780">
                  <c:v>5.2069710037174719</c:v>
                </c:pt>
                <c:pt idx="1781">
                  <c:v>5.2068988847583642</c:v>
                </c:pt>
                <c:pt idx="1782">
                  <c:v>5.2068275092936807</c:v>
                </c:pt>
                <c:pt idx="1783">
                  <c:v>5.2067568773234196</c:v>
                </c:pt>
                <c:pt idx="1784">
                  <c:v>5.2066869888475837</c:v>
                </c:pt>
                <c:pt idx="1785">
                  <c:v>5.2066070631970263</c:v>
                </c:pt>
                <c:pt idx="1786">
                  <c:v>5.2065278810408921</c:v>
                </c:pt>
                <c:pt idx="1787">
                  <c:v>5.2064609665427506</c:v>
                </c:pt>
                <c:pt idx="1788">
                  <c:v>5.206395167286245</c:v>
                </c:pt>
                <c:pt idx="1789">
                  <c:v>5.2063301115241636</c:v>
                </c:pt>
                <c:pt idx="1790">
                  <c:v>5.2062657992565056</c:v>
                </c:pt>
                <c:pt idx="1791">
                  <c:v>5.2062026022304835</c:v>
                </c:pt>
                <c:pt idx="1792">
                  <c:v>5.2061297397769515</c:v>
                </c:pt>
                <c:pt idx="1793">
                  <c:v>5.2060579925650554</c:v>
                </c:pt>
                <c:pt idx="1794">
                  <c:v>5.2059977695167285</c:v>
                </c:pt>
                <c:pt idx="1795">
                  <c:v>5.2059379182156134</c:v>
                </c:pt>
                <c:pt idx="1796">
                  <c:v>5.2058791821561341</c:v>
                </c:pt>
                <c:pt idx="1797">
                  <c:v>5.2058208178438665</c:v>
                </c:pt>
                <c:pt idx="1798">
                  <c:v>5.2057546468401483</c:v>
                </c:pt>
                <c:pt idx="1799">
                  <c:v>5.2056895910780669</c:v>
                </c:pt>
                <c:pt idx="1800">
                  <c:v>5.2056345724907063</c:v>
                </c:pt>
                <c:pt idx="1801">
                  <c:v>5.2055802973977698</c:v>
                </c:pt>
                <c:pt idx="1802">
                  <c:v>5.2055275092936801</c:v>
                </c:pt>
                <c:pt idx="1803">
                  <c:v>5.2054758364312272</c:v>
                </c:pt>
                <c:pt idx="1804">
                  <c:v>5.2054163568773237</c:v>
                </c:pt>
                <c:pt idx="1805">
                  <c:v>5.2053594795539038</c:v>
                </c:pt>
                <c:pt idx="1806">
                  <c:v>5.2053118959107803</c:v>
                </c:pt>
                <c:pt idx="1807">
                  <c:v>5.2052657992565052</c:v>
                </c:pt>
                <c:pt idx="1808">
                  <c:v>5.2052204460966545</c:v>
                </c:pt>
                <c:pt idx="1809">
                  <c:v>5.2051762081784387</c:v>
                </c:pt>
                <c:pt idx="1810">
                  <c:v>5.2051330855018589</c:v>
                </c:pt>
                <c:pt idx="1811">
                  <c:v>5.2050847583643121</c:v>
                </c:pt>
                <c:pt idx="1812">
                  <c:v>5.2050405204460963</c:v>
                </c:pt>
                <c:pt idx="1813">
                  <c:v>5.2050100371747208</c:v>
                </c:pt>
                <c:pt idx="1814">
                  <c:v>5.2049914498141261</c:v>
                </c:pt>
                <c:pt idx="1815">
                  <c:v>5.2049873605947958</c:v>
                </c:pt>
                <c:pt idx="1816">
                  <c:v>5.2050018587360594</c:v>
                </c:pt>
                <c:pt idx="1817">
                  <c:v>5.2050483271375469</c:v>
                </c:pt>
                <c:pt idx="1818">
                  <c:v>5.2051230483271373</c:v>
                </c:pt>
                <c:pt idx="1819">
                  <c:v>5.2052104089219329</c:v>
                </c:pt>
                <c:pt idx="1820">
                  <c:v>5.2053163568773231</c:v>
                </c:pt>
                <c:pt idx="1821">
                  <c:v>5.2054237918215618</c:v>
                </c:pt>
                <c:pt idx="1822">
                  <c:v>5.2055237918215616</c:v>
                </c:pt>
                <c:pt idx="1823">
                  <c:v>5.2056293680297401</c:v>
                </c:pt>
                <c:pt idx="1824">
                  <c:v>5.2057197026022308</c:v>
                </c:pt>
                <c:pt idx="1825">
                  <c:v>5.2057828996282529</c:v>
                </c:pt>
                <c:pt idx="1826">
                  <c:v>5.2058353159851301</c:v>
                </c:pt>
                <c:pt idx="1827">
                  <c:v>5.2058791821561341</c:v>
                </c:pt>
                <c:pt idx="1828">
                  <c:v>5.2059152416356875</c:v>
                </c:pt>
                <c:pt idx="1829">
                  <c:v>5.205946840148699</c:v>
                </c:pt>
                <c:pt idx="1830">
                  <c:v>5.2059814126394048</c:v>
                </c:pt>
                <c:pt idx="1831">
                  <c:v>5.2060148698884756</c:v>
                </c:pt>
                <c:pt idx="1832">
                  <c:v>5.2060431226765802</c:v>
                </c:pt>
                <c:pt idx="1833">
                  <c:v>5.206070260223048</c:v>
                </c:pt>
                <c:pt idx="1834">
                  <c:v>5.2060966542750933</c:v>
                </c:pt>
                <c:pt idx="1835">
                  <c:v>5.206122676579926</c:v>
                </c:pt>
                <c:pt idx="1836">
                  <c:v>5.2061524163568773</c:v>
                </c:pt>
                <c:pt idx="1837">
                  <c:v>5.206180669144981</c:v>
                </c:pt>
                <c:pt idx="1838">
                  <c:v>5.2062037174721185</c:v>
                </c:pt>
                <c:pt idx="1839">
                  <c:v>5.206225650557621</c:v>
                </c:pt>
                <c:pt idx="1840">
                  <c:v>5.2062453531598516</c:v>
                </c:pt>
                <c:pt idx="1841">
                  <c:v>5.2062635687732346</c:v>
                </c:pt>
                <c:pt idx="1842">
                  <c:v>5.2062817843866167</c:v>
                </c:pt>
                <c:pt idx="1843">
                  <c:v>5.2062959107806694</c:v>
                </c:pt>
                <c:pt idx="1844">
                  <c:v>5.2063048327137551</c:v>
                </c:pt>
                <c:pt idx="1845">
                  <c:v>5.206309293680297</c:v>
                </c:pt>
                <c:pt idx="1846">
                  <c:v>5.206309293680297</c:v>
                </c:pt>
                <c:pt idx="1847">
                  <c:v>5.2063055762081785</c:v>
                </c:pt>
                <c:pt idx="1848">
                  <c:v>5.2062981412639404</c:v>
                </c:pt>
                <c:pt idx="1849">
                  <c:v>5.2062840148698886</c:v>
                </c:pt>
                <c:pt idx="1850">
                  <c:v>5.2062628252788103</c:v>
                </c:pt>
                <c:pt idx="1851">
                  <c:v>5.2062375464684019</c:v>
                </c:pt>
                <c:pt idx="1852">
                  <c:v>5.2062026022304835</c:v>
                </c:pt>
                <c:pt idx="1853">
                  <c:v>5.2061561338289959</c:v>
                </c:pt>
                <c:pt idx="1854">
                  <c:v>5.2060981412639409</c:v>
                </c:pt>
                <c:pt idx="1855">
                  <c:v>5.2060197026022301</c:v>
                </c:pt>
                <c:pt idx="1856">
                  <c:v>5.2059364312267657</c:v>
                </c:pt>
                <c:pt idx="1857">
                  <c:v>5.2058613382899628</c:v>
                </c:pt>
                <c:pt idx="1858">
                  <c:v>5.2057843866171005</c:v>
                </c:pt>
                <c:pt idx="1859">
                  <c:v>5.2057018587360595</c:v>
                </c:pt>
                <c:pt idx="1860">
                  <c:v>5.2056197026022302</c:v>
                </c:pt>
                <c:pt idx="1861">
                  <c:v>5.2055144981412642</c:v>
                </c:pt>
                <c:pt idx="1862">
                  <c:v>5.2054066914498138</c:v>
                </c:pt>
                <c:pt idx="1863">
                  <c:v>5.2053137546468404</c:v>
                </c:pt>
                <c:pt idx="1864">
                  <c:v>5.2052118959107805</c:v>
                </c:pt>
                <c:pt idx="1865">
                  <c:v>5.2051048327137543</c:v>
                </c:pt>
                <c:pt idx="1866">
                  <c:v>5.2049985130111525</c:v>
                </c:pt>
                <c:pt idx="1867">
                  <c:v>5.2048914498141263</c:v>
                </c:pt>
                <c:pt idx="1868">
                  <c:v>5.2047676579925648</c:v>
                </c:pt>
                <c:pt idx="1869">
                  <c:v>5.2046483271375461</c:v>
                </c:pt>
                <c:pt idx="1870">
                  <c:v>5.2045479553903347</c:v>
                </c:pt>
                <c:pt idx="1871">
                  <c:v>5.2044405204460968</c:v>
                </c:pt>
                <c:pt idx="1872">
                  <c:v>5.2043286245353162</c:v>
                </c:pt>
                <c:pt idx="1873">
                  <c:v>5.204216356877323</c:v>
                </c:pt>
                <c:pt idx="1874">
                  <c:v>5.2040892193308554</c:v>
                </c:pt>
                <c:pt idx="1875">
                  <c:v>5.2039665427509298</c:v>
                </c:pt>
                <c:pt idx="1876">
                  <c:v>5.2038654275092933</c:v>
                </c:pt>
                <c:pt idx="1877">
                  <c:v>5.2037724907063199</c:v>
                </c:pt>
                <c:pt idx="1878">
                  <c:v>5.2036869888475836</c:v>
                </c:pt>
                <c:pt idx="1879">
                  <c:v>5.2036040892193309</c:v>
                </c:pt>
                <c:pt idx="1880">
                  <c:v>5.2035074349442381</c:v>
                </c:pt>
                <c:pt idx="1881">
                  <c:v>5.2034107806691452</c:v>
                </c:pt>
                <c:pt idx="1882">
                  <c:v>5.2033275092936808</c:v>
                </c:pt>
                <c:pt idx="1883">
                  <c:v>5.2032442379182156</c:v>
                </c:pt>
                <c:pt idx="1884">
                  <c:v>5.2031609665427512</c:v>
                </c:pt>
                <c:pt idx="1885">
                  <c:v>5.2030773234200742</c:v>
                </c:pt>
                <c:pt idx="1886">
                  <c:v>5.2029933085501856</c:v>
                </c:pt>
                <c:pt idx="1887">
                  <c:v>5.2028944237918218</c:v>
                </c:pt>
                <c:pt idx="1888">
                  <c:v>5.2027959107806696</c:v>
                </c:pt>
                <c:pt idx="1889">
                  <c:v>5.2027115241635684</c:v>
                </c:pt>
                <c:pt idx="1890">
                  <c:v>5.2026271375464681</c:v>
                </c:pt>
                <c:pt idx="1891">
                  <c:v>5.202543494423792</c:v>
                </c:pt>
                <c:pt idx="1892">
                  <c:v>5.2024591078066917</c:v>
                </c:pt>
                <c:pt idx="1893">
                  <c:v>5.2023609665427513</c:v>
                </c:pt>
                <c:pt idx="1894">
                  <c:v>5.2022631970260225</c:v>
                </c:pt>
                <c:pt idx="1895">
                  <c:v>5.2021791821561338</c:v>
                </c:pt>
                <c:pt idx="1896">
                  <c:v>5.2020955390334569</c:v>
                </c:pt>
                <c:pt idx="1897">
                  <c:v>5.2020118959107808</c:v>
                </c:pt>
                <c:pt idx="1898">
                  <c:v>5.2019286245353156</c:v>
                </c:pt>
                <c:pt idx="1899">
                  <c:v>5.2018319702602227</c:v>
                </c:pt>
                <c:pt idx="1900">
                  <c:v>5.2017360594795541</c:v>
                </c:pt>
                <c:pt idx="1901">
                  <c:v>5.2016542750929364</c:v>
                </c:pt>
                <c:pt idx="1902">
                  <c:v>5.2015732342007439</c:v>
                </c:pt>
                <c:pt idx="1903">
                  <c:v>5.2014921933085505</c:v>
                </c:pt>
                <c:pt idx="1904">
                  <c:v>5.2014111524163571</c:v>
                </c:pt>
                <c:pt idx="1905">
                  <c:v>5.2013301115241637</c:v>
                </c:pt>
                <c:pt idx="1906">
                  <c:v>5.2012368029739777</c:v>
                </c:pt>
                <c:pt idx="1907">
                  <c:v>5.201144237918216</c:v>
                </c:pt>
                <c:pt idx="1908">
                  <c:v>5.2010654275092936</c:v>
                </c:pt>
                <c:pt idx="1909">
                  <c:v>5.200986617100372</c:v>
                </c:pt>
                <c:pt idx="1910">
                  <c:v>5.2009092936802972</c:v>
                </c:pt>
                <c:pt idx="1911">
                  <c:v>5.2008319702602233</c:v>
                </c:pt>
                <c:pt idx="1912">
                  <c:v>5.2007427509293684</c:v>
                </c:pt>
                <c:pt idx="1913">
                  <c:v>5.200654275092937</c:v>
                </c:pt>
                <c:pt idx="1914">
                  <c:v>5.200579182156134</c:v>
                </c:pt>
                <c:pt idx="1915">
                  <c:v>5.2005048327137544</c:v>
                </c:pt>
                <c:pt idx="1916">
                  <c:v>5.2004312267657991</c:v>
                </c:pt>
                <c:pt idx="1917">
                  <c:v>5.2003579925650554</c:v>
                </c:pt>
                <c:pt idx="1918">
                  <c:v>5.2002732342007434</c:v>
                </c:pt>
                <c:pt idx="1919">
                  <c:v>5.2001892193308548</c:v>
                </c:pt>
                <c:pt idx="1920">
                  <c:v>5.2001178438661713</c:v>
                </c:pt>
                <c:pt idx="1921">
                  <c:v>5.2000472118959111</c:v>
                </c:pt>
                <c:pt idx="1922">
                  <c:v>5.1999773234200743</c:v>
                </c:pt>
                <c:pt idx="1923">
                  <c:v>5.1999085501858735</c:v>
                </c:pt>
                <c:pt idx="1924">
                  <c:v>5.199839405204461</c:v>
                </c:pt>
                <c:pt idx="1925">
                  <c:v>5.1997605947955394</c:v>
                </c:pt>
                <c:pt idx="1926">
                  <c:v>5.1996821561338287</c:v>
                </c:pt>
                <c:pt idx="1927">
                  <c:v>5.1996156133828997</c:v>
                </c:pt>
                <c:pt idx="1928">
                  <c:v>5.1995498141263941</c:v>
                </c:pt>
                <c:pt idx="1929">
                  <c:v>5.1994843866171001</c:v>
                </c:pt>
                <c:pt idx="1930">
                  <c:v>5.1994197026022304</c:v>
                </c:pt>
                <c:pt idx="1931">
                  <c:v>5.1993449814126391</c:v>
                </c:pt>
                <c:pt idx="1932">
                  <c:v>5.1992713754646838</c:v>
                </c:pt>
                <c:pt idx="1933">
                  <c:v>5.1992089219330859</c:v>
                </c:pt>
                <c:pt idx="1934">
                  <c:v>5.1991468401486989</c:v>
                </c:pt>
                <c:pt idx="1935">
                  <c:v>5.1990855018587361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0F-41C2-9119-E6E71DAB1679}"/>
            </c:ext>
          </c:extLst>
        </c:ser>
        <c:ser>
          <c:idx val="3"/>
          <c:order val="2"/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[3]Sheet1!$B$1:$B$1557</c:f>
              <c:numCache>
                <c:formatCode>General</c:formatCode>
                <c:ptCount val="1557"/>
                <c:pt idx="0">
                  <c:v>242.17343999999997</c:v>
                </c:pt>
                <c:pt idx="1">
                  <c:v>242.19684999999998</c:v>
                </c:pt>
                <c:pt idx="2">
                  <c:v>242.22096999999997</c:v>
                </c:pt>
                <c:pt idx="3">
                  <c:v>242.24673999999999</c:v>
                </c:pt>
                <c:pt idx="4">
                  <c:v>242.27255999999997</c:v>
                </c:pt>
                <c:pt idx="5">
                  <c:v>242.30134999999999</c:v>
                </c:pt>
                <c:pt idx="6">
                  <c:v>242.33112999999997</c:v>
                </c:pt>
                <c:pt idx="7">
                  <c:v>242.35497999999998</c:v>
                </c:pt>
                <c:pt idx="8">
                  <c:v>242.38007999999996</c:v>
                </c:pt>
                <c:pt idx="9">
                  <c:v>242.40607999999997</c:v>
                </c:pt>
                <c:pt idx="10">
                  <c:v>242.43063999999998</c:v>
                </c:pt>
                <c:pt idx="11">
                  <c:v>242.45986999999997</c:v>
                </c:pt>
                <c:pt idx="12">
                  <c:v>242.48903999999999</c:v>
                </c:pt>
                <c:pt idx="13">
                  <c:v>242.51359999999997</c:v>
                </c:pt>
                <c:pt idx="14">
                  <c:v>242.53878999999998</c:v>
                </c:pt>
                <c:pt idx="15">
                  <c:v>242.56312999999997</c:v>
                </c:pt>
                <c:pt idx="16">
                  <c:v>242.58820999999998</c:v>
                </c:pt>
                <c:pt idx="17">
                  <c:v>242.61734999999999</c:v>
                </c:pt>
                <c:pt idx="18">
                  <c:v>242.64684999999997</c:v>
                </c:pt>
                <c:pt idx="19">
                  <c:v>242.67208999999997</c:v>
                </c:pt>
                <c:pt idx="20">
                  <c:v>242.69677999999999</c:v>
                </c:pt>
                <c:pt idx="21">
                  <c:v>242.72317999999999</c:v>
                </c:pt>
                <c:pt idx="22">
                  <c:v>242.74725999999998</c:v>
                </c:pt>
                <c:pt idx="23">
                  <c:v>242.77224999999999</c:v>
                </c:pt>
                <c:pt idx="24">
                  <c:v>242.80153999999999</c:v>
                </c:pt>
                <c:pt idx="25">
                  <c:v>242.83049999999997</c:v>
                </c:pt>
                <c:pt idx="26">
                  <c:v>242.85538999999997</c:v>
                </c:pt>
                <c:pt idx="27">
                  <c:v>242.88067999999998</c:v>
                </c:pt>
                <c:pt idx="28">
                  <c:v>242.90555999999998</c:v>
                </c:pt>
                <c:pt idx="29">
                  <c:v>242.93113999999997</c:v>
                </c:pt>
                <c:pt idx="30">
                  <c:v>242.95987999999997</c:v>
                </c:pt>
                <c:pt idx="31">
                  <c:v>242.98855999999998</c:v>
                </c:pt>
                <c:pt idx="32">
                  <c:v>243.01401999999999</c:v>
                </c:pt>
                <c:pt idx="33">
                  <c:v>243.03929999999997</c:v>
                </c:pt>
                <c:pt idx="34">
                  <c:v>243.06442999999999</c:v>
                </c:pt>
                <c:pt idx="35">
                  <c:v>243.08905999999999</c:v>
                </c:pt>
                <c:pt idx="36">
                  <c:v>243.11809999999997</c:v>
                </c:pt>
                <c:pt idx="37">
                  <c:v>243.14710999999997</c:v>
                </c:pt>
                <c:pt idx="38">
                  <c:v>243.17267999999999</c:v>
                </c:pt>
                <c:pt idx="39">
                  <c:v>243.19741999999997</c:v>
                </c:pt>
                <c:pt idx="40">
                  <c:v>243.22314999999998</c:v>
                </c:pt>
                <c:pt idx="41">
                  <c:v>243.24732999999998</c:v>
                </c:pt>
                <c:pt idx="42">
                  <c:v>243.27279999999999</c:v>
                </c:pt>
                <c:pt idx="43">
                  <c:v>243.30149999999998</c:v>
                </c:pt>
                <c:pt idx="44">
                  <c:v>243.33048999999997</c:v>
                </c:pt>
                <c:pt idx="45">
                  <c:v>243.35545999999997</c:v>
                </c:pt>
                <c:pt idx="46">
                  <c:v>243.38085999999998</c:v>
                </c:pt>
                <c:pt idx="47">
                  <c:v>243.40539999999999</c:v>
                </c:pt>
                <c:pt idx="48">
                  <c:v>243.43103999999997</c:v>
                </c:pt>
                <c:pt idx="49">
                  <c:v>243.46004999999997</c:v>
                </c:pt>
                <c:pt idx="50">
                  <c:v>243.48915999999997</c:v>
                </c:pt>
                <c:pt idx="51">
                  <c:v>243.51327999999998</c:v>
                </c:pt>
                <c:pt idx="52">
                  <c:v>243.53901999999997</c:v>
                </c:pt>
                <c:pt idx="53">
                  <c:v>243.56341999999998</c:v>
                </c:pt>
                <c:pt idx="54">
                  <c:v>243.58885999999998</c:v>
                </c:pt>
                <c:pt idx="55">
                  <c:v>243.61802999999998</c:v>
                </c:pt>
                <c:pt idx="56">
                  <c:v>243.64679999999998</c:v>
                </c:pt>
                <c:pt idx="57">
                  <c:v>243.67239999999998</c:v>
                </c:pt>
                <c:pt idx="58">
                  <c:v>243.69710999999998</c:v>
                </c:pt>
                <c:pt idx="59">
                  <c:v>243.72303999999997</c:v>
                </c:pt>
                <c:pt idx="60">
                  <c:v>243.74731999999997</c:v>
                </c:pt>
                <c:pt idx="61">
                  <c:v>243.77315999999996</c:v>
                </c:pt>
                <c:pt idx="62">
                  <c:v>243.80176999999998</c:v>
                </c:pt>
                <c:pt idx="63">
                  <c:v>243.83064999999999</c:v>
                </c:pt>
                <c:pt idx="64">
                  <c:v>243.85653999999997</c:v>
                </c:pt>
                <c:pt idx="65">
                  <c:v>243.88073999999997</c:v>
                </c:pt>
                <c:pt idx="66">
                  <c:v>243.90622999999997</c:v>
                </c:pt>
                <c:pt idx="67">
                  <c:v>243.93088999999998</c:v>
                </c:pt>
                <c:pt idx="68">
                  <c:v>243.96019999999999</c:v>
                </c:pt>
                <c:pt idx="69">
                  <c:v>243.98985999999996</c:v>
                </c:pt>
                <c:pt idx="70">
                  <c:v>244.01425999999998</c:v>
                </c:pt>
                <c:pt idx="71">
                  <c:v>244.03883999999996</c:v>
                </c:pt>
                <c:pt idx="72">
                  <c:v>244.06469999999999</c:v>
                </c:pt>
                <c:pt idx="73">
                  <c:v>244.08906999999999</c:v>
                </c:pt>
                <c:pt idx="74">
                  <c:v>244.11847999999998</c:v>
                </c:pt>
                <c:pt idx="75">
                  <c:v>244.14773999999997</c:v>
                </c:pt>
                <c:pt idx="76">
                  <c:v>244.17293999999998</c:v>
                </c:pt>
                <c:pt idx="77">
                  <c:v>244.19788999999997</c:v>
                </c:pt>
                <c:pt idx="78">
                  <c:v>244.22284999999997</c:v>
                </c:pt>
                <c:pt idx="79">
                  <c:v>244.24762999999999</c:v>
                </c:pt>
                <c:pt idx="80">
                  <c:v>244.27364999999998</c:v>
                </c:pt>
                <c:pt idx="81">
                  <c:v>244.30299999999997</c:v>
                </c:pt>
                <c:pt idx="82">
                  <c:v>244.33193999999997</c:v>
                </c:pt>
                <c:pt idx="83">
                  <c:v>244.35590999999997</c:v>
                </c:pt>
                <c:pt idx="84">
                  <c:v>244.38061999999996</c:v>
                </c:pt>
                <c:pt idx="85">
                  <c:v>244.40664999999998</c:v>
                </c:pt>
                <c:pt idx="86">
                  <c:v>244.43163999999999</c:v>
                </c:pt>
                <c:pt idx="87">
                  <c:v>244.46027999999998</c:v>
                </c:pt>
                <c:pt idx="88">
                  <c:v>244.49026999999998</c:v>
                </c:pt>
                <c:pt idx="89">
                  <c:v>244.51577999999998</c:v>
                </c:pt>
                <c:pt idx="90">
                  <c:v>244.53971999999999</c:v>
                </c:pt>
                <c:pt idx="91">
                  <c:v>244.56494999999998</c:v>
                </c:pt>
                <c:pt idx="92">
                  <c:v>244.58999999999997</c:v>
                </c:pt>
                <c:pt idx="93">
                  <c:v>244.61909999999997</c:v>
                </c:pt>
                <c:pt idx="94">
                  <c:v>244.64811999999998</c:v>
                </c:pt>
                <c:pt idx="95">
                  <c:v>244.67393999999999</c:v>
                </c:pt>
                <c:pt idx="96">
                  <c:v>244.69831999999997</c:v>
                </c:pt>
                <c:pt idx="97">
                  <c:v>244.72315999999998</c:v>
                </c:pt>
                <c:pt idx="98">
                  <c:v>244.74729999999997</c:v>
                </c:pt>
                <c:pt idx="99">
                  <c:v>244.77333999999996</c:v>
                </c:pt>
                <c:pt idx="100">
                  <c:v>244.80196999999998</c:v>
                </c:pt>
                <c:pt idx="101">
                  <c:v>244.83239999999998</c:v>
                </c:pt>
                <c:pt idx="102">
                  <c:v>244.85609999999997</c:v>
                </c:pt>
                <c:pt idx="103">
                  <c:v>244.88221999999999</c:v>
                </c:pt>
                <c:pt idx="104">
                  <c:v>244.90653999999998</c:v>
                </c:pt>
                <c:pt idx="105">
                  <c:v>244.93147999999997</c:v>
                </c:pt>
                <c:pt idx="106">
                  <c:v>244.96038999999999</c:v>
                </c:pt>
                <c:pt idx="107">
                  <c:v>244.99004999999997</c:v>
                </c:pt>
                <c:pt idx="108">
                  <c:v>245.01501999999999</c:v>
                </c:pt>
                <c:pt idx="109">
                  <c:v>245.03976999999998</c:v>
                </c:pt>
                <c:pt idx="110">
                  <c:v>245.06449999999998</c:v>
                </c:pt>
                <c:pt idx="111">
                  <c:v>245.09039999999999</c:v>
                </c:pt>
                <c:pt idx="112">
                  <c:v>245.11921999999998</c:v>
                </c:pt>
                <c:pt idx="113">
                  <c:v>245.14792999999997</c:v>
                </c:pt>
                <c:pt idx="114">
                  <c:v>245.17307999999997</c:v>
                </c:pt>
                <c:pt idx="115">
                  <c:v>245.19861999999998</c:v>
                </c:pt>
                <c:pt idx="116">
                  <c:v>245.22421999999997</c:v>
                </c:pt>
                <c:pt idx="117">
                  <c:v>245.24835999999999</c:v>
                </c:pt>
                <c:pt idx="118">
                  <c:v>245.27263999999997</c:v>
                </c:pt>
                <c:pt idx="119">
                  <c:v>245.30239999999998</c:v>
                </c:pt>
                <c:pt idx="120">
                  <c:v>245.33177999999998</c:v>
                </c:pt>
                <c:pt idx="121">
                  <c:v>245.35715999999996</c:v>
                </c:pt>
                <c:pt idx="122">
                  <c:v>245.38212999999999</c:v>
                </c:pt>
                <c:pt idx="123">
                  <c:v>245.40693999999996</c:v>
                </c:pt>
                <c:pt idx="124">
                  <c:v>245.43237999999997</c:v>
                </c:pt>
                <c:pt idx="125">
                  <c:v>245.46061999999998</c:v>
                </c:pt>
                <c:pt idx="126">
                  <c:v>245.48966999999999</c:v>
                </c:pt>
                <c:pt idx="127">
                  <c:v>245.51533999999998</c:v>
                </c:pt>
                <c:pt idx="128">
                  <c:v>245.54040999999998</c:v>
                </c:pt>
                <c:pt idx="129">
                  <c:v>245.56533999999999</c:v>
                </c:pt>
                <c:pt idx="130">
                  <c:v>245.59027999999998</c:v>
                </c:pt>
                <c:pt idx="131">
                  <c:v>245.61929999999998</c:v>
                </c:pt>
                <c:pt idx="132">
                  <c:v>245.64972999999998</c:v>
                </c:pt>
                <c:pt idx="133">
                  <c:v>245.67343999999997</c:v>
                </c:pt>
                <c:pt idx="134">
                  <c:v>245.69812999999999</c:v>
                </c:pt>
                <c:pt idx="135">
                  <c:v>245.72397999999998</c:v>
                </c:pt>
                <c:pt idx="136">
                  <c:v>245.74903999999998</c:v>
                </c:pt>
                <c:pt idx="137">
                  <c:v>245.77439999999999</c:v>
                </c:pt>
                <c:pt idx="138">
                  <c:v>245.80255999999997</c:v>
                </c:pt>
                <c:pt idx="139">
                  <c:v>245.83270999999996</c:v>
                </c:pt>
                <c:pt idx="140">
                  <c:v>245.85684999999998</c:v>
                </c:pt>
                <c:pt idx="141">
                  <c:v>245.88073999999997</c:v>
                </c:pt>
                <c:pt idx="142">
                  <c:v>245.90621999999996</c:v>
                </c:pt>
                <c:pt idx="143">
                  <c:v>245.93209999999999</c:v>
                </c:pt>
                <c:pt idx="144">
                  <c:v>245.96041999999997</c:v>
                </c:pt>
                <c:pt idx="145">
                  <c:v>245.99026999999998</c:v>
                </c:pt>
                <c:pt idx="146">
                  <c:v>246.01546999999997</c:v>
                </c:pt>
                <c:pt idx="147">
                  <c:v>246.03972999999996</c:v>
                </c:pt>
                <c:pt idx="148">
                  <c:v>246.06509999999997</c:v>
                </c:pt>
                <c:pt idx="149">
                  <c:v>246.08999999999997</c:v>
                </c:pt>
                <c:pt idx="150">
                  <c:v>246.11959999999999</c:v>
                </c:pt>
                <c:pt idx="151">
                  <c:v>246.14869999999996</c:v>
                </c:pt>
                <c:pt idx="152">
                  <c:v>246.17384999999999</c:v>
                </c:pt>
                <c:pt idx="153">
                  <c:v>246.19835999999998</c:v>
                </c:pt>
                <c:pt idx="154">
                  <c:v>246.22386999999998</c:v>
                </c:pt>
                <c:pt idx="155">
                  <c:v>246.24853999999999</c:v>
                </c:pt>
                <c:pt idx="156">
                  <c:v>246.27403999999999</c:v>
                </c:pt>
                <c:pt idx="157">
                  <c:v>246.30272999999997</c:v>
                </c:pt>
                <c:pt idx="158">
                  <c:v>246.33227999999997</c:v>
                </c:pt>
                <c:pt idx="159">
                  <c:v>246.35784999999998</c:v>
                </c:pt>
                <c:pt idx="160">
                  <c:v>246.38200999999998</c:v>
                </c:pt>
                <c:pt idx="161">
                  <c:v>246.40739999999997</c:v>
                </c:pt>
                <c:pt idx="162">
                  <c:v>246.43231999999998</c:v>
                </c:pt>
                <c:pt idx="163">
                  <c:v>246.46097999999998</c:v>
                </c:pt>
                <c:pt idx="164">
                  <c:v>246.49059999999997</c:v>
                </c:pt>
                <c:pt idx="165">
                  <c:v>246.51537999999996</c:v>
                </c:pt>
                <c:pt idx="166">
                  <c:v>246.54089999999997</c:v>
                </c:pt>
                <c:pt idx="167">
                  <c:v>246.56535999999997</c:v>
                </c:pt>
                <c:pt idx="168">
                  <c:v>246.59032999999997</c:v>
                </c:pt>
                <c:pt idx="169">
                  <c:v>246.61949999999999</c:v>
                </c:pt>
                <c:pt idx="170">
                  <c:v>246.64858999999998</c:v>
                </c:pt>
                <c:pt idx="171">
                  <c:v>246.67413999999997</c:v>
                </c:pt>
                <c:pt idx="172">
                  <c:v>246.69897999999998</c:v>
                </c:pt>
                <c:pt idx="173">
                  <c:v>246.72463999999997</c:v>
                </c:pt>
                <c:pt idx="174">
                  <c:v>246.74929999999998</c:v>
                </c:pt>
                <c:pt idx="175">
                  <c:v>246.77401999999998</c:v>
                </c:pt>
                <c:pt idx="176">
                  <c:v>246.80337999999998</c:v>
                </c:pt>
                <c:pt idx="177">
                  <c:v>246.83275999999998</c:v>
                </c:pt>
                <c:pt idx="178">
                  <c:v>246.85800999999998</c:v>
                </c:pt>
                <c:pt idx="179">
                  <c:v>246.88265999999999</c:v>
                </c:pt>
                <c:pt idx="180">
                  <c:v>246.90747999999996</c:v>
                </c:pt>
                <c:pt idx="181">
                  <c:v>246.93249999999998</c:v>
                </c:pt>
                <c:pt idx="182">
                  <c:v>246.96141999999998</c:v>
                </c:pt>
                <c:pt idx="183">
                  <c:v>246.99125999999998</c:v>
                </c:pt>
                <c:pt idx="184">
                  <c:v>247.01592999999997</c:v>
                </c:pt>
                <c:pt idx="185">
                  <c:v>247.04182999999998</c:v>
                </c:pt>
                <c:pt idx="186">
                  <c:v>247.06677999999997</c:v>
                </c:pt>
                <c:pt idx="187">
                  <c:v>247.09071999999998</c:v>
                </c:pt>
                <c:pt idx="188">
                  <c:v>247.11965999999998</c:v>
                </c:pt>
                <c:pt idx="189">
                  <c:v>247.14905999999996</c:v>
                </c:pt>
                <c:pt idx="190">
                  <c:v>247.17385999999999</c:v>
                </c:pt>
                <c:pt idx="191">
                  <c:v>247.19894999999997</c:v>
                </c:pt>
                <c:pt idx="192">
                  <c:v>247.22407999999999</c:v>
                </c:pt>
                <c:pt idx="193">
                  <c:v>247.24961999999999</c:v>
                </c:pt>
                <c:pt idx="194">
                  <c:v>247.27451999999997</c:v>
                </c:pt>
                <c:pt idx="195">
                  <c:v>247.30391999999998</c:v>
                </c:pt>
                <c:pt idx="196">
                  <c:v>247.33301999999998</c:v>
                </c:pt>
                <c:pt idx="197">
                  <c:v>247.35809999999998</c:v>
                </c:pt>
                <c:pt idx="198">
                  <c:v>247.38260999999997</c:v>
                </c:pt>
                <c:pt idx="199">
                  <c:v>247.40743999999998</c:v>
                </c:pt>
                <c:pt idx="200">
                  <c:v>247.43230999999997</c:v>
                </c:pt>
                <c:pt idx="201">
                  <c:v>247.46204999999998</c:v>
                </c:pt>
                <c:pt idx="202">
                  <c:v>247.49096999999998</c:v>
                </c:pt>
                <c:pt idx="203">
                  <c:v>247.51639999999998</c:v>
                </c:pt>
                <c:pt idx="204">
                  <c:v>247.54009999999997</c:v>
                </c:pt>
                <c:pt idx="205">
                  <c:v>247.56624999999997</c:v>
                </c:pt>
                <c:pt idx="206">
                  <c:v>247.59126999999998</c:v>
                </c:pt>
                <c:pt idx="207">
                  <c:v>247.62014999999997</c:v>
                </c:pt>
                <c:pt idx="208">
                  <c:v>247.64974999999998</c:v>
                </c:pt>
                <c:pt idx="209">
                  <c:v>247.67404999999997</c:v>
                </c:pt>
                <c:pt idx="210">
                  <c:v>247.70079999999999</c:v>
                </c:pt>
                <c:pt idx="211">
                  <c:v>247.72467999999998</c:v>
                </c:pt>
                <c:pt idx="212">
                  <c:v>247.74935999999997</c:v>
                </c:pt>
                <c:pt idx="213">
                  <c:v>247.77413999999999</c:v>
                </c:pt>
                <c:pt idx="214">
                  <c:v>247.80353999999997</c:v>
                </c:pt>
                <c:pt idx="215">
                  <c:v>247.83261999999996</c:v>
                </c:pt>
                <c:pt idx="216">
                  <c:v>247.85779999999997</c:v>
                </c:pt>
                <c:pt idx="217">
                  <c:v>247.88237999999998</c:v>
                </c:pt>
                <c:pt idx="218">
                  <c:v>247.90809999999999</c:v>
                </c:pt>
                <c:pt idx="219">
                  <c:v>247.93427999999997</c:v>
                </c:pt>
                <c:pt idx="220">
                  <c:v>247.96288999999999</c:v>
                </c:pt>
                <c:pt idx="221">
                  <c:v>247.99151999999998</c:v>
                </c:pt>
                <c:pt idx="222">
                  <c:v>248.01633999999999</c:v>
                </c:pt>
                <c:pt idx="223">
                  <c:v>248.04205999999999</c:v>
                </c:pt>
                <c:pt idx="224">
                  <c:v>248.06674999999998</c:v>
                </c:pt>
                <c:pt idx="225">
                  <c:v>248.09171999999998</c:v>
                </c:pt>
                <c:pt idx="226">
                  <c:v>248.12104999999997</c:v>
                </c:pt>
                <c:pt idx="227">
                  <c:v>248.15011999999999</c:v>
                </c:pt>
                <c:pt idx="228">
                  <c:v>248.17467999999997</c:v>
                </c:pt>
                <c:pt idx="229">
                  <c:v>248.19946999999996</c:v>
                </c:pt>
                <c:pt idx="230">
                  <c:v>248.22463999999997</c:v>
                </c:pt>
                <c:pt idx="231">
                  <c:v>248.24995999999999</c:v>
                </c:pt>
                <c:pt idx="232">
                  <c:v>248.27504999999996</c:v>
                </c:pt>
                <c:pt idx="233">
                  <c:v>248.30410999999998</c:v>
                </c:pt>
                <c:pt idx="234">
                  <c:v>248.33376999999999</c:v>
                </c:pt>
                <c:pt idx="235">
                  <c:v>248.35861999999997</c:v>
                </c:pt>
                <c:pt idx="236">
                  <c:v>248.38353999999998</c:v>
                </c:pt>
                <c:pt idx="237">
                  <c:v>248.40841999999998</c:v>
                </c:pt>
                <c:pt idx="238">
                  <c:v>248.43309999999997</c:v>
                </c:pt>
                <c:pt idx="239">
                  <c:v>248.46294999999998</c:v>
                </c:pt>
                <c:pt idx="240">
                  <c:v>248.49140999999997</c:v>
                </c:pt>
                <c:pt idx="241">
                  <c:v>248.51695999999998</c:v>
                </c:pt>
                <c:pt idx="242">
                  <c:v>248.54169999999999</c:v>
                </c:pt>
                <c:pt idx="243">
                  <c:v>248.56647999999998</c:v>
                </c:pt>
                <c:pt idx="244">
                  <c:v>248.59177999999997</c:v>
                </c:pt>
                <c:pt idx="245">
                  <c:v>248.62055999999998</c:v>
                </c:pt>
                <c:pt idx="246">
                  <c:v>248.65059999999997</c:v>
                </c:pt>
                <c:pt idx="247">
                  <c:v>248.67512999999997</c:v>
                </c:pt>
                <c:pt idx="248">
                  <c:v>248.70005999999998</c:v>
                </c:pt>
                <c:pt idx="249">
                  <c:v>248.72543999999999</c:v>
                </c:pt>
                <c:pt idx="250">
                  <c:v>248.75033999999997</c:v>
                </c:pt>
                <c:pt idx="251">
                  <c:v>248.77531999999997</c:v>
                </c:pt>
                <c:pt idx="252">
                  <c:v>248.80416999999997</c:v>
                </c:pt>
                <c:pt idx="253">
                  <c:v>248.83361999999997</c:v>
                </c:pt>
                <c:pt idx="254">
                  <c:v>248.85852999999997</c:v>
                </c:pt>
                <c:pt idx="255">
                  <c:v>248.88311999999996</c:v>
                </c:pt>
                <c:pt idx="256">
                  <c:v>248.90833999999998</c:v>
                </c:pt>
                <c:pt idx="257">
                  <c:v>248.93351999999999</c:v>
                </c:pt>
                <c:pt idx="258">
                  <c:v>248.96237999999997</c:v>
                </c:pt>
                <c:pt idx="259">
                  <c:v>248.99215999999998</c:v>
                </c:pt>
                <c:pt idx="260">
                  <c:v>249.01605999999998</c:v>
                </c:pt>
                <c:pt idx="261">
                  <c:v>249.04154999999997</c:v>
                </c:pt>
                <c:pt idx="262">
                  <c:v>249.06739999999996</c:v>
                </c:pt>
                <c:pt idx="263">
                  <c:v>249.09191999999999</c:v>
                </c:pt>
                <c:pt idx="264">
                  <c:v>249.12194999999997</c:v>
                </c:pt>
                <c:pt idx="265">
                  <c:v>249.15024999999997</c:v>
                </c:pt>
                <c:pt idx="266">
                  <c:v>249.17583999999997</c:v>
                </c:pt>
                <c:pt idx="267">
                  <c:v>249.20051999999998</c:v>
                </c:pt>
                <c:pt idx="268">
                  <c:v>249.22518999999997</c:v>
                </c:pt>
                <c:pt idx="269">
                  <c:v>249.24981999999997</c:v>
                </c:pt>
                <c:pt idx="270">
                  <c:v>249.27631999999997</c:v>
                </c:pt>
                <c:pt idx="271">
                  <c:v>249.30444999999997</c:v>
                </c:pt>
                <c:pt idx="272">
                  <c:v>249.33328999999998</c:v>
                </c:pt>
                <c:pt idx="273">
                  <c:v>249.35861999999997</c:v>
                </c:pt>
                <c:pt idx="274">
                  <c:v>249.38439999999997</c:v>
                </c:pt>
                <c:pt idx="275">
                  <c:v>249.40905999999998</c:v>
                </c:pt>
                <c:pt idx="276">
                  <c:v>249.43391999999997</c:v>
                </c:pt>
                <c:pt idx="277">
                  <c:v>249.46263999999996</c:v>
                </c:pt>
                <c:pt idx="278">
                  <c:v>249.49212999999997</c:v>
                </c:pt>
                <c:pt idx="279">
                  <c:v>249.51693999999998</c:v>
                </c:pt>
                <c:pt idx="280">
                  <c:v>249.54102999999998</c:v>
                </c:pt>
                <c:pt idx="281">
                  <c:v>249.56605999999999</c:v>
                </c:pt>
                <c:pt idx="282">
                  <c:v>249.59204999999997</c:v>
                </c:pt>
                <c:pt idx="283">
                  <c:v>249.62215999999998</c:v>
                </c:pt>
                <c:pt idx="284">
                  <c:v>249.65128999999999</c:v>
                </c:pt>
                <c:pt idx="285">
                  <c:v>249.67546999999996</c:v>
                </c:pt>
                <c:pt idx="286">
                  <c:v>249.70081999999996</c:v>
                </c:pt>
                <c:pt idx="287">
                  <c:v>249.72592999999998</c:v>
                </c:pt>
                <c:pt idx="288">
                  <c:v>249.75035999999997</c:v>
                </c:pt>
                <c:pt idx="289">
                  <c:v>249.77624999999998</c:v>
                </c:pt>
                <c:pt idx="290">
                  <c:v>249.80553999999998</c:v>
                </c:pt>
                <c:pt idx="291">
                  <c:v>249.83424999999997</c:v>
                </c:pt>
                <c:pt idx="292">
                  <c:v>249.85880999999998</c:v>
                </c:pt>
                <c:pt idx="293">
                  <c:v>249.88410999999996</c:v>
                </c:pt>
                <c:pt idx="294">
                  <c:v>249.90898999999999</c:v>
                </c:pt>
                <c:pt idx="295">
                  <c:v>249.93413999999999</c:v>
                </c:pt>
                <c:pt idx="296">
                  <c:v>249.96365999999998</c:v>
                </c:pt>
                <c:pt idx="297">
                  <c:v>249.99252999999999</c:v>
                </c:pt>
                <c:pt idx="298">
                  <c:v>250.01760999999999</c:v>
                </c:pt>
                <c:pt idx="299">
                  <c:v>250.04231999999999</c:v>
                </c:pt>
                <c:pt idx="300">
                  <c:v>250.06681999999998</c:v>
                </c:pt>
                <c:pt idx="301">
                  <c:v>250.09118999999998</c:v>
                </c:pt>
                <c:pt idx="302">
                  <c:v>250.12165999999996</c:v>
                </c:pt>
                <c:pt idx="303">
                  <c:v>250.15011999999999</c:v>
                </c:pt>
                <c:pt idx="304">
                  <c:v>250.17554999999999</c:v>
                </c:pt>
                <c:pt idx="305">
                  <c:v>250.20091999999997</c:v>
                </c:pt>
                <c:pt idx="306">
                  <c:v>250.22626999999997</c:v>
                </c:pt>
                <c:pt idx="307">
                  <c:v>250.25046999999998</c:v>
                </c:pt>
                <c:pt idx="308">
                  <c:v>250.27587999999997</c:v>
                </c:pt>
                <c:pt idx="309">
                  <c:v>250.30555999999999</c:v>
                </c:pt>
                <c:pt idx="310">
                  <c:v>250.33405999999997</c:v>
                </c:pt>
                <c:pt idx="311">
                  <c:v>250.35950999999997</c:v>
                </c:pt>
                <c:pt idx="312">
                  <c:v>250.38454999999999</c:v>
                </c:pt>
                <c:pt idx="313">
                  <c:v>250.40953999999999</c:v>
                </c:pt>
                <c:pt idx="314">
                  <c:v>250.43426999999997</c:v>
                </c:pt>
                <c:pt idx="315">
                  <c:v>250.46363999999997</c:v>
                </c:pt>
                <c:pt idx="316">
                  <c:v>250.49194999999997</c:v>
                </c:pt>
                <c:pt idx="317">
                  <c:v>250.51825999999997</c:v>
                </c:pt>
                <c:pt idx="318">
                  <c:v>250.54269999999997</c:v>
                </c:pt>
                <c:pt idx="319">
                  <c:v>250.56822999999997</c:v>
                </c:pt>
                <c:pt idx="320">
                  <c:v>250.59305999999998</c:v>
                </c:pt>
                <c:pt idx="321">
                  <c:v>250.62229999999997</c:v>
                </c:pt>
                <c:pt idx="322">
                  <c:v>250.65080999999998</c:v>
                </c:pt>
                <c:pt idx="323">
                  <c:v>250.67599999999999</c:v>
                </c:pt>
                <c:pt idx="324">
                  <c:v>250.70079999999999</c:v>
                </c:pt>
                <c:pt idx="325">
                  <c:v>250.72626999999997</c:v>
                </c:pt>
                <c:pt idx="326">
                  <c:v>250.75093999999999</c:v>
                </c:pt>
                <c:pt idx="327">
                  <c:v>250.77618999999999</c:v>
                </c:pt>
                <c:pt idx="328">
                  <c:v>250.80519999999999</c:v>
                </c:pt>
                <c:pt idx="329">
                  <c:v>250.83443999999997</c:v>
                </c:pt>
                <c:pt idx="330">
                  <c:v>250.85865999999999</c:v>
                </c:pt>
                <c:pt idx="331">
                  <c:v>250.88478999999998</c:v>
                </c:pt>
                <c:pt idx="332">
                  <c:v>250.90980999999999</c:v>
                </c:pt>
                <c:pt idx="333">
                  <c:v>250.93558999999999</c:v>
                </c:pt>
                <c:pt idx="334">
                  <c:v>250.96311999999998</c:v>
                </c:pt>
                <c:pt idx="335">
                  <c:v>250.99304999999998</c:v>
                </c:pt>
                <c:pt idx="336">
                  <c:v>251.01755999999997</c:v>
                </c:pt>
                <c:pt idx="337">
                  <c:v>251.04279999999997</c:v>
                </c:pt>
                <c:pt idx="338">
                  <c:v>251.06814999999997</c:v>
                </c:pt>
                <c:pt idx="339">
                  <c:v>251.09296999999998</c:v>
                </c:pt>
                <c:pt idx="340">
                  <c:v>251.12228999999996</c:v>
                </c:pt>
                <c:pt idx="341">
                  <c:v>251.15108999999998</c:v>
                </c:pt>
                <c:pt idx="342">
                  <c:v>251.17667999999998</c:v>
                </c:pt>
                <c:pt idx="343">
                  <c:v>251.20038999999997</c:v>
                </c:pt>
                <c:pt idx="344">
                  <c:v>251.22638999999998</c:v>
                </c:pt>
                <c:pt idx="345">
                  <c:v>251.25163999999998</c:v>
                </c:pt>
                <c:pt idx="346">
                  <c:v>251.27576999999997</c:v>
                </c:pt>
                <c:pt idx="347">
                  <c:v>251.30603999999997</c:v>
                </c:pt>
                <c:pt idx="348">
                  <c:v>251.33543999999998</c:v>
                </c:pt>
                <c:pt idx="349">
                  <c:v>251.35989999999998</c:v>
                </c:pt>
                <c:pt idx="350">
                  <c:v>251.38563999999997</c:v>
                </c:pt>
                <c:pt idx="351">
                  <c:v>251.40975999999998</c:v>
                </c:pt>
                <c:pt idx="352">
                  <c:v>251.43510999999998</c:v>
                </c:pt>
                <c:pt idx="353">
                  <c:v>251.46434999999997</c:v>
                </c:pt>
                <c:pt idx="354">
                  <c:v>251.49308999999997</c:v>
                </c:pt>
                <c:pt idx="355">
                  <c:v>251.51941999999997</c:v>
                </c:pt>
                <c:pt idx="356">
                  <c:v>251.54391999999999</c:v>
                </c:pt>
                <c:pt idx="357">
                  <c:v>251.56831999999997</c:v>
                </c:pt>
                <c:pt idx="358">
                  <c:v>251.59309999999999</c:v>
                </c:pt>
                <c:pt idx="359">
                  <c:v>251.62277999999998</c:v>
                </c:pt>
                <c:pt idx="360">
                  <c:v>251.65144999999998</c:v>
                </c:pt>
                <c:pt idx="361">
                  <c:v>251.67669999999998</c:v>
                </c:pt>
                <c:pt idx="362">
                  <c:v>251.70187999999999</c:v>
                </c:pt>
                <c:pt idx="363">
                  <c:v>251.72756999999999</c:v>
                </c:pt>
                <c:pt idx="364">
                  <c:v>251.75229999999999</c:v>
                </c:pt>
                <c:pt idx="365">
                  <c:v>251.77685999999997</c:v>
                </c:pt>
                <c:pt idx="366">
                  <c:v>251.80529999999999</c:v>
                </c:pt>
                <c:pt idx="367">
                  <c:v>251.83550999999997</c:v>
                </c:pt>
                <c:pt idx="368">
                  <c:v>251.86051999999998</c:v>
                </c:pt>
                <c:pt idx="369">
                  <c:v>251.88607999999999</c:v>
                </c:pt>
                <c:pt idx="370">
                  <c:v>251.91009999999997</c:v>
                </c:pt>
                <c:pt idx="371">
                  <c:v>251.93537999999998</c:v>
                </c:pt>
                <c:pt idx="372">
                  <c:v>251.96422999999999</c:v>
                </c:pt>
                <c:pt idx="373">
                  <c:v>251.99422999999999</c:v>
                </c:pt>
                <c:pt idx="374">
                  <c:v>252.01850999999999</c:v>
                </c:pt>
                <c:pt idx="375">
                  <c:v>252.04314999999997</c:v>
                </c:pt>
                <c:pt idx="376">
                  <c:v>252.06804999999997</c:v>
                </c:pt>
                <c:pt idx="377">
                  <c:v>252.09293999999997</c:v>
                </c:pt>
                <c:pt idx="378">
                  <c:v>252.12251999999998</c:v>
                </c:pt>
                <c:pt idx="379">
                  <c:v>252.15267999999998</c:v>
                </c:pt>
                <c:pt idx="380">
                  <c:v>252.17831999999999</c:v>
                </c:pt>
                <c:pt idx="381">
                  <c:v>252.20243999999997</c:v>
                </c:pt>
                <c:pt idx="382">
                  <c:v>252.22707999999997</c:v>
                </c:pt>
                <c:pt idx="383">
                  <c:v>252.25219999999999</c:v>
                </c:pt>
                <c:pt idx="384">
                  <c:v>252.27613999999997</c:v>
                </c:pt>
                <c:pt idx="385">
                  <c:v>252.30543999999998</c:v>
                </c:pt>
                <c:pt idx="386">
                  <c:v>252.33564999999999</c:v>
                </c:pt>
                <c:pt idx="387">
                  <c:v>252.36094999999997</c:v>
                </c:pt>
                <c:pt idx="388">
                  <c:v>252.38556999999997</c:v>
                </c:pt>
                <c:pt idx="389">
                  <c:v>252.41113999999999</c:v>
                </c:pt>
                <c:pt idx="390">
                  <c:v>252.43564999999998</c:v>
                </c:pt>
                <c:pt idx="391">
                  <c:v>252.46527999999998</c:v>
                </c:pt>
                <c:pt idx="392">
                  <c:v>252.49441999999999</c:v>
                </c:pt>
                <c:pt idx="393">
                  <c:v>252.52032999999997</c:v>
                </c:pt>
                <c:pt idx="394">
                  <c:v>252.54433999999998</c:v>
                </c:pt>
                <c:pt idx="395">
                  <c:v>252.56865999999997</c:v>
                </c:pt>
                <c:pt idx="396">
                  <c:v>252.59349999999998</c:v>
                </c:pt>
                <c:pt idx="397">
                  <c:v>252.62301999999997</c:v>
                </c:pt>
                <c:pt idx="398">
                  <c:v>252.65289999999999</c:v>
                </c:pt>
                <c:pt idx="399">
                  <c:v>252.67755999999997</c:v>
                </c:pt>
                <c:pt idx="400">
                  <c:v>252.70244999999997</c:v>
                </c:pt>
                <c:pt idx="401">
                  <c:v>252.72670999999997</c:v>
                </c:pt>
                <c:pt idx="402">
                  <c:v>252.75211999999999</c:v>
                </c:pt>
                <c:pt idx="403">
                  <c:v>252.77769999999998</c:v>
                </c:pt>
                <c:pt idx="404">
                  <c:v>252.80653999999998</c:v>
                </c:pt>
                <c:pt idx="405">
                  <c:v>252.83554999999998</c:v>
                </c:pt>
                <c:pt idx="406">
                  <c:v>252.86119999999997</c:v>
                </c:pt>
                <c:pt idx="407">
                  <c:v>252.88649999999998</c:v>
                </c:pt>
                <c:pt idx="408">
                  <c:v>252.91131999999999</c:v>
                </c:pt>
                <c:pt idx="409">
                  <c:v>252.93651999999997</c:v>
                </c:pt>
                <c:pt idx="410">
                  <c:v>252.96536999999998</c:v>
                </c:pt>
                <c:pt idx="411">
                  <c:v>252.99359999999999</c:v>
                </c:pt>
                <c:pt idx="412">
                  <c:v>253.01847999999998</c:v>
                </c:pt>
                <c:pt idx="413">
                  <c:v>253.04359999999997</c:v>
                </c:pt>
                <c:pt idx="414">
                  <c:v>253.06913999999998</c:v>
                </c:pt>
                <c:pt idx="415">
                  <c:v>253.09422999999998</c:v>
                </c:pt>
                <c:pt idx="416">
                  <c:v>253.12367999999998</c:v>
                </c:pt>
                <c:pt idx="417">
                  <c:v>253.15290999999996</c:v>
                </c:pt>
                <c:pt idx="418">
                  <c:v>253.17819999999998</c:v>
                </c:pt>
                <c:pt idx="419">
                  <c:v>253.20257999999998</c:v>
                </c:pt>
                <c:pt idx="420">
                  <c:v>253.22781999999998</c:v>
                </c:pt>
                <c:pt idx="421">
                  <c:v>253.25309999999999</c:v>
                </c:pt>
                <c:pt idx="422">
                  <c:v>253.27821999999998</c:v>
                </c:pt>
                <c:pt idx="423">
                  <c:v>253.30706999999998</c:v>
                </c:pt>
                <c:pt idx="424">
                  <c:v>253.33560999999997</c:v>
                </c:pt>
                <c:pt idx="425">
                  <c:v>253.36203999999998</c:v>
                </c:pt>
                <c:pt idx="426">
                  <c:v>253.38684999999998</c:v>
                </c:pt>
                <c:pt idx="427">
                  <c:v>253.41163999999998</c:v>
                </c:pt>
                <c:pt idx="428">
                  <c:v>253.43670999999998</c:v>
                </c:pt>
                <c:pt idx="429">
                  <c:v>253.46596999999997</c:v>
                </c:pt>
                <c:pt idx="430">
                  <c:v>253.49521999999999</c:v>
                </c:pt>
                <c:pt idx="431">
                  <c:v>253.52003999999997</c:v>
                </c:pt>
                <c:pt idx="432">
                  <c:v>253.54387999999997</c:v>
                </c:pt>
                <c:pt idx="433">
                  <c:v>253.56972999999999</c:v>
                </c:pt>
                <c:pt idx="434">
                  <c:v>253.59480999999997</c:v>
                </c:pt>
                <c:pt idx="435">
                  <c:v>253.62424999999999</c:v>
                </c:pt>
                <c:pt idx="436">
                  <c:v>253.65332999999998</c:v>
                </c:pt>
                <c:pt idx="437">
                  <c:v>253.67797999999999</c:v>
                </c:pt>
                <c:pt idx="438">
                  <c:v>253.70291999999998</c:v>
                </c:pt>
                <c:pt idx="439">
                  <c:v>253.72840999999997</c:v>
                </c:pt>
                <c:pt idx="440">
                  <c:v>253.75385999999997</c:v>
                </c:pt>
                <c:pt idx="441">
                  <c:v>253.77845999999997</c:v>
                </c:pt>
                <c:pt idx="442">
                  <c:v>253.80727999999999</c:v>
                </c:pt>
                <c:pt idx="443">
                  <c:v>253.83661999999998</c:v>
                </c:pt>
                <c:pt idx="444">
                  <c:v>253.86154999999997</c:v>
                </c:pt>
                <c:pt idx="445">
                  <c:v>253.88685999999998</c:v>
                </c:pt>
                <c:pt idx="446">
                  <c:v>253.91150999999996</c:v>
                </c:pt>
                <c:pt idx="447">
                  <c:v>253.93681999999998</c:v>
                </c:pt>
                <c:pt idx="448">
                  <c:v>253.96538999999999</c:v>
                </c:pt>
                <c:pt idx="449">
                  <c:v>253.99478999999997</c:v>
                </c:pt>
                <c:pt idx="450">
                  <c:v>254.01996999999997</c:v>
                </c:pt>
                <c:pt idx="451">
                  <c:v>254.04538999999997</c:v>
                </c:pt>
                <c:pt idx="452">
                  <c:v>254.07013999999998</c:v>
                </c:pt>
                <c:pt idx="453">
                  <c:v>254.09408999999997</c:v>
                </c:pt>
                <c:pt idx="454">
                  <c:v>254.12442999999999</c:v>
                </c:pt>
                <c:pt idx="455">
                  <c:v>254.15408999999997</c:v>
                </c:pt>
                <c:pt idx="456">
                  <c:v>254.17864999999998</c:v>
                </c:pt>
                <c:pt idx="457">
                  <c:v>254.20351999999997</c:v>
                </c:pt>
                <c:pt idx="458">
                  <c:v>254.22909999999999</c:v>
                </c:pt>
                <c:pt idx="459">
                  <c:v>254.25393999999997</c:v>
                </c:pt>
                <c:pt idx="460">
                  <c:v>254.27865999999997</c:v>
                </c:pt>
                <c:pt idx="461">
                  <c:v>254.30719999999997</c:v>
                </c:pt>
                <c:pt idx="462">
                  <c:v>254.33753999999999</c:v>
                </c:pt>
                <c:pt idx="463">
                  <c:v>254.36221999999998</c:v>
                </c:pt>
                <c:pt idx="464">
                  <c:v>254.38616999999999</c:v>
                </c:pt>
                <c:pt idx="465">
                  <c:v>254.41106999999997</c:v>
                </c:pt>
                <c:pt idx="466">
                  <c:v>254.43693999999999</c:v>
                </c:pt>
                <c:pt idx="467">
                  <c:v>254.46639999999996</c:v>
                </c:pt>
                <c:pt idx="468">
                  <c:v>254.49533999999997</c:v>
                </c:pt>
                <c:pt idx="469">
                  <c:v>254.52005999999997</c:v>
                </c:pt>
                <c:pt idx="470">
                  <c:v>254.54559999999998</c:v>
                </c:pt>
                <c:pt idx="471">
                  <c:v>254.57055999999997</c:v>
                </c:pt>
                <c:pt idx="472">
                  <c:v>254.59491999999997</c:v>
                </c:pt>
                <c:pt idx="473">
                  <c:v>254.62379999999999</c:v>
                </c:pt>
                <c:pt idx="474">
                  <c:v>254.65387999999999</c:v>
                </c:pt>
                <c:pt idx="475">
                  <c:v>254.67861999999997</c:v>
                </c:pt>
                <c:pt idx="476">
                  <c:v>254.70419999999999</c:v>
                </c:pt>
                <c:pt idx="477">
                  <c:v>254.72873999999999</c:v>
                </c:pt>
                <c:pt idx="478">
                  <c:v>254.75335999999999</c:v>
                </c:pt>
                <c:pt idx="479">
                  <c:v>254.77872999999997</c:v>
                </c:pt>
                <c:pt idx="480">
                  <c:v>254.80759999999998</c:v>
                </c:pt>
                <c:pt idx="481">
                  <c:v>254.83667999999997</c:v>
                </c:pt>
                <c:pt idx="482">
                  <c:v>254.86264999999997</c:v>
                </c:pt>
                <c:pt idx="483">
                  <c:v>254.88729999999998</c:v>
                </c:pt>
                <c:pt idx="484">
                  <c:v>254.91188999999997</c:v>
                </c:pt>
                <c:pt idx="485">
                  <c:v>254.93737999999996</c:v>
                </c:pt>
                <c:pt idx="486">
                  <c:v>254.96634999999998</c:v>
                </c:pt>
                <c:pt idx="487">
                  <c:v>254.99552999999997</c:v>
                </c:pt>
                <c:pt idx="488">
                  <c:v>255.02050999999997</c:v>
                </c:pt>
                <c:pt idx="489">
                  <c:v>255.04600999999997</c:v>
                </c:pt>
                <c:pt idx="490">
                  <c:v>255.07136999999997</c:v>
                </c:pt>
                <c:pt idx="491">
                  <c:v>255.09570999999997</c:v>
                </c:pt>
                <c:pt idx="492">
                  <c:v>255.12470999999999</c:v>
                </c:pt>
                <c:pt idx="493">
                  <c:v>255.15416999999997</c:v>
                </c:pt>
                <c:pt idx="494">
                  <c:v>255.17853999999997</c:v>
                </c:pt>
                <c:pt idx="495">
                  <c:v>255.20420999999999</c:v>
                </c:pt>
                <c:pt idx="496">
                  <c:v>255.22891999999999</c:v>
                </c:pt>
                <c:pt idx="497">
                  <c:v>255.25461999999999</c:v>
                </c:pt>
                <c:pt idx="498">
                  <c:v>255.27964999999998</c:v>
                </c:pt>
                <c:pt idx="499">
                  <c:v>255.30909999999997</c:v>
                </c:pt>
                <c:pt idx="500">
                  <c:v>255.33804999999998</c:v>
                </c:pt>
                <c:pt idx="501">
                  <c:v>255.36232999999999</c:v>
                </c:pt>
                <c:pt idx="502">
                  <c:v>255.38750999999996</c:v>
                </c:pt>
                <c:pt idx="503">
                  <c:v>255.41326999999998</c:v>
                </c:pt>
                <c:pt idx="504">
                  <c:v>255.43798999999999</c:v>
                </c:pt>
                <c:pt idx="505">
                  <c:v>255.46659999999997</c:v>
                </c:pt>
                <c:pt idx="506">
                  <c:v>255.49620999999996</c:v>
                </c:pt>
                <c:pt idx="507">
                  <c:v>255.52151999999998</c:v>
                </c:pt>
                <c:pt idx="508">
                  <c:v>255.54663999999997</c:v>
                </c:pt>
                <c:pt idx="509">
                  <c:v>255.57210999999998</c:v>
                </c:pt>
                <c:pt idx="510">
                  <c:v>255.59622999999999</c:v>
                </c:pt>
                <c:pt idx="511">
                  <c:v>255.62554999999998</c:v>
                </c:pt>
                <c:pt idx="512">
                  <c:v>255.65411999999998</c:v>
                </c:pt>
                <c:pt idx="513">
                  <c:v>255.67890999999997</c:v>
                </c:pt>
                <c:pt idx="514">
                  <c:v>255.70490999999998</c:v>
                </c:pt>
                <c:pt idx="515">
                  <c:v>255.72960999999998</c:v>
                </c:pt>
                <c:pt idx="516">
                  <c:v>255.75494999999998</c:v>
                </c:pt>
                <c:pt idx="517">
                  <c:v>255.77967999999998</c:v>
                </c:pt>
                <c:pt idx="518">
                  <c:v>255.80923999999999</c:v>
                </c:pt>
                <c:pt idx="519">
                  <c:v>255.83788999999999</c:v>
                </c:pt>
                <c:pt idx="520">
                  <c:v>255.86275999999998</c:v>
                </c:pt>
                <c:pt idx="521">
                  <c:v>255.88794999999999</c:v>
                </c:pt>
                <c:pt idx="522">
                  <c:v>255.91290999999998</c:v>
                </c:pt>
                <c:pt idx="523">
                  <c:v>255.93952999999999</c:v>
                </c:pt>
                <c:pt idx="524">
                  <c:v>255.96789999999999</c:v>
                </c:pt>
                <c:pt idx="525">
                  <c:v>255.99638999999996</c:v>
                </c:pt>
                <c:pt idx="526">
                  <c:v>256.02168999999998</c:v>
                </c:pt>
                <c:pt idx="527">
                  <c:v>256.04585999999995</c:v>
                </c:pt>
                <c:pt idx="528">
                  <c:v>256.07173</c:v>
                </c:pt>
                <c:pt idx="529">
                  <c:v>256.09650999999997</c:v>
                </c:pt>
                <c:pt idx="530">
                  <c:v>256.12542999999999</c:v>
                </c:pt>
                <c:pt idx="531">
                  <c:v>256.15443999999997</c:v>
                </c:pt>
                <c:pt idx="532">
                  <c:v>256.17930999999999</c:v>
                </c:pt>
                <c:pt idx="533">
                  <c:v>256.20455999999996</c:v>
                </c:pt>
                <c:pt idx="534">
                  <c:v>256.22971999999999</c:v>
                </c:pt>
                <c:pt idx="535">
                  <c:v>256.25521999999995</c:v>
                </c:pt>
                <c:pt idx="536">
                  <c:v>256.27918</c:v>
                </c:pt>
                <c:pt idx="537">
                  <c:v>256.30892999999998</c:v>
                </c:pt>
                <c:pt idx="538">
                  <c:v>256.33844999999997</c:v>
                </c:pt>
                <c:pt idx="539">
                  <c:v>256.36276999999995</c:v>
                </c:pt>
                <c:pt idx="540">
                  <c:v>256.38749999999999</c:v>
                </c:pt>
                <c:pt idx="541">
                  <c:v>256.41329999999999</c:v>
                </c:pt>
                <c:pt idx="542">
                  <c:v>256.43769999999995</c:v>
                </c:pt>
                <c:pt idx="543">
                  <c:v>256.46724999999998</c:v>
                </c:pt>
                <c:pt idx="544">
                  <c:v>256.49621999999999</c:v>
                </c:pt>
                <c:pt idx="545">
                  <c:v>256.52114</c:v>
                </c:pt>
                <c:pt idx="546">
                  <c:v>256.54669999999999</c:v>
                </c:pt>
                <c:pt idx="547">
                  <c:v>256.57142999999996</c:v>
                </c:pt>
                <c:pt idx="548">
                  <c:v>256.59631999999999</c:v>
                </c:pt>
                <c:pt idx="549">
                  <c:v>256.62675999999999</c:v>
                </c:pt>
                <c:pt idx="550">
                  <c:v>256.65559999999999</c:v>
                </c:pt>
                <c:pt idx="551">
                  <c:v>256.68008999999995</c:v>
                </c:pt>
                <c:pt idx="552">
                  <c:v>256.70509999999996</c:v>
                </c:pt>
                <c:pt idx="553">
                  <c:v>256.72987000000001</c:v>
                </c:pt>
                <c:pt idx="554">
                  <c:v>256.75612999999998</c:v>
                </c:pt>
                <c:pt idx="555">
                  <c:v>256.78083999999996</c:v>
                </c:pt>
                <c:pt idx="556">
                  <c:v>256.80919999999998</c:v>
                </c:pt>
                <c:pt idx="557">
                  <c:v>256.83886999999999</c:v>
                </c:pt>
                <c:pt idx="558">
                  <c:v>256.86360999999999</c:v>
                </c:pt>
                <c:pt idx="559">
                  <c:v>256.88871</c:v>
                </c:pt>
                <c:pt idx="560">
                  <c:v>256.91337999999996</c:v>
                </c:pt>
                <c:pt idx="561">
                  <c:v>256.93833999999998</c:v>
                </c:pt>
                <c:pt idx="562">
                  <c:v>256.96796999999998</c:v>
                </c:pt>
                <c:pt idx="563">
                  <c:v>256.99671999999998</c:v>
                </c:pt>
                <c:pt idx="564">
                  <c:v>257.02171999999996</c:v>
                </c:pt>
                <c:pt idx="565">
                  <c:v>257.04758999999996</c:v>
                </c:pt>
                <c:pt idx="566">
                  <c:v>257.07282999999995</c:v>
                </c:pt>
                <c:pt idx="567">
                  <c:v>257.09663999999998</c:v>
                </c:pt>
                <c:pt idx="568">
                  <c:v>257.12624</c:v>
                </c:pt>
                <c:pt idx="569">
                  <c:v>257.15503999999999</c:v>
                </c:pt>
                <c:pt idx="570">
                  <c:v>257.18101999999999</c:v>
                </c:pt>
                <c:pt idx="571">
                  <c:v>257.20597999999995</c:v>
                </c:pt>
                <c:pt idx="572">
                  <c:v>257.23039999999997</c:v>
                </c:pt>
                <c:pt idx="573">
                  <c:v>257.25635999999997</c:v>
                </c:pt>
                <c:pt idx="574">
                  <c:v>257.28078999999997</c:v>
                </c:pt>
                <c:pt idx="575">
                  <c:v>257.31072</c:v>
                </c:pt>
                <c:pt idx="576">
                  <c:v>257.33961999999997</c:v>
                </c:pt>
                <c:pt idx="577">
                  <c:v>257.36424999999997</c:v>
                </c:pt>
                <c:pt idx="578">
                  <c:v>257.39005999999995</c:v>
                </c:pt>
                <c:pt idx="579">
                  <c:v>257.41418999999996</c:v>
                </c:pt>
                <c:pt idx="580">
                  <c:v>257.43895999999995</c:v>
                </c:pt>
                <c:pt idx="581">
                  <c:v>257.46853999999996</c:v>
                </c:pt>
                <c:pt idx="582">
                  <c:v>257.49799999999999</c:v>
                </c:pt>
                <c:pt idx="583">
                  <c:v>257.52256999999997</c:v>
                </c:pt>
                <c:pt idx="584">
                  <c:v>257.54714999999999</c:v>
                </c:pt>
                <c:pt idx="585">
                  <c:v>257.57200999999998</c:v>
                </c:pt>
                <c:pt idx="586">
                  <c:v>257.59717000000001</c:v>
                </c:pt>
                <c:pt idx="587">
                  <c:v>257.62671999999998</c:v>
                </c:pt>
                <c:pt idx="588">
                  <c:v>257.65546999999998</c:v>
                </c:pt>
                <c:pt idx="589">
                  <c:v>257.68018999999998</c:v>
                </c:pt>
                <c:pt idx="590">
                  <c:v>257.70560999999998</c:v>
                </c:pt>
                <c:pt idx="591">
                  <c:v>257.73105999999996</c:v>
                </c:pt>
                <c:pt idx="592">
                  <c:v>257.75584999999995</c:v>
                </c:pt>
                <c:pt idx="593">
                  <c:v>257.78102999999999</c:v>
                </c:pt>
                <c:pt idx="594">
                  <c:v>257.80971999999997</c:v>
                </c:pt>
                <c:pt idx="595">
                  <c:v>257.83950999999996</c:v>
                </c:pt>
                <c:pt idx="596">
                  <c:v>257.86403999999999</c:v>
                </c:pt>
                <c:pt idx="597">
                  <c:v>257.88892999999996</c:v>
                </c:pt>
                <c:pt idx="598">
                  <c:v>257.91341</c:v>
                </c:pt>
                <c:pt idx="599">
                  <c:v>257.93939999999998</c:v>
                </c:pt>
                <c:pt idx="600">
                  <c:v>257.96854999999999</c:v>
                </c:pt>
                <c:pt idx="601">
                  <c:v>257.99739</c:v>
                </c:pt>
                <c:pt idx="602">
                  <c:v>258.02243999999996</c:v>
                </c:pt>
                <c:pt idx="603">
                  <c:v>258.04733999999996</c:v>
                </c:pt>
                <c:pt idx="604">
                  <c:v>258.07254</c:v>
                </c:pt>
                <c:pt idx="605">
                  <c:v>258.09677999999997</c:v>
                </c:pt>
                <c:pt idx="606">
                  <c:v>258.12656999999996</c:v>
                </c:pt>
                <c:pt idx="607">
                  <c:v>258.15681999999998</c:v>
                </c:pt>
                <c:pt idx="608">
                  <c:v>258.18146999999999</c:v>
                </c:pt>
                <c:pt idx="609">
                  <c:v>258.20585999999997</c:v>
                </c:pt>
                <c:pt idx="610">
                  <c:v>258.23075999999998</c:v>
                </c:pt>
                <c:pt idx="611">
                  <c:v>258.25561999999996</c:v>
                </c:pt>
                <c:pt idx="612">
                  <c:v>258.28040999999996</c:v>
                </c:pt>
                <c:pt idx="613">
                  <c:v>258.30989</c:v>
                </c:pt>
                <c:pt idx="614">
                  <c:v>258.33902999999998</c:v>
                </c:pt>
                <c:pt idx="615">
                  <c:v>258.36373999999995</c:v>
                </c:pt>
                <c:pt idx="616">
                  <c:v>258.38833999999997</c:v>
                </c:pt>
                <c:pt idx="617">
                  <c:v>258.41351999999995</c:v>
                </c:pt>
                <c:pt idx="618">
                  <c:v>258.43887999999998</c:v>
                </c:pt>
                <c:pt idx="619">
                  <c:v>258.46833999999996</c:v>
                </c:pt>
                <c:pt idx="620">
                  <c:v>258.49831999999998</c:v>
                </c:pt>
                <c:pt idx="621">
                  <c:v>258.52211</c:v>
                </c:pt>
                <c:pt idx="622">
                  <c:v>258.54666999999995</c:v>
                </c:pt>
                <c:pt idx="623">
                  <c:v>258.57146</c:v>
                </c:pt>
                <c:pt idx="624">
                  <c:v>258.59744000000001</c:v>
                </c:pt>
                <c:pt idx="625">
                  <c:v>258.62685999999997</c:v>
                </c:pt>
                <c:pt idx="626">
                  <c:v>258.65594999999996</c:v>
                </c:pt>
                <c:pt idx="627">
                  <c:v>258.68045999999998</c:v>
                </c:pt>
                <c:pt idx="628">
                  <c:v>258.70536999999996</c:v>
                </c:pt>
                <c:pt idx="629">
                  <c:v>258.73107999999996</c:v>
                </c:pt>
                <c:pt idx="630">
                  <c:v>258.75612999999998</c:v>
                </c:pt>
                <c:pt idx="631">
                  <c:v>258.78077999999999</c:v>
                </c:pt>
                <c:pt idx="632">
                  <c:v>258.81007999999997</c:v>
                </c:pt>
                <c:pt idx="633">
                  <c:v>258.84004999999996</c:v>
                </c:pt>
                <c:pt idx="634">
                  <c:v>258.86525</c:v>
                </c:pt>
                <c:pt idx="635">
                  <c:v>258.88899999999995</c:v>
                </c:pt>
                <c:pt idx="636">
                  <c:v>258.91380999999996</c:v>
                </c:pt>
                <c:pt idx="637">
                  <c:v>258.93967999999995</c:v>
                </c:pt>
                <c:pt idx="638">
                  <c:v>258.96815999999995</c:v>
                </c:pt>
                <c:pt idx="639">
                  <c:v>258.99805999999995</c:v>
                </c:pt>
                <c:pt idx="640">
                  <c:v>259.02299999999997</c:v>
                </c:pt>
                <c:pt idx="641">
                  <c:v>259.04827</c:v>
                </c:pt>
                <c:pt idx="642">
                  <c:v>259.07306</c:v>
                </c:pt>
                <c:pt idx="643">
                  <c:v>259.09861999999998</c:v>
                </c:pt>
                <c:pt idx="644">
                  <c:v>259.12759</c:v>
                </c:pt>
                <c:pt idx="645">
                  <c:v>259.15707999999995</c:v>
                </c:pt>
                <c:pt idx="646">
                  <c:v>259.18232</c:v>
                </c:pt>
                <c:pt idx="647">
                  <c:v>259.20727999999997</c:v>
                </c:pt>
                <c:pt idx="648">
                  <c:v>259.23113999999998</c:v>
                </c:pt>
                <c:pt idx="649">
                  <c:v>259.25686999999999</c:v>
                </c:pt>
                <c:pt idx="650">
                  <c:v>259.28120999999999</c:v>
                </c:pt>
                <c:pt idx="651">
                  <c:v>259.31072999999998</c:v>
                </c:pt>
                <c:pt idx="652">
                  <c:v>259.33933999999999</c:v>
                </c:pt>
                <c:pt idx="653">
                  <c:v>259.36491999999998</c:v>
                </c:pt>
                <c:pt idx="654">
                  <c:v>259.38986999999997</c:v>
                </c:pt>
                <c:pt idx="655">
                  <c:v>259.41523999999998</c:v>
                </c:pt>
                <c:pt idx="656">
                  <c:v>259.44101000000001</c:v>
                </c:pt>
                <c:pt idx="657">
                  <c:v>259.46945999999997</c:v>
                </c:pt>
                <c:pt idx="658">
                  <c:v>259.49802</c:v>
                </c:pt>
                <c:pt idx="659">
                  <c:v>259.52335999999997</c:v>
                </c:pt>
                <c:pt idx="660">
                  <c:v>259.54840999999999</c:v>
                </c:pt>
                <c:pt idx="661">
                  <c:v>259.57328999999999</c:v>
                </c:pt>
                <c:pt idx="662">
                  <c:v>259.59824999999995</c:v>
                </c:pt>
                <c:pt idx="663">
                  <c:v>259.62757999999997</c:v>
                </c:pt>
                <c:pt idx="664">
                  <c:v>259.65663999999998</c:v>
                </c:pt>
                <c:pt idx="665">
                  <c:v>259.68154999999996</c:v>
                </c:pt>
                <c:pt idx="666">
                  <c:v>259.70657999999997</c:v>
                </c:pt>
                <c:pt idx="667">
                  <c:v>259.73112999999995</c:v>
                </c:pt>
                <c:pt idx="668">
                  <c:v>259.75718999999998</c:v>
                </c:pt>
                <c:pt idx="669">
                  <c:v>259.78148999999996</c:v>
                </c:pt>
                <c:pt idx="670">
                  <c:v>259.81021999999996</c:v>
                </c:pt>
                <c:pt idx="671">
                  <c:v>259.83972</c:v>
                </c:pt>
                <c:pt idx="672">
                  <c:v>259.86424999999997</c:v>
                </c:pt>
                <c:pt idx="673">
                  <c:v>259.88941</c:v>
                </c:pt>
                <c:pt idx="674">
                  <c:v>259.91528</c:v>
                </c:pt>
                <c:pt idx="675">
                  <c:v>259.93973999999997</c:v>
                </c:pt>
                <c:pt idx="676">
                  <c:v>259.96903999999995</c:v>
                </c:pt>
                <c:pt idx="677">
                  <c:v>259.99833999999998</c:v>
                </c:pt>
                <c:pt idx="678">
                  <c:v>260.02290999999997</c:v>
                </c:pt>
                <c:pt idx="679">
                  <c:v>260.04827999999998</c:v>
                </c:pt>
                <c:pt idx="680">
                  <c:v>260.07342999999997</c:v>
                </c:pt>
                <c:pt idx="681">
                  <c:v>260.09747999999996</c:v>
                </c:pt>
                <c:pt idx="682">
                  <c:v>260.12698</c:v>
                </c:pt>
                <c:pt idx="683">
                  <c:v>260.15734999999995</c:v>
                </c:pt>
                <c:pt idx="684">
                  <c:v>260.18142</c:v>
                </c:pt>
                <c:pt idx="685">
                  <c:v>260.20651999999995</c:v>
                </c:pt>
                <c:pt idx="686">
                  <c:v>260.23217999999997</c:v>
                </c:pt>
                <c:pt idx="687">
                  <c:v>260.25683999999995</c:v>
                </c:pt>
                <c:pt idx="688">
                  <c:v>260.28183999999999</c:v>
                </c:pt>
                <c:pt idx="689">
                  <c:v>260.31118999999995</c:v>
                </c:pt>
                <c:pt idx="690">
                  <c:v>260.34137999999996</c:v>
                </c:pt>
                <c:pt idx="691">
                  <c:v>260.36476999999996</c:v>
                </c:pt>
                <c:pt idx="692">
                  <c:v>260.39018999999996</c:v>
                </c:pt>
                <c:pt idx="693">
                  <c:v>260.41546</c:v>
                </c:pt>
                <c:pt idx="694">
                  <c:v>260.44110000000001</c:v>
                </c:pt>
                <c:pt idx="695">
                  <c:v>260.47080999999997</c:v>
                </c:pt>
                <c:pt idx="696">
                  <c:v>260.49953999999997</c:v>
                </c:pt>
                <c:pt idx="697">
                  <c:v>260.52429999999998</c:v>
                </c:pt>
                <c:pt idx="698">
                  <c:v>260.54909999999995</c:v>
                </c:pt>
                <c:pt idx="699">
                  <c:v>260.57477999999998</c:v>
                </c:pt>
                <c:pt idx="700">
                  <c:v>260.59938</c:v>
                </c:pt>
                <c:pt idx="701">
                  <c:v>260.62825999999995</c:v>
                </c:pt>
                <c:pt idx="702">
                  <c:v>260.65789999999998</c:v>
                </c:pt>
                <c:pt idx="703">
                  <c:v>260.68259</c:v>
                </c:pt>
                <c:pt idx="704">
                  <c:v>260.70707999999996</c:v>
                </c:pt>
                <c:pt idx="705">
                  <c:v>260.73194999999998</c:v>
                </c:pt>
                <c:pt idx="706">
                  <c:v>260.75719999999995</c:v>
                </c:pt>
                <c:pt idx="707">
                  <c:v>260.78366</c:v>
                </c:pt>
                <c:pt idx="708">
                  <c:v>260.81235999999996</c:v>
                </c:pt>
                <c:pt idx="709">
                  <c:v>260.84094999999996</c:v>
                </c:pt>
                <c:pt idx="710">
                  <c:v>260.86571999999995</c:v>
                </c:pt>
                <c:pt idx="711">
                  <c:v>260.89045999999996</c:v>
                </c:pt>
                <c:pt idx="712">
                  <c:v>260.91471999999999</c:v>
                </c:pt>
                <c:pt idx="713">
                  <c:v>260.94074000000001</c:v>
                </c:pt>
                <c:pt idx="714">
                  <c:v>260.97030999999998</c:v>
                </c:pt>
                <c:pt idx="715">
                  <c:v>260.99938999999995</c:v>
                </c:pt>
                <c:pt idx="716">
                  <c:v>261.0247</c:v>
                </c:pt>
                <c:pt idx="717">
                  <c:v>261.04857999999996</c:v>
                </c:pt>
                <c:pt idx="718">
                  <c:v>261.07486</c:v>
                </c:pt>
                <c:pt idx="719">
                  <c:v>261.09940999999998</c:v>
                </c:pt>
                <c:pt idx="720">
                  <c:v>261.12797</c:v>
                </c:pt>
                <c:pt idx="721">
                  <c:v>261.15767999999997</c:v>
                </c:pt>
                <c:pt idx="722">
                  <c:v>261.18241999999998</c:v>
                </c:pt>
                <c:pt idx="723">
                  <c:v>261.20721999999995</c:v>
                </c:pt>
                <c:pt idx="724">
                  <c:v>261.23257999999998</c:v>
                </c:pt>
                <c:pt idx="725">
                  <c:v>261.25765999999999</c:v>
                </c:pt>
                <c:pt idx="726">
                  <c:v>261.28276</c:v>
                </c:pt>
                <c:pt idx="727">
                  <c:v>261.31245999999999</c:v>
                </c:pt>
                <c:pt idx="728">
                  <c:v>261.34155999999996</c:v>
                </c:pt>
                <c:pt idx="729">
                  <c:v>261.36622999999997</c:v>
                </c:pt>
                <c:pt idx="730">
                  <c:v>261.39144999999996</c:v>
                </c:pt>
                <c:pt idx="731">
                  <c:v>261.41647</c:v>
                </c:pt>
                <c:pt idx="732">
                  <c:v>261.44128000000001</c:v>
                </c:pt>
                <c:pt idx="733">
                  <c:v>261.47011999999995</c:v>
                </c:pt>
                <c:pt idx="734">
                  <c:v>261.49995999999999</c:v>
                </c:pt>
                <c:pt idx="735">
                  <c:v>261.52461</c:v>
                </c:pt>
                <c:pt idx="736">
                  <c:v>261.54958999999997</c:v>
                </c:pt>
                <c:pt idx="737">
                  <c:v>261.57396</c:v>
                </c:pt>
                <c:pt idx="738">
                  <c:v>261.59965999999997</c:v>
                </c:pt>
                <c:pt idx="739">
                  <c:v>261.62851999999998</c:v>
                </c:pt>
                <c:pt idx="740">
                  <c:v>261.65763999999996</c:v>
                </c:pt>
                <c:pt idx="741">
                  <c:v>261.68239999999997</c:v>
                </c:pt>
                <c:pt idx="742">
                  <c:v>261.70759999999996</c:v>
                </c:pt>
                <c:pt idx="743">
                  <c:v>261.73289999999997</c:v>
                </c:pt>
                <c:pt idx="744">
                  <c:v>261.75798999999995</c:v>
                </c:pt>
                <c:pt idx="745">
                  <c:v>261.78316999999998</c:v>
                </c:pt>
                <c:pt idx="746">
                  <c:v>261.81297999999998</c:v>
                </c:pt>
                <c:pt idx="747">
                  <c:v>261.84137999999996</c:v>
                </c:pt>
                <c:pt idx="748">
                  <c:v>261.86615</c:v>
                </c:pt>
                <c:pt idx="749">
                  <c:v>261.89209999999997</c:v>
                </c:pt>
                <c:pt idx="750">
                  <c:v>261.91642999999999</c:v>
                </c:pt>
                <c:pt idx="751">
                  <c:v>261.94092000000001</c:v>
                </c:pt>
                <c:pt idx="752">
                  <c:v>261.96993999999995</c:v>
                </c:pt>
                <c:pt idx="753">
                  <c:v>261.99901</c:v>
                </c:pt>
                <c:pt idx="754">
                  <c:v>262.02395999999999</c:v>
                </c:pt>
                <c:pt idx="755">
                  <c:v>262.04987999999997</c:v>
                </c:pt>
                <c:pt idx="756">
                  <c:v>262.07513999999998</c:v>
                </c:pt>
                <c:pt idx="757">
                  <c:v>262.09985</c:v>
                </c:pt>
                <c:pt idx="758">
                  <c:v>262.12912</c:v>
                </c:pt>
                <c:pt idx="759">
                  <c:v>262.15860999999995</c:v>
                </c:pt>
                <c:pt idx="760">
                  <c:v>262.18356</c:v>
                </c:pt>
                <c:pt idx="761">
                  <c:v>262.20803999999998</c:v>
                </c:pt>
                <c:pt idx="762">
                  <c:v>262.23273999999998</c:v>
                </c:pt>
                <c:pt idx="763">
                  <c:v>262.25830999999999</c:v>
                </c:pt>
                <c:pt idx="764">
                  <c:v>262.28326999999996</c:v>
                </c:pt>
                <c:pt idx="765">
                  <c:v>262.31278999999995</c:v>
                </c:pt>
                <c:pt idx="766">
                  <c:v>262.34134</c:v>
                </c:pt>
                <c:pt idx="767">
                  <c:v>262.36694</c:v>
                </c:pt>
                <c:pt idx="768">
                  <c:v>262.39179999999999</c:v>
                </c:pt>
                <c:pt idx="769">
                  <c:v>262.41719999999998</c:v>
                </c:pt>
                <c:pt idx="770">
                  <c:v>262.44229999999999</c:v>
                </c:pt>
                <c:pt idx="771">
                  <c:v>262.47134999999997</c:v>
                </c:pt>
                <c:pt idx="772">
                  <c:v>262.50009</c:v>
                </c:pt>
                <c:pt idx="773">
                  <c:v>262.52427999999998</c:v>
                </c:pt>
                <c:pt idx="774">
                  <c:v>262.55014999999997</c:v>
                </c:pt>
                <c:pt idx="775">
                  <c:v>262.57567</c:v>
                </c:pt>
                <c:pt idx="776">
                  <c:v>262.60032999999999</c:v>
                </c:pt>
                <c:pt idx="777">
                  <c:v>262.62954999999999</c:v>
                </c:pt>
                <c:pt idx="778">
                  <c:v>262.65918999999997</c:v>
                </c:pt>
                <c:pt idx="779">
                  <c:v>262.68383999999998</c:v>
                </c:pt>
                <c:pt idx="780">
                  <c:v>262.70862999999997</c:v>
                </c:pt>
                <c:pt idx="781">
                  <c:v>262.73271999999997</c:v>
                </c:pt>
                <c:pt idx="782">
                  <c:v>262.75831999999997</c:v>
                </c:pt>
                <c:pt idx="783">
                  <c:v>262.7833</c:v>
                </c:pt>
                <c:pt idx="784">
                  <c:v>262.81280999999996</c:v>
                </c:pt>
                <c:pt idx="785">
                  <c:v>262.84229999999997</c:v>
                </c:pt>
                <c:pt idx="786">
                  <c:v>262.86646999999999</c:v>
                </c:pt>
                <c:pt idx="787">
                  <c:v>262.89175999999998</c:v>
                </c:pt>
                <c:pt idx="788">
                  <c:v>262.91638</c:v>
                </c:pt>
                <c:pt idx="789">
                  <c:v>262.94168999999999</c:v>
                </c:pt>
                <c:pt idx="790">
                  <c:v>262.97077999999999</c:v>
                </c:pt>
                <c:pt idx="791">
                  <c:v>262.99935999999997</c:v>
                </c:pt>
                <c:pt idx="792">
                  <c:v>263.02533</c:v>
                </c:pt>
                <c:pt idx="793">
                  <c:v>263.04987</c:v>
                </c:pt>
                <c:pt idx="794">
                  <c:v>263.07484999999997</c:v>
                </c:pt>
                <c:pt idx="795">
                  <c:v>263.10039</c:v>
                </c:pt>
                <c:pt idx="796">
                  <c:v>263.12991999999997</c:v>
                </c:pt>
                <c:pt idx="797">
                  <c:v>263.15832999999998</c:v>
                </c:pt>
                <c:pt idx="798">
                  <c:v>263.18263199999996</c:v>
                </c:pt>
                <c:pt idx="799">
                  <c:v>263.20831899999996</c:v>
                </c:pt>
                <c:pt idx="800">
                  <c:v>263.23396099999997</c:v>
                </c:pt>
                <c:pt idx="801">
                  <c:v>263.25874599999997</c:v>
                </c:pt>
                <c:pt idx="802">
                  <c:v>263.28338199999996</c:v>
                </c:pt>
                <c:pt idx="803">
                  <c:v>263.31232999999997</c:v>
                </c:pt>
                <c:pt idx="804">
                  <c:v>263.34163899999999</c:v>
                </c:pt>
                <c:pt idx="805">
                  <c:v>263.36745199999996</c:v>
                </c:pt>
                <c:pt idx="806">
                  <c:v>263.39229399999999</c:v>
                </c:pt>
                <c:pt idx="807">
                  <c:v>263.41690999999997</c:v>
                </c:pt>
                <c:pt idx="808">
                  <c:v>263.44183099999998</c:v>
                </c:pt>
                <c:pt idx="809">
                  <c:v>263.47137199999997</c:v>
                </c:pt>
                <c:pt idx="810">
                  <c:v>263.50025399999998</c:v>
                </c:pt>
                <c:pt idx="811">
                  <c:v>263.52533199999999</c:v>
                </c:pt>
                <c:pt idx="812">
                  <c:v>263.55105399999997</c:v>
                </c:pt>
                <c:pt idx="813">
                  <c:v>263.57621799999998</c:v>
                </c:pt>
                <c:pt idx="814">
                  <c:v>263.60053099999999</c:v>
                </c:pt>
                <c:pt idx="815">
                  <c:v>263.63032499999997</c:v>
                </c:pt>
                <c:pt idx="816">
                  <c:v>263.65929299999999</c:v>
                </c:pt>
                <c:pt idx="817">
                  <c:v>263.68456999999995</c:v>
                </c:pt>
                <c:pt idx="818">
                  <c:v>263.70909499999999</c:v>
                </c:pt>
                <c:pt idx="819">
                  <c:v>263.73358899999999</c:v>
                </c:pt>
                <c:pt idx="820">
                  <c:v>263.75993699999998</c:v>
                </c:pt>
                <c:pt idx="821">
                  <c:v>263.78414099999998</c:v>
                </c:pt>
                <c:pt idx="822">
                  <c:v>263.81373499999995</c:v>
                </c:pt>
                <c:pt idx="823">
                  <c:v>263.84273099999996</c:v>
                </c:pt>
                <c:pt idx="824">
                  <c:v>263.867413</c:v>
                </c:pt>
                <c:pt idx="825">
                  <c:v>263.89263399999999</c:v>
                </c:pt>
                <c:pt idx="826">
                  <c:v>263.91786399999995</c:v>
                </c:pt>
                <c:pt idx="827">
                  <c:v>263.94301199999995</c:v>
                </c:pt>
                <c:pt idx="828">
                  <c:v>263.971947</c:v>
                </c:pt>
                <c:pt idx="829">
                  <c:v>264.00084799999996</c:v>
                </c:pt>
                <c:pt idx="830">
                  <c:v>264.02572799999996</c:v>
                </c:pt>
                <c:pt idx="831">
                  <c:v>264.05149899999998</c:v>
                </c:pt>
                <c:pt idx="832">
                  <c:v>264.07596099999995</c:v>
                </c:pt>
                <c:pt idx="833">
                  <c:v>264.10105499999997</c:v>
                </c:pt>
                <c:pt idx="834">
                  <c:v>264.13051099999996</c:v>
                </c:pt>
                <c:pt idx="835">
                  <c:v>264.160259</c:v>
                </c:pt>
                <c:pt idx="836">
                  <c:v>264.18424099999999</c:v>
                </c:pt>
                <c:pt idx="837">
                  <c:v>264.20934799999998</c:v>
                </c:pt>
                <c:pt idx="838">
                  <c:v>264.23460999999998</c:v>
                </c:pt>
                <c:pt idx="839">
                  <c:v>264.25988699999999</c:v>
                </c:pt>
                <c:pt idx="840">
                  <c:v>264.28500099999997</c:v>
                </c:pt>
                <c:pt idx="841">
                  <c:v>264.31368899999995</c:v>
                </c:pt>
                <c:pt idx="842">
                  <c:v>264.34267599999998</c:v>
                </c:pt>
                <c:pt idx="843">
                  <c:v>264.36670399999997</c:v>
                </c:pt>
                <c:pt idx="844">
                  <c:v>264.39270899999997</c:v>
                </c:pt>
                <c:pt idx="845">
                  <c:v>264.41716599999995</c:v>
                </c:pt>
                <c:pt idx="846">
                  <c:v>264.44266999999996</c:v>
                </c:pt>
                <c:pt idx="847">
                  <c:v>264.47190799999998</c:v>
                </c:pt>
                <c:pt idx="848">
                  <c:v>264.50168399999995</c:v>
                </c:pt>
                <c:pt idx="849">
                  <c:v>264.52577399999996</c:v>
                </c:pt>
                <c:pt idx="850">
                  <c:v>264.55194999999998</c:v>
                </c:pt>
                <c:pt idx="851">
                  <c:v>264.57721899999996</c:v>
                </c:pt>
                <c:pt idx="852">
                  <c:v>264.60120899999998</c:v>
                </c:pt>
                <c:pt idx="853">
                  <c:v>264.63023199999998</c:v>
                </c:pt>
                <c:pt idx="854">
                  <c:v>264.66026799999997</c:v>
                </c:pt>
                <c:pt idx="855">
                  <c:v>264.68440599999997</c:v>
                </c:pt>
                <c:pt idx="856">
                  <c:v>264.71001200000001</c:v>
                </c:pt>
                <c:pt idx="857">
                  <c:v>264.73425099999997</c:v>
                </c:pt>
                <c:pt idx="858">
                  <c:v>264.75993899999997</c:v>
                </c:pt>
                <c:pt idx="859">
                  <c:v>264.78403199999997</c:v>
                </c:pt>
                <c:pt idx="860">
                  <c:v>264.81442799999996</c:v>
                </c:pt>
                <c:pt idx="861">
                  <c:v>264.84282999999999</c:v>
                </c:pt>
                <c:pt idx="862">
                  <c:v>264.86845399999999</c:v>
                </c:pt>
                <c:pt idx="863">
                  <c:v>264.89345299999997</c:v>
                </c:pt>
                <c:pt idx="864">
                  <c:v>264.91871399999997</c:v>
                </c:pt>
                <c:pt idx="865">
                  <c:v>264.943736</c:v>
                </c:pt>
                <c:pt idx="866">
                  <c:v>264.97292499999998</c:v>
                </c:pt>
                <c:pt idx="867">
                  <c:v>265.00147799999996</c:v>
                </c:pt>
                <c:pt idx="868">
                  <c:v>265.02671499999997</c:v>
                </c:pt>
                <c:pt idx="869">
                  <c:v>265.051669</c:v>
                </c:pt>
                <c:pt idx="870">
                  <c:v>265.07677799999999</c:v>
                </c:pt>
                <c:pt idx="871">
                  <c:v>265.10229999999996</c:v>
                </c:pt>
                <c:pt idx="872">
                  <c:v>265.13159399999995</c:v>
                </c:pt>
                <c:pt idx="873">
                  <c:v>265.16096799999997</c:v>
                </c:pt>
                <c:pt idx="874">
                  <c:v>265.18616799999995</c:v>
                </c:pt>
                <c:pt idx="875">
                  <c:v>265.21018099999998</c:v>
                </c:pt>
                <c:pt idx="876">
                  <c:v>265.23454899999996</c:v>
                </c:pt>
                <c:pt idx="877">
                  <c:v>265.26004</c:v>
                </c:pt>
                <c:pt idx="878">
                  <c:v>265.28528599999999</c:v>
                </c:pt>
                <c:pt idx="879">
                  <c:v>265.31479199999995</c:v>
                </c:pt>
                <c:pt idx="880">
                  <c:v>265.34366499999999</c:v>
                </c:pt>
                <c:pt idx="881">
                  <c:v>265.36865999999998</c:v>
                </c:pt>
                <c:pt idx="882">
                  <c:v>265.39436000000001</c:v>
                </c:pt>
                <c:pt idx="883">
                  <c:v>265.41868399999998</c:v>
                </c:pt>
                <c:pt idx="884">
                  <c:v>265.44356799999997</c:v>
                </c:pt>
                <c:pt idx="885">
                  <c:v>265.47280899999998</c:v>
                </c:pt>
                <c:pt idx="886">
                  <c:v>265.502296</c:v>
                </c:pt>
                <c:pt idx="887">
                  <c:v>265.52722999999997</c:v>
                </c:pt>
                <c:pt idx="888">
                  <c:v>265.55151599999999</c:v>
                </c:pt>
                <c:pt idx="889">
                  <c:v>265.57696499999997</c:v>
                </c:pt>
                <c:pt idx="890">
                  <c:v>265.60249999999996</c:v>
                </c:pt>
                <c:pt idx="891">
                  <c:v>265.63134499999995</c:v>
                </c:pt>
                <c:pt idx="892">
                  <c:v>265.66064399999999</c:v>
                </c:pt>
                <c:pt idx="893">
                  <c:v>265.686103</c:v>
                </c:pt>
                <c:pt idx="894">
                  <c:v>265.71137099999999</c:v>
                </c:pt>
                <c:pt idx="895">
                  <c:v>265.73613899999998</c:v>
                </c:pt>
                <c:pt idx="896">
                  <c:v>265.760696</c:v>
                </c:pt>
                <c:pt idx="897">
                  <c:v>265.78578499999998</c:v>
                </c:pt>
                <c:pt idx="898">
                  <c:v>265.81534999999997</c:v>
                </c:pt>
                <c:pt idx="899">
                  <c:v>265.84382999999997</c:v>
                </c:pt>
                <c:pt idx="900">
                  <c:v>265.86934499999995</c:v>
                </c:pt>
                <c:pt idx="901">
                  <c:v>265.89435599999996</c:v>
                </c:pt>
                <c:pt idx="902">
                  <c:v>265.91907599999996</c:v>
                </c:pt>
                <c:pt idx="903">
                  <c:v>265.94367599999998</c:v>
                </c:pt>
                <c:pt idx="904">
                  <c:v>265.973118</c:v>
                </c:pt>
                <c:pt idx="905">
                  <c:v>266.00282999999996</c:v>
                </c:pt>
                <c:pt idx="906">
                  <c:v>266.02677599999998</c:v>
                </c:pt>
                <c:pt idx="907">
                  <c:v>266.05239999999998</c:v>
                </c:pt>
                <c:pt idx="908">
                  <c:v>266.07785999999999</c:v>
                </c:pt>
                <c:pt idx="909">
                  <c:v>266.102126</c:v>
                </c:pt>
                <c:pt idx="910">
                  <c:v>266.13131899999996</c:v>
                </c:pt>
                <c:pt idx="911">
                  <c:v>266.160934</c:v>
                </c:pt>
                <c:pt idx="912">
                  <c:v>266.18630399999995</c:v>
                </c:pt>
                <c:pt idx="913">
                  <c:v>266.21154999999999</c:v>
                </c:pt>
                <c:pt idx="914">
                  <c:v>266.23584</c:v>
                </c:pt>
                <c:pt idx="915">
                  <c:v>266.26108999999997</c:v>
                </c:pt>
                <c:pt idx="916">
                  <c:v>266.28525099999996</c:v>
                </c:pt>
                <c:pt idx="917">
                  <c:v>266.31517199999996</c:v>
                </c:pt>
                <c:pt idx="918">
                  <c:v>266.34415300000001</c:v>
                </c:pt>
                <c:pt idx="919">
                  <c:v>266.36954499999996</c:v>
                </c:pt>
                <c:pt idx="920">
                  <c:v>266.39465299999995</c:v>
                </c:pt>
                <c:pt idx="921">
                  <c:v>266.41931</c:v>
                </c:pt>
                <c:pt idx="922">
                  <c:v>266.444636</c:v>
                </c:pt>
                <c:pt idx="923">
                  <c:v>266.47398999999996</c:v>
                </c:pt>
                <c:pt idx="924">
                  <c:v>266.503218</c:v>
                </c:pt>
                <c:pt idx="925">
                  <c:v>266.52756599999998</c:v>
                </c:pt>
                <c:pt idx="926">
                  <c:v>266.55372</c:v>
                </c:pt>
                <c:pt idx="927">
                  <c:v>266.57880799999998</c:v>
                </c:pt>
                <c:pt idx="928">
                  <c:v>266.60324099999997</c:v>
                </c:pt>
                <c:pt idx="929">
                  <c:v>266.63272999999998</c:v>
                </c:pt>
                <c:pt idx="930">
                  <c:v>266.66138899999999</c:v>
                </c:pt>
                <c:pt idx="931">
                  <c:v>266.68655799999999</c:v>
                </c:pt>
                <c:pt idx="932">
                  <c:v>266.71249999999998</c:v>
                </c:pt>
                <c:pt idx="933">
                  <c:v>266.737258</c:v>
                </c:pt>
                <c:pt idx="934">
                  <c:v>266.76208799999995</c:v>
                </c:pt>
                <c:pt idx="935">
                  <c:v>266.78744599999999</c:v>
                </c:pt>
                <c:pt idx="936">
                  <c:v>266.81629899999996</c:v>
                </c:pt>
                <c:pt idx="937">
                  <c:v>266.84563199999997</c:v>
                </c:pt>
                <c:pt idx="938">
                  <c:v>266.870768</c:v>
                </c:pt>
                <c:pt idx="939">
                  <c:v>266.89588399999997</c:v>
                </c:pt>
                <c:pt idx="940">
                  <c:v>266.92061999999999</c:v>
                </c:pt>
                <c:pt idx="941">
                  <c:v>266.94543799999997</c:v>
                </c:pt>
                <c:pt idx="942">
                  <c:v>266.974558</c:v>
                </c:pt>
                <c:pt idx="943">
                  <c:v>267.00380899999999</c:v>
                </c:pt>
                <c:pt idx="944">
                  <c:v>267.028862</c:v>
                </c:pt>
                <c:pt idx="945">
                  <c:v>267.053472</c:v>
                </c:pt>
                <c:pt idx="946">
                  <c:v>267.07828899999998</c:v>
                </c:pt>
                <c:pt idx="947">
                  <c:v>267.10353599999996</c:v>
                </c:pt>
                <c:pt idx="948">
                  <c:v>267.13307799999995</c:v>
                </c:pt>
                <c:pt idx="949">
                  <c:v>267.161992</c:v>
                </c:pt>
                <c:pt idx="950">
                  <c:v>267.18658799999997</c:v>
                </c:pt>
                <c:pt idx="951">
                  <c:v>267.21092599999997</c:v>
                </c:pt>
                <c:pt idx="952">
                  <c:v>267.237011</c:v>
                </c:pt>
                <c:pt idx="953">
                  <c:v>267.26190199999996</c:v>
                </c:pt>
                <c:pt idx="954">
                  <c:v>267.28712099999996</c:v>
                </c:pt>
                <c:pt idx="955">
                  <c:v>267.31585799999999</c:v>
                </c:pt>
                <c:pt idx="956">
                  <c:v>267.346158</c:v>
                </c:pt>
                <c:pt idx="957">
                  <c:v>267.37071399999996</c:v>
                </c:pt>
                <c:pt idx="958">
                  <c:v>267.39528199999995</c:v>
                </c:pt>
                <c:pt idx="959">
                  <c:v>267.42066</c:v>
                </c:pt>
                <c:pt idx="960">
                  <c:v>267.445108</c:v>
                </c:pt>
                <c:pt idx="961">
                  <c:v>267.47395499999999</c:v>
                </c:pt>
                <c:pt idx="962">
                  <c:v>267.50387799999999</c:v>
                </c:pt>
                <c:pt idx="963">
                  <c:v>267.52888199999995</c:v>
                </c:pt>
                <c:pt idx="964">
                  <c:v>267.55332799999996</c:v>
                </c:pt>
                <c:pt idx="965">
                  <c:v>267.57846799999999</c:v>
                </c:pt>
                <c:pt idx="966">
                  <c:v>267.60370599999999</c:v>
                </c:pt>
                <c:pt idx="967">
                  <c:v>267.63271199999997</c:v>
                </c:pt>
                <c:pt idx="968">
                  <c:v>267.6626</c:v>
                </c:pt>
                <c:pt idx="969">
                  <c:v>267.68728699999997</c:v>
                </c:pt>
                <c:pt idx="970">
                  <c:v>267.71119199999998</c:v>
                </c:pt>
                <c:pt idx="971">
                  <c:v>267.73772199999996</c:v>
                </c:pt>
                <c:pt idx="972">
                  <c:v>267.76139499999999</c:v>
                </c:pt>
                <c:pt idx="973">
                  <c:v>267.78711999999996</c:v>
                </c:pt>
                <c:pt idx="974">
                  <c:v>267.81673799999999</c:v>
                </c:pt>
                <c:pt idx="975">
                  <c:v>267.845191</c:v>
                </c:pt>
                <c:pt idx="976">
                  <c:v>267.87082099999998</c:v>
                </c:pt>
                <c:pt idx="977">
                  <c:v>267.895016</c:v>
                </c:pt>
                <c:pt idx="978">
                  <c:v>267.92038299999996</c:v>
                </c:pt>
                <c:pt idx="979">
                  <c:v>267.945178</c:v>
                </c:pt>
                <c:pt idx="980">
                  <c:v>267.97385299999996</c:v>
                </c:pt>
                <c:pt idx="981">
                  <c:v>268.00376899999998</c:v>
                </c:pt>
                <c:pt idx="982">
                  <c:v>268.02889399999998</c:v>
                </c:pt>
                <c:pt idx="983">
                  <c:v>268.05332399999998</c:v>
                </c:pt>
                <c:pt idx="984">
                  <c:v>268.07876199999998</c:v>
                </c:pt>
                <c:pt idx="985">
                  <c:v>268.10445099999998</c:v>
                </c:pt>
                <c:pt idx="986">
                  <c:v>268.1336</c:v>
                </c:pt>
                <c:pt idx="987">
                  <c:v>268.16290999999995</c:v>
                </c:pt>
                <c:pt idx="988">
                  <c:v>268.18685299999999</c:v>
                </c:pt>
                <c:pt idx="989">
                  <c:v>268.21222599999999</c:v>
                </c:pt>
                <c:pt idx="990">
                  <c:v>268.23751899999996</c:v>
                </c:pt>
                <c:pt idx="991">
                  <c:v>268.26235399999996</c:v>
                </c:pt>
                <c:pt idx="992">
                  <c:v>268.28777599999995</c:v>
                </c:pt>
                <c:pt idx="993">
                  <c:v>268.31732799999997</c:v>
                </c:pt>
                <c:pt idx="994">
                  <c:v>268.34574999999995</c:v>
                </c:pt>
                <c:pt idx="995">
                  <c:v>268.37120999999996</c:v>
                </c:pt>
                <c:pt idx="996">
                  <c:v>268.39618199999995</c:v>
                </c:pt>
                <c:pt idx="997">
                  <c:v>268.42129699999998</c:v>
                </c:pt>
                <c:pt idx="998">
                  <c:v>268.446684</c:v>
                </c:pt>
                <c:pt idx="999">
                  <c:v>268.47543899999999</c:v>
                </c:pt>
                <c:pt idx="1000">
                  <c:v>268.50399999999996</c:v>
                </c:pt>
                <c:pt idx="1001">
                  <c:v>268.52942399999995</c:v>
                </c:pt>
                <c:pt idx="1002">
                  <c:v>268.55516699999998</c:v>
                </c:pt>
                <c:pt idx="1003">
                  <c:v>268.579634</c:v>
                </c:pt>
                <c:pt idx="1004">
                  <c:v>268.60458699999998</c:v>
                </c:pt>
                <c:pt idx="1005">
                  <c:v>268.634434</c:v>
                </c:pt>
                <c:pt idx="1006">
                  <c:v>268.66286299999996</c:v>
                </c:pt>
                <c:pt idx="1007">
                  <c:v>268.688332</c:v>
                </c:pt>
                <c:pt idx="1008">
                  <c:v>268.71299399999998</c:v>
                </c:pt>
                <c:pt idx="1009">
                  <c:v>268.73816799999997</c:v>
                </c:pt>
                <c:pt idx="1010">
                  <c:v>268.76254</c:v>
                </c:pt>
                <c:pt idx="1011">
                  <c:v>268.78796999999997</c:v>
                </c:pt>
                <c:pt idx="1012">
                  <c:v>268.81780199999997</c:v>
                </c:pt>
                <c:pt idx="1013">
                  <c:v>268.84647899999999</c:v>
                </c:pt>
                <c:pt idx="1014">
                  <c:v>268.87181299999997</c:v>
                </c:pt>
                <c:pt idx="1015">
                  <c:v>268.896773</c:v>
                </c:pt>
                <c:pt idx="1016">
                  <c:v>268.92168999999996</c:v>
                </c:pt>
                <c:pt idx="1017">
                  <c:v>268.94671699999998</c:v>
                </c:pt>
                <c:pt idx="1018">
                  <c:v>268.97568999999999</c:v>
                </c:pt>
                <c:pt idx="1019">
                  <c:v>269.005064</c:v>
                </c:pt>
                <c:pt idx="1020">
                  <c:v>269.02968399999997</c:v>
                </c:pt>
                <c:pt idx="1021">
                  <c:v>269.05443399999996</c:v>
                </c:pt>
                <c:pt idx="1022">
                  <c:v>269.080307</c:v>
                </c:pt>
                <c:pt idx="1023">
                  <c:v>269.10530899999998</c:v>
                </c:pt>
                <c:pt idx="1024">
                  <c:v>269.13411399999995</c:v>
                </c:pt>
                <c:pt idx="1025">
                  <c:v>269.16344499999997</c:v>
                </c:pt>
                <c:pt idx="1026">
                  <c:v>269.187836</c:v>
                </c:pt>
                <c:pt idx="1027">
                  <c:v>269.21334199999995</c:v>
                </c:pt>
                <c:pt idx="1028">
                  <c:v>269.23749899999996</c:v>
                </c:pt>
                <c:pt idx="1029">
                  <c:v>269.262766</c:v>
                </c:pt>
                <c:pt idx="1030">
                  <c:v>269.28759099999996</c:v>
                </c:pt>
                <c:pt idx="1031">
                  <c:v>269.31710799999996</c:v>
                </c:pt>
                <c:pt idx="1032">
                  <c:v>269.34610299999997</c:v>
                </c:pt>
                <c:pt idx="1033">
                  <c:v>269.37071099999997</c:v>
                </c:pt>
                <c:pt idx="1034">
                  <c:v>269.39590799999996</c:v>
                </c:pt>
                <c:pt idx="1035">
                  <c:v>269.42160899999999</c:v>
                </c:pt>
                <c:pt idx="1036">
                  <c:v>269.44563299999999</c:v>
                </c:pt>
                <c:pt idx="1037">
                  <c:v>269.47582599999998</c:v>
                </c:pt>
                <c:pt idx="1038">
                  <c:v>269.50424099999998</c:v>
                </c:pt>
                <c:pt idx="1039">
                  <c:v>269.52915999999999</c:v>
                </c:pt>
                <c:pt idx="1040">
                  <c:v>269.55482799999999</c:v>
                </c:pt>
                <c:pt idx="1041">
                  <c:v>269.57980499999996</c:v>
                </c:pt>
                <c:pt idx="1042">
                  <c:v>269.60498699999999</c:v>
                </c:pt>
                <c:pt idx="1043">
                  <c:v>269.633734</c:v>
                </c:pt>
                <c:pt idx="1044">
                  <c:v>269.663205</c:v>
                </c:pt>
                <c:pt idx="1045">
                  <c:v>269.68872999999996</c:v>
                </c:pt>
                <c:pt idx="1046">
                  <c:v>269.713728</c:v>
                </c:pt>
                <c:pt idx="1047">
                  <c:v>269.73814999999996</c:v>
                </c:pt>
                <c:pt idx="1048">
                  <c:v>269.76323499999995</c:v>
                </c:pt>
                <c:pt idx="1049">
                  <c:v>269.78791999999999</c:v>
                </c:pt>
                <c:pt idx="1050">
                  <c:v>269.81708999999995</c:v>
                </c:pt>
                <c:pt idx="1051">
                  <c:v>269.846495</c:v>
                </c:pt>
                <c:pt idx="1052">
                  <c:v>269.87139299999996</c:v>
                </c:pt>
                <c:pt idx="1053">
                  <c:v>269.89628999999996</c:v>
                </c:pt>
                <c:pt idx="1054">
                  <c:v>269.92142799999999</c:v>
                </c:pt>
                <c:pt idx="1055">
                  <c:v>269.94689299999999</c:v>
                </c:pt>
                <c:pt idx="1056">
                  <c:v>269.97582699999998</c:v>
                </c:pt>
                <c:pt idx="1057">
                  <c:v>270.005111</c:v>
                </c:pt>
                <c:pt idx="1058">
                  <c:v>270.02999799999998</c:v>
                </c:pt>
                <c:pt idx="1059">
                  <c:v>270.05499599999996</c:v>
                </c:pt>
                <c:pt idx="1060">
                  <c:v>270.07951599999996</c:v>
                </c:pt>
                <c:pt idx="1061">
                  <c:v>270.10470699999996</c:v>
                </c:pt>
                <c:pt idx="1062">
                  <c:v>270.13371100000001</c:v>
                </c:pt>
                <c:pt idx="1063">
                  <c:v>270.16336899999999</c:v>
                </c:pt>
                <c:pt idx="1064">
                  <c:v>270.18859199999997</c:v>
                </c:pt>
                <c:pt idx="1065">
                  <c:v>270.21306399999997</c:v>
                </c:pt>
                <c:pt idx="1066">
                  <c:v>270.23769699999997</c:v>
                </c:pt>
                <c:pt idx="1067">
                  <c:v>270.263216</c:v>
                </c:pt>
                <c:pt idx="1068">
                  <c:v>270.28812199999999</c:v>
                </c:pt>
                <c:pt idx="1069">
                  <c:v>270.31743499999999</c:v>
                </c:pt>
                <c:pt idx="1070">
                  <c:v>270.346317</c:v>
                </c:pt>
                <c:pt idx="1071">
                  <c:v>270.37098999999995</c:v>
                </c:pt>
                <c:pt idx="1072">
                  <c:v>270.39594399999999</c:v>
                </c:pt>
                <c:pt idx="1073">
                  <c:v>270.42112699999996</c:v>
                </c:pt>
                <c:pt idx="1074">
                  <c:v>270.44591299999996</c:v>
                </c:pt>
                <c:pt idx="1075">
                  <c:v>270.475596</c:v>
                </c:pt>
                <c:pt idx="1076">
                  <c:v>270.50361799999996</c:v>
                </c:pt>
                <c:pt idx="1077">
                  <c:v>270.52843199999995</c:v>
                </c:pt>
                <c:pt idx="1078">
                  <c:v>270.55400799999995</c:v>
                </c:pt>
                <c:pt idx="1079">
                  <c:v>270.57847999999996</c:v>
                </c:pt>
                <c:pt idx="1080">
                  <c:v>270.60311400000001</c:v>
                </c:pt>
                <c:pt idx="1081">
                  <c:v>270.63249999999999</c:v>
                </c:pt>
                <c:pt idx="1082">
                  <c:v>270.66130099999998</c:v>
                </c:pt>
                <c:pt idx="1083">
                  <c:v>270.68585999999999</c:v>
                </c:pt>
                <c:pt idx="1084">
                  <c:v>270.71153499999997</c:v>
                </c:pt>
                <c:pt idx="1085">
                  <c:v>270.73504199999996</c:v>
                </c:pt>
                <c:pt idx="1086">
                  <c:v>270.76070899999996</c:v>
                </c:pt>
                <c:pt idx="1087">
                  <c:v>270.78613299999995</c:v>
                </c:pt>
                <c:pt idx="1088">
                  <c:v>270.815924</c:v>
                </c:pt>
                <c:pt idx="1089">
                  <c:v>270.84418999999997</c:v>
                </c:pt>
                <c:pt idx="1090">
                  <c:v>270.86986999999999</c:v>
                </c:pt>
                <c:pt idx="1091">
                  <c:v>270.89473699999996</c:v>
                </c:pt>
                <c:pt idx="1092">
                  <c:v>270.91992799999997</c:v>
                </c:pt>
                <c:pt idx="1093">
                  <c:v>270.94441599999999</c:v>
                </c:pt>
                <c:pt idx="1094">
                  <c:v>270.974358</c:v>
                </c:pt>
                <c:pt idx="1095">
                  <c:v>271.00379799999996</c:v>
                </c:pt>
                <c:pt idx="1096">
                  <c:v>271.029404</c:v>
                </c:pt>
                <c:pt idx="1097">
                  <c:v>271.05432999999999</c:v>
                </c:pt>
                <c:pt idx="1098">
                  <c:v>271.08044699999999</c:v>
                </c:pt>
                <c:pt idx="1099">
                  <c:v>271.10461099999998</c:v>
                </c:pt>
                <c:pt idx="1100">
                  <c:v>271.13427799999999</c:v>
                </c:pt>
                <c:pt idx="1101">
                  <c:v>271.16434899999996</c:v>
                </c:pt>
                <c:pt idx="1102">
                  <c:v>271.18838999999997</c:v>
                </c:pt>
                <c:pt idx="1103">
                  <c:v>271.21428799999995</c:v>
                </c:pt>
                <c:pt idx="1104">
                  <c:v>271.23966299999995</c:v>
                </c:pt>
                <c:pt idx="1105">
                  <c:v>271.264501</c:v>
                </c:pt>
                <c:pt idx="1106">
                  <c:v>271.29015399999997</c:v>
                </c:pt>
                <c:pt idx="1107">
                  <c:v>271.319772</c:v>
                </c:pt>
                <c:pt idx="1108">
                  <c:v>271.349491</c:v>
                </c:pt>
                <c:pt idx="1109">
                  <c:v>271.37429799999995</c:v>
                </c:pt>
                <c:pt idx="1110">
                  <c:v>271.39995499999998</c:v>
                </c:pt>
                <c:pt idx="1111">
                  <c:v>271.42499499999997</c:v>
                </c:pt>
                <c:pt idx="1112">
                  <c:v>271.449208</c:v>
                </c:pt>
                <c:pt idx="1113">
                  <c:v>271.47920399999998</c:v>
                </c:pt>
                <c:pt idx="1114">
                  <c:v>271.50820899999997</c:v>
                </c:pt>
                <c:pt idx="1115">
                  <c:v>271.53340399999996</c:v>
                </c:pt>
                <c:pt idx="1116">
                  <c:v>271.558651</c:v>
                </c:pt>
                <c:pt idx="1117">
                  <c:v>271.584248</c:v>
                </c:pt>
                <c:pt idx="1118">
                  <c:v>271.60942799999998</c:v>
                </c:pt>
                <c:pt idx="1119">
                  <c:v>271.638306</c:v>
                </c:pt>
                <c:pt idx="1120">
                  <c:v>271.66813399999995</c:v>
                </c:pt>
                <c:pt idx="1121">
                  <c:v>271.69319999999999</c:v>
                </c:pt>
                <c:pt idx="1122">
                  <c:v>271.71834099999995</c:v>
                </c:pt>
                <c:pt idx="1123">
                  <c:v>271.74248599999999</c:v>
                </c:pt>
                <c:pt idx="1124">
                  <c:v>271.76723399999997</c:v>
                </c:pt>
                <c:pt idx="1125">
                  <c:v>271.79299199999997</c:v>
                </c:pt>
                <c:pt idx="1126">
                  <c:v>271.822247</c:v>
                </c:pt>
                <c:pt idx="1127">
                  <c:v>271.85132299999998</c:v>
                </c:pt>
                <c:pt idx="1128">
                  <c:v>271.87631399999998</c:v>
                </c:pt>
                <c:pt idx="1129">
                  <c:v>271.90145799999999</c:v>
                </c:pt>
                <c:pt idx="1130">
                  <c:v>271.92584499999998</c:v>
                </c:pt>
                <c:pt idx="1131">
                  <c:v>271.95103999999998</c:v>
                </c:pt>
                <c:pt idx="1132">
                  <c:v>271.980908</c:v>
                </c:pt>
                <c:pt idx="1133">
                  <c:v>272.00982799999997</c:v>
                </c:pt>
                <c:pt idx="1134">
                  <c:v>272.03486999999996</c:v>
                </c:pt>
                <c:pt idx="1135">
                  <c:v>272.05922599999997</c:v>
                </c:pt>
                <c:pt idx="1136">
                  <c:v>272.083911</c:v>
                </c:pt>
                <c:pt idx="1137">
                  <c:v>272.10877699999998</c:v>
                </c:pt>
                <c:pt idx="1138">
                  <c:v>272.13818299999997</c:v>
                </c:pt>
                <c:pt idx="1139">
                  <c:v>272.16780739999996</c:v>
                </c:pt>
                <c:pt idx="1140">
                  <c:v>272.19305259999999</c:v>
                </c:pt>
                <c:pt idx="1141">
                  <c:v>272.21803509999995</c:v>
                </c:pt>
                <c:pt idx="1142">
                  <c:v>272.24191809999996</c:v>
                </c:pt>
                <c:pt idx="1143">
                  <c:v>272.26731409999996</c:v>
                </c:pt>
                <c:pt idx="1144">
                  <c:v>272.29265979999997</c:v>
                </c:pt>
                <c:pt idx="1145">
                  <c:v>272.32092219999998</c:v>
                </c:pt>
                <c:pt idx="1146">
                  <c:v>272.35074759999998</c:v>
                </c:pt>
                <c:pt idx="1147">
                  <c:v>272.37567819999998</c:v>
                </c:pt>
                <c:pt idx="1148">
                  <c:v>272.40085379999999</c:v>
                </c:pt>
                <c:pt idx="1149">
                  <c:v>272.42527999999999</c:v>
                </c:pt>
                <c:pt idx="1150">
                  <c:v>272.45008739999997</c:v>
                </c:pt>
                <c:pt idx="1151">
                  <c:v>272.47888059999997</c:v>
                </c:pt>
                <c:pt idx="1152">
                  <c:v>272.50859059999999</c:v>
                </c:pt>
                <c:pt idx="1153">
                  <c:v>272.533503</c:v>
                </c:pt>
                <c:pt idx="1154">
                  <c:v>272.55854159999996</c:v>
                </c:pt>
                <c:pt idx="1155">
                  <c:v>272.58326599999998</c:v>
                </c:pt>
                <c:pt idx="1156">
                  <c:v>272.60848709999999</c:v>
                </c:pt>
                <c:pt idx="1157">
                  <c:v>272.63691309999996</c:v>
                </c:pt>
                <c:pt idx="1158">
                  <c:v>272.66598439999996</c:v>
                </c:pt>
                <c:pt idx="1159">
                  <c:v>272.6920422</c:v>
                </c:pt>
                <c:pt idx="1160">
                  <c:v>272.71740219999998</c:v>
                </c:pt>
                <c:pt idx="1161">
                  <c:v>272.74131779999999</c:v>
                </c:pt>
                <c:pt idx="1162">
                  <c:v>272.7671259</c:v>
                </c:pt>
                <c:pt idx="1163">
                  <c:v>272.79212649999999</c:v>
                </c:pt>
                <c:pt idx="1164">
                  <c:v>272.8203355</c:v>
                </c:pt>
                <c:pt idx="1165">
                  <c:v>272.84917869999998</c:v>
                </c:pt>
                <c:pt idx="1166">
                  <c:v>272.87507189999997</c:v>
                </c:pt>
                <c:pt idx="1167">
                  <c:v>272.90000219999996</c:v>
                </c:pt>
                <c:pt idx="1168">
                  <c:v>272.92434959999997</c:v>
                </c:pt>
                <c:pt idx="1169">
                  <c:v>272.94924379999998</c:v>
                </c:pt>
                <c:pt idx="1170">
                  <c:v>272.97863899999999</c:v>
                </c:pt>
                <c:pt idx="1171">
                  <c:v>273.00783099999995</c:v>
                </c:pt>
                <c:pt idx="1172">
                  <c:v>273.0331281</c:v>
                </c:pt>
                <c:pt idx="1173">
                  <c:v>273.05826110999999</c:v>
                </c:pt>
                <c:pt idx="1174">
                  <c:v>273.08267230999996</c:v>
                </c:pt>
                <c:pt idx="1175">
                  <c:v>273.10785971999996</c:v>
                </c:pt>
                <c:pt idx="1176">
                  <c:v>273.13765541999999</c:v>
                </c:pt>
                <c:pt idx="1177">
                  <c:v>273.16675839999999</c:v>
                </c:pt>
                <c:pt idx="1178">
                  <c:v>273.19138049999998</c:v>
                </c:pt>
                <c:pt idx="1179">
                  <c:v>273.21586711999998</c:v>
                </c:pt>
                <c:pt idx="1180">
                  <c:v>273.24094649</c:v>
                </c:pt>
                <c:pt idx="1181">
                  <c:v>273.26635719999996</c:v>
                </c:pt>
                <c:pt idx="1182">
                  <c:v>273.2916434</c:v>
                </c:pt>
                <c:pt idx="1183">
                  <c:v>273.32129259999999</c:v>
                </c:pt>
                <c:pt idx="1184">
                  <c:v>273.3506405</c:v>
                </c:pt>
                <c:pt idx="1185">
                  <c:v>273.37458479999998</c:v>
                </c:pt>
                <c:pt idx="1186">
                  <c:v>273.39962199999997</c:v>
                </c:pt>
                <c:pt idx="1187">
                  <c:v>273.42424999999997</c:v>
                </c:pt>
                <c:pt idx="1188">
                  <c:v>273.449816</c:v>
                </c:pt>
                <c:pt idx="1189">
                  <c:v>273.47868699999998</c:v>
                </c:pt>
                <c:pt idx="1190">
                  <c:v>273.50765869999998</c:v>
                </c:pt>
                <c:pt idx="1191">
                  <c:v>273.53271839999996</c:v>
                </c:pt>
                <c:pt idx="1192">
                  <c:v>273.55754539999998</c:v>
                </c:pt>
                <c:pt idx="1193">
                  <c:v>273.58324299999998</c:v>
                </c:pt>
                <c:pt idx="1194">
                  <c:v>273.60724189999996</c:v>
                </c:pt>
                <c:pt idx="1195">
                  <c:v>273.63692399999996</c:v>
                </c:pt>
                <c:pt idx="1196">
                  <c:v>273.66635069999995</c:v>
                </c:pt>
                <c:pt idx="1197">
                  <c:v>273.6909412</c:v>
                </c:pt>
                <c:pt idx="1198">
                  <c:v>273.7161582</c:v>
                </c:pt>
                <c:pt idx="1199">
                  <c:v>273.74176719999997</c:v>
                </c:pt>
                <c:pt idx="1200">
                  <c:v>273.76655619999997</c:v>
                </c:pt>
                <c:pt idx="1201">
                  <c:v>273.79167619999998</c:v>
                </c:pt>
                <c:pt idx="1202">
                  <c:v>273.82074029999995</c:v>
                </c:pt>
                <c:pt idx="1203">
                  <c:v>273.84952949999996</c:v>
                </c:pt>
                <c:pt idx="1204">
                  <c:v>273.8740138</c:v>
                </c:pt>
                <c:pt idx="1205">
                  <c:v>273.89995299999998</c:v>
                </c:pt>
                <c:pt idx="1206">
                  <c:v>273.92459289999999</c:v>
                </c:pt>
                <c:pt idx="1207">
                  <c:v>273.9492735</c:v>
                </c:pt>
                <c:pt idx="1208">
                  <c:v>273.97931939999995</c:v>
                </c:pt>
                <c:pt idx="1209">
                  <c:v>274.00823639999999</c:v>
                </c:pt>
                <c:pt idx="1210">
                  <c:v>274.03305119999999</c:v>
                </c:pt>
                <c:pt idx="1211">
                  <c:v>274.0583292</c:v>
                </c:pt>
                <c:pt idx="1212">
                  <c:v>274.08323679999995</c:v>
                </c:pt>
                <c:pt idx="1213">
                  <c:v>274.10731879999997</c:v>
                </c:pt>
                <c:pt idx="1214">
                  <c:v>274.13732879999998</c:v>
                </c:pt>
                <c:pt idx="1215">
                  <c:v>274.16697299999998</c:v>
                </c:pt>
                <c:pt idx="1216">
                  <c:v>274.19124599999998</c:v>
                </c:pt>
                <c:pt idx="1217">
                  <c:v>274.21759099999997</c:v>
                </c:pt>
                <c:pt idx="1218">
                  <c:v>274.24207999999999</c:v>
                </c:pt>
                <c:pt idx="1219">
                  <c:v>274.26649399999997</c:v>
                </c:pt>
                <c:pt idx="1220">
                  <c:v>274.290818</c:v>
                </c:pt>
                <c:pt idx="1221">
                  <c:v>274.321057</c:v>
                </c:pt>
                <c:pt idx="1222">
                  <c:v>274.34945699999997</c:v>
                </c:pt>
                <c:pt idx="1223">
                  <c:v>274.37490499999996</c:v>
                </c:pt>
                <c:pt idx="1224">
                  <c:v>274.40038999999996</c:v>
                </c:pt>
                <c:pt idx="1225">
                  <c:v>274.42491199999995</c:v>
                </c:pt>
                <c:pt idx="1226">
                  <c:v>274.44920099999996</c:v>
                </c:pt>
                <c:pt idx="1227">
                  <c:v>274.47884799999997</c:v>
                </c:pt>
                <c:pt idx="1228">
                  <c:v>274.508375</c:v>
                </c:pt>
                <c:pt idx="1229">
                  <c:v>274.533568</c:v>
                </c:pt>
                <c:pt idx="1230">
                  <c:v>274.55704799999995</c:v>
                </c:pt>
                <c:pt idx="1231">
                  <c:v>274.58274699999998</c:v>
                </c:pt>
                <c:pt idx="1232">
                  <c:v>274.60885099999996</c:v>
                </c:pt>
                <c:pt idx="1233">
                  <c:v>274.63697999999999</c:v>
                </c:pt>
                <c:pt idx="1234">
                  <c:v>274.66698699999995</c:v>
                </c:pt>
                <c:pt idx="1235">
                  <c:v>274.69130899999999</c:v>
                </c:pt>
                <c:pt idx="1236">
                  <c:v>274.71558099999999</c:v>
                </c:pt>
                <c:pt idx="1237">
                  <c:v>274.74118999999996</c:v>
                </c:pt>
                <c:pt idx="1238">
                  <c:v>274.76565799999997</c:v>
                </c:pt>
                <c:pt idx="1239">
                  <c:v>274.79099399999996</c:v>
                </c:pt>
                <c:pt idx="1240">
                  <c:v>274.82050599999997</c:v>
                </c:pt>
                <c:pt idx="1241">
                  <c:v>274.848636</c:v>
                </c:pt>
                <c:pt idx="1242">
                  <c:v>274.87415099999998</c:v>
                </c:pt>
                <c:pt idx="1243">
                  <c:v>274.89903999999996</c:v>
                </c:pt>
                <c:pt idx="1244">
                  <c:v>274.924147</c:v>
                </c:pt>
                <c:pt idx="1245">
                  <c:v>274.94890099999998</c:v>
                </c:pt>
                <c:pt idx="1246">
                  <c:v>274.977777</c:v>
                </c:pt>
                <c:pt idx="1247">
                  <c:v>275.00648899999999</c:v>
                </c:pt>
                <c:pt idx="1248">
                  <c:v>275.03207799999996</c:v>
                </c:pt>
                <c:pt idx="1249">
                  <c:v>275.056937</c:v>
                </c:pt>
                <c:pt idx="1250">
                  <c:v>275.08175</c:v>
                </c:pt>
                <c:pt idx="1251">
                  <c:v>275.10598599999997</c:v>
                </c:pt>
                <c:pt idx="1252">
                  <c:v>275.13525199999998</c:v>
                </c:pt>
                <c:pt idx="1253">
                  <c:v>275.16458599999999</c:v>
                </c:pt>
                <c:pt idx="1254">
                  <c:v>275.18838499999998</c:v>
                </c:pt>
                <c:pt idx="1255">
                  <c:v>275.21435099999997</c:v>
                </c:pt>
                <c:pt idx="1256">
                  <c:v>275.23999199999997</c:v>
                </c:pt>
                <c:pt idx="1257">
                  <c:v>275.26401599999997</c:v>
                </c:pt>
                <c:pt idx="1258">
                  <c:v>275.28851599999996</c:v>
                </c:pt>
                <c:pt idx="1259">
                  <c:v>275.317744</c:v>
                </c:pt>
                <c:pt idx="1260">
                  <c:v>275.34681899999998</c:v>
                </c:pt>
                <c:pt idx="1261">
                  <c:v>275.37151</c:v>
                </c:pt>
                <c:pt idx="1262">
                  <c:v>275.39733899999999</c:v>
                </c:pt>
                <c:pt idx="1263">
                  <c:v>275.42251799999997</c:v>
                </c:pt>
                <c:pt idx="1264">
                  <c:v>275.44694199999998</c:v>
                </c:pt>
                <c:pt idx="1265">
                  <c:v>275.47577199999995</c:v>
                </c:pt>
                <c:pt idx="1266">
                  <c:v>275.50567799999999</c:v>
                </c:pt>
                <c:pt idx="1267">
                  <c:v>275.53086399999995</c:v>
                </c:pt>
                <c:pt idx="1268">
                  <c:v>275.55599699999999</c:v>
                </c:pt>
                <c:pt idx="1269">
                  <c:v>275.58003399999996</c:v>
                </c:pt>
                <c:pt idx="1270">
                  <c:v>275.60537699999998</c:v>
                </c:pt>
                <c:pt idx="1271">
                  <c:v>275.63479599999999</c:v>
                </c:pt>
                <c:pt idx="1272">
                  <c:v>275.66361999999998</c:v>
                </c:pt>
                <c:pt idx="1273">
                  <c:v>275.68937199999999</c:v>
                </c:pt>
                <c:pt idx="1274">
                  <c:v>275.71412899999996</c:v>
                </c:pt>
                <c:pt idx="1275">
                  <c:v>275.73920299999997</c:v>
                </c:pt>
                <c:pt idx="1276">
                  <c:v>275.76412299999998</c:v>
                </c:pt>
                <c:pt idx="1277">
                  <c:v>275.78913599999998</c:v>
                </c:pt>
                <c:pt idx="1278">
                  <c:v>275.81831799999998</c:v>
                </c:pt>
                <c:pt idx="1279">
                  <c:v>275.84709399999997</c:v>
                </c:pt>
                <c:pt idx="1280">
                  <c:v>275.872838</c:v>
                </c:pt>
                <c:pt idx="1281">
                  <c:v>275.89817399999998</c:v>
                </c:pt>
                <c:pt idx="1282">
                  <c:v>275.92226399999998</c:v>
                </c:pt>
                <c:pt idx="1283">
                  <c:v>275.94751299999996</c:v>
                </c:pt>
                <c:pt idx="1284">
                  <c:v>275.97682799999995</c:v>
                </c:pt>
                <c:pt idx="1285">
                  <c:v>276.00629199999997</c:v>
                </c:pt>
                <c:pt idx="1286">
                  <c:v>276.03114399999998</c:v>
                </c:pt>
                <c:pt idx="1287">
                  <c:v>276.056578</c:v>
                </c:pt>
                <c:pt idx="1288">
                  <c:v>276.08122599999996</c:v>
                </c:pt>
                <c:pt idx="1289">
                  <c:v>276.10798599999998</c:v>
                </c:pt>
                <c:pt idx="1290">
                  <c:v>276.13577499999997</c:v>
                </c:pt>
                <c:pt idx="1291">
                  <c:v>276.16560799999996</c:v>
                </c:pt>
                <c:pt idx="1292">
                  <c:v>276.19066299999997</c:v>
                </c:pt>
                <c:pt idx="1293">
                  <c:v>276.21610599999997</c:v>
                </c:pt>
                <c:pt idx="1294">
                  <c:v>276.240252</c:v>
                </c:pt>
                <c:pt idx="1295">
                  <c:v>276.26552799999996</c:v>
                </c:pt>
                <c:pt idx="1296">
                  <c:v>276.29143299999998</c:v>
                </c:pt>
                <c:pt idx="1297">
                  <c:v>276.32137399999999</c:v>
                </c:pt>
                <c:pt idx="1298">
                  <c:v>276.35102799999999</c:v>
                </c:pt>
                <c:pt idx="1299">
                  <c:v>276.37470399999995</c:v>
                </c:pt>
                <c:pt idx="1300">
                  <c:v>276.40028899999999</c:v>
                </c:pt>
                <c:pt idx="1301">
                  <c:v>276.42600999999996</c:v>
                </c:pt>
                <c:pt idx="1302">
                  <c:v>276.450717</c:v>
                </c:pt>
                <c:pt idx="1303">
                  <c:v>276.47947299999998</c:v>
                </c:pt>
                <c:pt idx="1304">
                  <c:v>276.50907999999998</c:v>
                </c:pt>
                <c:pt idx="1305">
                  <c:v>276.53459299999997</c:v>
                </c:pt>
                <c:pt idx="1306">
                  <c:v>276.55937999999998</c:v>
                </c:pt>
                <c:pt idx="1307">
                  <c:v>276.58429999999998</c:v>
                </c:pt>
                <c:pt idx="1308">
                  <c:v>276.60916899999995</c:v>
                </c:pt>
                <c:pt idx="1309">
                  <c:v>276.63860599999998</c:v>
                </c:pt>
                <c:pt idx="1310">
                  <c:v>276.66851199999996</c:v>
                </c:pt>
                <c:pt idx="1311">
                  <c:v>276.69332599999996</c:v>
                </c:pt>
                <c:pt idx="1312">
                  <c:v>276.71778599999999</c:v>
                </c:pt>
                <c:pt idx="1313">
                  <c:v>276.74294399999997</c:v>
                </c:pt>
                <c:pt idx="1314">
                  <c:v>276.76869599999998</c:v>
                </c:pt>
                <c:pt idx="1315">
                  <c:v>276.79377799999997</c:v>
                </c:pt>
                <c:pt idx="1316">
                  <c:v>276.82326</c:v>
                </c:pt>
                <c:pt idx="1317">
                  <c:v>276.85258799999997</c:v>
                </c:pt>
                <c:pt idx="1318">
                  <c:v>276.87687199999999</c:v>
                </c:pt>
                <c:pt idx="1319">
                  <c:v>276.90299699999997</c:v>
                </c:pt>
                <c:pt idx="1320">
                  <c:v>276.92749399999997</c:v>
                </c:pt>
                <c:pt idx="1321">
                  <c:v>276.95170299999995</c:v>
                </c:pt>
                <c:pt idx="1322">
                  <c:v>276.981515</c:v>
                </c:pt>
                <c:pt idx="1323">
                  <c:v>277.01066699999996</c:v>
                </c:pt>
                <c:pt idx="1324">
                  <c:v>277.03598899999997</c:v>
                </c:pt>
                <c:pt idx="1325">
                  <c:v>277.06177499999995</c:v>
                </c:pt>
                <c:pt idx="1326">
                  <c:v>277.08570599999996</c:v>
                </c:pt>
                <c:pt idx="1327">
                  <c:v>277.11049799999995</c:v>
                </c:pt>
                <c:pt idx="1328">
                  <c:v>277.13971699999996</c:v>
                </c:pt>
                <c:pt idx="1329">
                  <c:v>277.16924399999999</c:v>
                </c:pt>
                <c:pt idx="1330">
                  <c:v>277.19375399999996</c:v>
                </c:pt>
                <c:pt idx="1331">
                  <c:v>277.21927499999998</c:v>
                </c:pt>
                <c:pt idx="1332">
                  <c:v>277.24425599999995</c:v>
                </c:pt>
                <c:pt idx="1333">
                  <c:v>277.26957999999996</c:v>
                </c:pt>
                <c:pt idx="1334">
                  <c:v>277.295075</c:v>
                </c:pt>
                <c:pt idx="1335">
                  <c:v>277.32350599999995</c:v>
                </c:pt>
                <c:pt idx="1336">
                  <c:v>277.35292599999997</c:v>
                </c:pt>
                <c:pt idx="1337">
                  <c:v>277.37760299999997</c:v>
                </c:pt>
                <c:pt idx="1338">
                  <c:v>277.40232399999996</c:v>
                </c:pt>
                <c:pt idx="1339">
                  <c:v>277.42726899999997</c:v>
                </c:pt>
                <c:pt idx="1340">
                  <c:v>277.45243699999997</c:v>
                </c:pt>
                <c:pt idx="1341">
                  <c:v>277.48161599999997</c:v>
                </c:pt>
                <c:pt idx="1342">
                  <c:v>277.51156599999996</c:v>
                </c:pt>
                <c:pt idx="1343">
                  <c:v>277.53650399999998</c:v>
                </c:pt>
                <c:pt idx="1344">
                  <c:v>277.56115399999999</c:v>
                </c:pt>
                <c:pt idx="1345">
                  <c:v>277.58567599999998</c:v>
                </c:pt>
                <c:pt idx="1346">
                  <c:v>277.610502</c:v>
                </c:pt>
                <c:pt idx="1347">
                  <c:v>277.63962399999997</c:v>
                </c:pt>
                <c:pt idx="1348">
                  <c:v>277.66953899999999</c:v>
                </c:pt>
                <c:pt idx="1349">
                  <c:v>277.69419899999997</c:v>
                </c:pt>
                <c:pt idx="1350">
                  <c:v>277.71904799999999</c:v>
                </c:pt>
                <c:pt idx="1351">
                  <c:v>277.74454199999997</c:v>
                </c:pt>
                <c:pt idx="1352">
                  <c:v>277.76959399999998</c:v>
                </c:pt>
                <c:pt idx="1353">
                  <c:v>277.79448499999995</c:v>
                </c:pt>
                <c:pt idx="1354">
                  <c:v>277.82347099999998</c:v>
                </c:pt>
                <c:pt idx="1355">
                  <c:v>277.85202699999996</c:v>
                </c:pt>
                <c:pt idx="1356">
                  <c:v>277.87738399999995</c:v>
                </c:pt>
                <c:pt idx="1357">
                  <c:v>277.902579</c:v>
                </c:pt>
                <c:pt idx="1358">
                  <c:v>277.92679099999998</c:v>
                </c:pt>
                <c:pt idx="1359">
                  <c:v>277.95298599999995</c:v>
                </c:pt>
                <c:pt idx="1360">
                  <c:v>277.98144600000001</c:v>
                </c:pt>
                <c:pt idx="1361">
                  <c:v>278.01079899999996</c:v>
                </c:pt>
                <c:pt idx="1362">
                  <c:v>278.03607499999998</c:v>
                </c:pt>
                <c:pt idx="1363">
                  <c:v>278.06100699999996</c:v>
                </c:pt>
                <c:pt idx="1364">
                  <c:v>278.08674399999995</c:v>
                </c:pt>
                <c:pt idx="1365">
                  <c:v>278.111738</c:v>
                </c:pt>
                <c:pt idx="1366">
                  <c:v>278.13986999999997</c:v>
                </c:pt>
                <c:pt idx="1367">
                  <c:v>278.169307</c:v>
                </c:pt>
                <c:pt idx="1368">
                  <c:v>278.19498399999998</c:v>
                </c:pt>
                <c:pt idx="1369">
                  <c:v>278.21940899999998</c:v>
                </c:pt>
                <c:pt idx="1370">
                  <c:v>278.24402599999996</c:v>
                </c:pt>
                <c:pt idx="1371">
                  <c:v>278.26907399999999</c:v>
                </c:pt>
                <c:pt idx="1372">
                  <c:v>278.29507599999999</c:v>
                </c:pt>
                <c:pt idx="1373">
                  <c:v>278.32435399999997</c:v>
                </c:pt>
                <c:pt idx="1374">
                  <c:v>278.35271399999999</c:v>
                </c:pt>
                <c:pt idx="1375">
                  <c:v>278.37780399999997</c:v>
                </c:pt>
                <c:pt idx="1376">
                  <c:v>278.40392799999995</c:v>
                </c:pt>
                <c:pt idx="1377">
                  <c:v>278.42837799999995</c:v>
                </c:pt>
                <c:pt idx="1378">
                  <c:v>278.45346599999999</c:v>
                </c:pt>
                <c:pt idx="1379">
                  <c:v>278.48251999999997</c:v>
                </c:pt>
                <c:pt idx="1380">
                  <c:v>278.51192599999996</c:v>
                </c:pt>
                <c:pt idx="1381">
                  <c:v>278.53662199999997</c:v>
                </c:pt>
                <c:pt idx="1382">
                  <c:v>278.56183199999998</c:v>
                </c:pt>
                <c:pt idx="1383">
                  <c:v>278.586724</c:v>
                </c:pt>
                <c:pt idx="1384">
                  <c:v>278.61240599999996</c:v>
                </c:pt>
                <c:pt idx="1385">
                  <c:v>278.64032999999995</c:v>
                </c:pt>
                <c:pt idx="1386">
                  <c:v>278.66983399999998</c:v>
                </c:pt>
                <c:pt idx="1387">
                  <c:v>278.695356</c:v>
                </c:pt>
                <c:pt idx="1388">
                  <c:v>278.72004499999997</c:v>
                </c:pt>
                <c:pt idx="1389">
                  <c:v>278.745024</c:v>
                </c:pt>
                <c:pt idx="1390">
                  <c:v>278.770332</c:v>
                </c:pt>
                <c:pt idx="1391">
                  <c:v>278.79499999999996</c:v>
                </c:pt>
                <c:pt idx="1392">
                  <c:v>278.82354599999996</c:v>
                </c:pt>
                <c:pt idx="1393">
                  <c:v>278.85331299999996</c:v>
                </c:pt>
                <c:pt idx="1394">
                  <c:v>278.87855399999995</c:v>
                </c:pt>
                <c:pt idx="1395">
                  <c:v>278.90393799999998</c:v>
                </c:pt>
                <c:pt idx="1396">
                  <c:v>278.92897399999998</c:v>
                </c:pt>
                <c:pt idx="1397">
                  <c:v>278.953666</c:v>
                </c:pt>
                <c:pt idx="1398">
                  <c:v>278.98245099999997</c:v>
                </c:pt>
                <c:pt idx="1399">
                  <c:v>279.01174799999995</c:v>
                </c:pt>
                <c:pt idx="1400">
                  <c:v>279.036856</c:v>
                </c:pt>
                <c:pt idx="1401">
                  <c:v>279.06174999999996</c:v>
                </c:pt>
                <c:pt idx="1402">
                  <c:v>279.08722999999998</c:v>
                </c:pt>
                <c:pt idx="1403">
                  <c:v>279.11248599999999</c:v>
                </c:pt>
                <c:pt idx="1404">
                  <c:v>279.14114599999999</c:v>
                </c:pt>
                <c:pt idx="1405">
                  <c:v>279.17035399999997</c:v>
                </c:pt>
                <c:pt idx="1406">
                  <c:v>279.19563499999998</c:v>
                </c:pt>
                <c:pt idx="1407">
                  <c:v>279.22081599999996</c:v>
                </c:pt>
                <c:pt idx="1408">
                  <c:v>279.24562399999996</c:v>
                </c:pt>
                <c:pt idx="1409">
                  <c:v>279.27174199999996</c:v>
                </c:pt>
                <c:pt idx="1410">
                  <c:v>279.29469999999998</c:v>
                </c:pt>
                <c:pt idx="1411">
                  <c:v>279.32447999999999</c:v>
                </c:pt>
                <c:pt idx="1412">
                  <c:v>279.35432499999996</c:v>
                </c:pt>
                <c:pt idx="1413">
                  <c:v>279.37975999999998</c:v>
                </c:pt>
                <c:pt idx="1414">
                  <c:v>279.40393799999998</c:v>
                </c:pt>
                <c:pt idx="1415">
                  <c:v>279.42877199999998</c:v>
                </c:pt>
                <c:pt idx="1416">
                  <c:v>279.45402999999999</c:v>
                </c:pt>
                <c:pt idx="1417">
                  <c:v>279.48379599999998</c:v>
                </c:pt>
                <c:pt idx="1418">
                  <c:v>279.51244799999995</c:v>
                </c:pt>
                <c:pt idx="1419">
                  <c:v>279.53762999999998</c:v>
                </c:pt>
                <c:pt idx="1420">
                  <c:v>279.56293999999997</c:v>
                </c:pt>
                <c:pt idx="1421">
                  <c:v>279.58752799999996</c:v>
                </c:pt>
                <c:pt idx="1422">
                  <c:v>279.612864</c:v>
                </c:pt>
                <c:pt idx="1423">
                  <c:v>279.64248399999997</c:v>
                </c:pt>
                <c:pt idx="1424">
                  <c:v>279.67192399999999</c:v>
                </c:pt>
                <c:pt idx="1425">
                  <c:v>279.69611899999995</c:v>
                </c:pt>
                <c:pt idx="1426">
                  <c:v>279.72135599999996</c:v>
                </c:pt>
                <c:pt idx="1427">
                  <c:v>279.746218</c:v>
                </c:pt>
                <c:pt idx="1428">
                  <c:v>279.77121199999999</c:v>
                </c:pt>
                <c:pt idx="1429">
                  <c:v>279.796088</c:v>
                </c:pt>
                <c:pt idx="1430">
                  <c:v>279.82561599999997</c:v>
                </c:pt>
                <c:pt idx="1431">
                  <c:v>279.85483099999999</c:v>
                </c:pt>
                <c:pt idx="1432">
                  <c:v>279.87957499999999</c:v>
                </c:pt>
                <c:pt idx="1433">
                  <c:v>279.90498499999995</c:v>
                </c:pt>
                <c:pt idx="1434">
                  <c:v>279.92969199999999</c:v>
                </c:pt>
                <c:pt idx="1435">
                  <c:v>279.95452599999999</c:v>
                </c:pt>
                <c:pt idx="1436">
                  <c:v>279.98366299999998</c:v>
                </c:pt>
                <c:pt idx="1437">
                  <c:v>280.01263999999998</c:v>
                </c:pt>
                <c:pt idx="1438">
                  <c:v>280.03709199999997</c:v>
                </c:pt>
                <c:pt idx="1439">
                  <c:v>280.06277399999999</c:v>
                </c:pt>
                <c:pt idx="1440">
                  <c:v>280.087402</c:v>
                </c:pt>
                <c:pt idx="1441">
                  <c:v>280.11277799999999</c:v>
                </c:pt>
                <c:pt idx="1442">
                  <c:v>280.14180999999996</c:v>
                </c:pt>
                <c:pt idx="1443">
                  <c:v>280.17030999999997</c:v>
                </c:pt>
                <c:pt idx="1444">
                  <c:v>280.19651499999998</c:v>
                </c:pt>
                <c:pt idx="1445">
                  <c:v>280.221161</c:v>
                </c:pt>
                <c:pt idx="1446">
                  <c:v>280.24670499999996</c:v>
                </c:pt>
                <c:pt idx="1447">
                  <c:v>280.27138399999995</c:v>
                </c:pt>
                <c:pt idx="1448">
                  <c:v>280.29585899999995</c:v>
                </c:pt>
                <c:pt idx="1449">
                  <c:v>280.32474299999996</c:v>
                </c:pt>
                <c:pt idx="1450">
                  <c:v>280.355615</c:v>
                </c:pt>
                <c:pt idx="1451">
                  <c:v>280.38048399999997</c:v>
                </c:pt>
                <c:pt idx="1452">
                  <c:v>280.40492799999998</c:v>
                </c:pt>
                <c:pt idx="1453">
                  <c:v>280.42968999999999</c:v>
                </c:pt>
                <c:pt idx="1454">
                  <c:v>280.45439899999997</c:v>
                </c:pt>
                <c:pt idx="1455">
                  <c:v>280.48449099999999</c:v>
                </c:pt>
                <c:pt idx="1456">
                  <c:v>280.513284</c:v>
                </c:pt>
                <c:pt idx="1457">
                  <c:v>280.53816</c:v>
                </c:pt>
                <c:pt idx="1458">
                  <c:v>280.562995</c:v>
                </c:pt>
                <c:pt idx="1459">
                  <c:v>280.58786599999996</c:v>
                </c:pt>
                <c:pt idx="1460">
                  <c:v>280.61367099999995</c:v>
                </c:pt>
                <c:pt idx="1461">
                  <c:v>280.641998</c:v>
                </c:pt>
                <c:pt idx="1462">
                  <c:v>280.67155699999995</c:v>
                </c:pt>
                <c:pt idx="1463">
                  <c:v>280.69656999999995</c:v>
                </c:pt>
                <c:pt idx="1464">
                  <c:v>280.72166899999996</c:v>
                </c:pt>
                <c:pt idx="1465">
                  <c:v>280.74643199999997</c:v>
                </c:pt>
                <c:pt idx="1466">
                  <c:v>280.77164899999997</c:v>
                </c:pt>
                <c:pt idx="1467">
                  <c:v>280.79765999999995</c:v>
                </c:pt>
                <c:pt idx="1468">
                  <c:v>280.82651099999998</c:v>
                </c:pt>
                <c:pt idx="1469">
                  <c:v>280.85490799999997</c:v>
                </c:pt>
                <c:pt idx="1470">
                  <c:v>280.88039699999996</c:v>
                </c:pt>
                <c:pt idx="1471">
                  <c:v>280.90442199999995</c:v>
                </c:pt>
                <c:pt idx="1472">
                  <c:v>280.929306</c:v>
                </c:pt>
                <c:pt idx="1473">
                  <c:v>280.955806</c:v>
                </c:pt>
                <c:pt idx="1474">
                  <c:v>280.98441499999996</c:v>
                </c:pt>
                <c:pt idx="1475">
                  <c:v>281.01411999999999</c:v>
                </c:pt>
                <c:pt idx="1476">
                  <c:v>281.038838</c:v>
                </c:pt>
                <c:pt idx="1477">
                  <c:v>281.06485599999996</c:v>
                </c:pt>
                <c:pt idx="1478">
                  <c:v>281.08880299999998</c:v>
                </c:pt>
                <c:pt idx="1479">
                  <c:v>281.11247799999995</c:v>
                </c:pt>
                <c:pt idx="1480">
                  <c:v>281.142066</c:v>
                </c:pt>
                <c:pt idx="1481">
                  <c:v>281.17141399999997</c:v>
                </c:pt>
                <c:pt idx="1482">
                  <c:v>281.19702799999999</c:v>
                </c:pt>
                <c:pt idx="1483">
                  <c:v>281.22176899999999</c:v>
                </c:pt>
                <c:pt idx="1484">
                  <c:v>281.24723</c:v>
                </c:pt>
                <c:pt idx="1485">
                  <c:v>281.27207099999998</c:v>
                </c:pt>
                <c:pt idx="1486">
                  <c:v>281.29639399999996</c:v>
                </c:pt>
                <c:pt idx="1487">
                  <c:v>281.32601799999998</c:v>
                </c:pt>
                <c:pt idx="1488">
                  <c:v>281.354829</c:v>
                </c:pt>
                <c:pt idx="1489">
                  <c:v>281.38063</c:v>
                </c:pt>
                <c:pt idx="1490">
                  <c:v>281.40508599999998</c:v>
                </c:pt>
                <c:pt idx="1491">
                  <c:v>281.43003999999996</c:v>
                </c:pt>
                <c:pt idx="1492">
                  <c:v>281.45491799999996</c:v>
                </c:pt>
                <c:pt idx="1493">
                  <c:v>281.48452999999995</c:v>
                </c:pt>
                <c:pt idx="1494">
                  <c:v>281.51379299999996</c:v>
                </c:pt>
                <c:pt idx="1495">
                  <c:v>281.53858099999997</c:v>
                </c:pt>
                <c:pt idx="1496">
                  <c:v>281.56419099999999</c:v>
                </c:pt>
                <c:pt idx="1497">
                  <c:v>281.58904699999999</c:v>
                </c:pt>
                <c:pt idx="1498">
                  <c:v>281.61428100000001</c:v>
                </c:pt>
                <c:pt idx="1499">
                  <c:v>281.64290899999997</c:v>
                </c:pt>
                <c:pt idx="1500">
                  <c:v>281.67209399999996</c:v>
                </c:pt>
                <c:pt idx="1501">
                  <c:v>281.69688599999995</c:v>
                </c:pt>
                <c:pt idx="1502">
                  <c:v>281.72211799999997</c:v>
                </c:pt>
                <c:pt idx="1503">
                  <c:v>281.74760099999997</c:v>
                </c:pt>
                <c:pt idx="1504">
                  <c:v>281.77204</c:v>
                </c:pt>
                <c:pt idx="1505">
                  <c:v>281.79726499999998</c:v>
                </c:pt>
                <c:pt idx="1506">
                  <c:v>281.82677799999999</c:v>
                </c:pt>
                <c:pt idx="1507">
                  <c:v>281.85563399999995</c:v>
                </c:pt>
                <c:pt idx="1508">
                  <c:v>281.88056799999998</c:v>
                </c:pt>
                <c:pt idx="1509">
                  <c:v>281.90470599999998</c:v>
                </c:pt>
                <c:pt idx="1510">
                  <c:v>281.93045099999995</c:v>
                </c:pt>
                <c:pt idx="1511">
                  <c:v>281.95579799999996</c:v>
                </c:pt>
                <c:pt idx="1512">
                  <c:v>281.98488199999997</c:v>
                </c:pt>
                <c:pt idx="1513">
                  <c:v>282.01430499999998</c:v>
                </c:pt>
                <c:pt idx="1514">
                  <c:v>282.03932999999995</c:v>
                </c:pt>
                <c:pt idx="1515">
                  <c:v>282.06436399999996</c:v>
                </c:pt>
                <c:pt idx="1516">
                  <c:v>282.08868899999999</c:v>
                </c:pt>
                <c:pt idx="1517">
                  <c:v>282.11427799999996</c:v>
                </c:pt>
                <c:pt idx="1518">
                  <c:v>282.14270599999998</c:v>
                </c:pt>
                <c:pt idx="1519">
                  <c:v>282.17254099999997</c:v>
                </c:pt>
                <c:pt idx="1520">
                  <c:v>282.197811</c:v>
                </c:pt>
                <c:pt idx="1521">
                  <c:v>282.22276799999997</c:v>
                </c:pt>
                <c:pt idx="1522">
                  <c:v>282.247344</c:v>
                </c:pt>
                <c:pt idx="1523">
                  <c:v>282.27205099999998</c:v>
                </c:pt>
                <c:pt idx="1524">
                  <c:v>282.29745399999996</c:v>
                </c:pt>
                <c:pt idx="1525">
                  <c:v>282.326345</c:v>
                </c:pt>
                <c:pt idx="1526">
                  <c:v>282.35559000000001</c:v>
                </c:pt>
                <c:pt idx="1527">
                  <c:v>282.380695</c:v>
                </c:pt>
                <c:pt idx="1528">
                  <c:v>282.40557799999999</c:v>
                </c:pt>
                <c:pt idx="1529">
                  <c:v>282.43128199999995</c:v>
                </c:pt>
                <c:pt idx="1530">
                  <c:v>282.457492</c:v>
                </c:pt>
                <c:pt idx="1531">
                  <c:v>282.48541999999998</c:v>
                </c:pt>
                <c:pt idx="1532">
                  <c:v>282.514726</c:v>
                </c:pt>
                <c:pt idx="1533">
                  <c:v>282.54033199999998</c:v>
                </c:pt>
                <c:pt idx="1534">
                  <c:v>282.56455</c:v>
                </c:pt>
                <c:pt idx="1535">
                  <c:v>282.589608</c:v>
                </c:pt>
                <c:pt idx="1536">
                  <c:v>282.61443099999997</c:v>
                </c:pt>
                <c:pt idx="1537">
                  <c:v>282.64362899999998</c:v>
                </c:pt>
                <c:pt idx="1538">
                  <c:v>282.67305499999998</c:v>
                </c:pt>
                <c:pt idx="1539">
                  <c:v>282.69786799999997</c:v>
                </c:pt>
                <c:pt idx="1540">
                  <c:v>282.72256299999998</c:v>
                </c:pt>
                <c:pt idx="1541">
                  <c:v>282.74764099999999</c:v>
                </c:pt>
                <c:pt idx="1542">
                  <c:v>282.77301899999998</c:v>
                </c:pt>
                <c:pt idx="1543">
                  <c:v>282.79741300000001</c:v>
                </c:pt>
                <c:pt idx="1544">
                  <c:v>282.82748599999996</c:v>
                </c:pt>
                <c:pt idx="1545">
                  <c:v>282.85663899999997</c:v>
                </c:pt>
                <c:pt idx="1546">
                  <c:v>282.881147</c:v>
                </c:pt>
                <c:pt idx="1547">
                  <c:v>282.90605799999997</c:v>
                </c:pt>
                <c:pt idx="1548">
                  <c:v>282.93158599999998</c:v>
                </c:pt>
                <c:pt idx="1549">
                  <c:v>282.95763399999998</c:v>
                </c:pt>
                <c:pt idx="1550">
                  <c:v>282.98603199999997</c:v>
                </c:pt>
                <c:pt idx="1551">
                  <c:v>283.01493199999999</c:v>
                </c:pt>
                <c:pt idx="1552">
                  <c:v>283.03990299999998</c:v>
                </c:pt>
                <c:pt idx="1553">
                  <c:v>283.06505499999997</c:v>
                </c:pt>
                <c:pt idx="1554">
                  <c:v>283.08943899999997</c:v>
                </c:pt>
                <c:pt idx="1555">
                  <c:v>283.11529399999995</c:v>
                </c:pt>
                <c:pt idx="1556">
                  <c:v>283.14407399999999</c:v>
                </c:pt>
              </c:numCache>
            </c:numRef>
          </c:xVal>
          <c:yVal>
            <c:numRef>
              <c:f>[3]Sheet1!$D$1:$D$1557</c:f>
              <c:numCache>
                <c:formatCode>General</c:formatCode>
                <c:ptCount val="1557"/>
                <c:pt idx="0">
                  <c:v>6.0024909090909091</c:v>
                </c:pt>
                <c:pt idx="1">
                  <c:v>6.003084848484848</c:v>
                </c:pt>
                <c:pt idx="2">
                  <c:v>6.0036757575757571</c:v>
                </c:pt>
                <c:pt idx="3">
                  <c:v>6.0042696969696969</c:v>
                </c:pt>
                <c:pt idx="4">
                  <c:v>6.004860606060606</c:v>
                </c:pt>
                <c:pt idx="5">
                  <c:v>6.0055454545454543</c:v>
                </c:pt>
                <c:pt idx="6">
                  <c:v>6.0062303030303026</c:v>
                </c:pt>
                <c:pt idx="7">
                  <c:v>6.0068181818181818</c:v>
                </c:pt>
                <c:pt idx="8">
                  <c:v>6.0073999999999996</c:v>
                </c:pt>
                <c:pt idx="9">
                  <c:v>6.0079818181818174</c:v>
                </c:pt>
                <c:pt idx="10">
                  <c:v>6.0085606060606054</c:v>
                </c:pt>
                <c:pt idx="11">
                  <c:v>6.0092303030303027</c:v>
                </c:pt>
                <c:pt idx="12">
                  <c:v>6.0099060606060606</c:v>
                </c:pt>
                <c:pt idx="13">
                  <c:v>6.0104818181818178</c:v>
                </c:pt>
                <c:pt idx="14">
                  <c:v>6.0110545454545452</c:v>
                </c:pt>
                <c:pt idx="15">
                  <c:v>6.0116242424242419</c:v>
                </c:pt>
                <c:pt idx="16">
                  <c:v>6.0121939393939385</c:v>
                </c:pt>
                <c:pt idx="17">
                  <c:v>6.0128575757575762</c:v>
                </c:pt>
                <c:pt idx="18">
                  <c:v>6.0135181818181813</c:v>
                </c:pt>
                <c:pt idx="19">
                  <c:v>6.0140848484848481</c:v>
                </c:pt>
                <c:pt idx="20">
                  <c:v>6.0146545454545448</c:v>
                </c:pt>
                <c:pt idx="21">
                  <c:v>6.0152242424242424</c:v>
                </c:pt>
                <c:pt idx="22">
                  <c:v>6.0157969696969698</c:v>
                </c:pt>
                <c:pt idx="23">
                  <c:v>6.0163696969696963</c:v>
                </c:pt>
                <c:pt idx="24">
                  <c:v>6.0170424242424234</c:v>
                </c:pt>
                <c:pt idx="25">
                  <c:v>6.017721212121212</c:v>
                </c:pt>
                <c:pt idx="26">
                  <c:v>6.0183090909090904</c:v>
                </c:pt>
                <c:pt idx="27">
                  <c:v>6.0188909090909091</c:v>
                </c:pt>
                <c:pt idx="28">
                  <c:v>6.0194757575757576</c:v>
                </c:pt>
                <c:pt idx="29">
                  <c:v>6.0200545454545447</c:v>
                </c:pt>
                <c:pt idx="30">
                  <c:v>6.0207333333333324</c:v>
                </c:pt>
                <c:pt idx="31">
                  <c:v>6.021412121212121</c:v>
                </c:pt>
                <c:pt idx="32">
                  <c:v>6.0219939393939397</c:v>
                </c:pt>
                <c:pt idx="33">
                  <c:v>6.0225727272727267</c:v>
                </c:pt>
                <c:pt idx="34">
                  <c:v>6.0231515151515147</c:v>
                </c:pt>
                <c:pt idx="35">
                  <c:v>6.0237303030303027</c:v>
                </c:pt>
                <c:pt idx="36">
                  <c:v>6.0244030303030298</c:v>
                </c:pt>
                <c:pt idx="37">
                  <c:v>6.0250787878787877</c:v>
                </c:pt>
                <c:pt idx="38">
                  <c:v>6.0256606060606055</c:v>
                </c:pt>
                <c:pt idx="39">
                  <c:v>6.0262515151515146</c:v>
                </c:pt>
                <c:pt idx="40">
                  <c:v>6.0268454545454544</c:v>
                </c:pt>
                <c:pt idx="41">
                  <c:v>6.027442424242424</c:v>
                </c:pt>
                <c:pt idx="42">
                  <c:v>6.0280454545454543</c:v>
                </c:pt>
                <c:pt idx="43">
                  <c:v>6.0287484848484842</c:v>
                </c:pt>
                <c:pt idx="44">
                  <c:v>6.0294515151515142</c:v>
                </c:pt>
                <c:pt idx="45">
                  <c:v>6.0300545454545453</c:v>
                </c:pt>
                <c:pt idx="46">
                  <c:v>6.0306545454545448</c:v>
                </c:pt>
                <c:pt idx="47">
                  <c:v>6.031257575757575</c:v>
                </c:pt>
                <c:pt idx="48">
                  <c:v>6.0318696969696965</c:v>
                </c:pt>
                <c:pt idx="49">
                  <c:v>6.0325969696969697</c:v>
                </c:pt>
                <c:pt idx="50">
                  <c:v>6.0333363636363631</c:v>
                </c:pt>
                <c:pt idx="51">
                  <c:v>6.0339757575757575</c:v>
                </c:pt>
                <c:pt idx="52">
                  <c:v>6.0346181818181819</c:v>
                </c:pt>
                <c:pt idx="53">
                  <c:v>6.0352727272727265</c:v>
                </c:pt>
                <c:pt idx="54">
                  <c:v>6.0359393939393939</c:v>
                </c:pt>
                <c:pt idx="55">
                  <c:v>6.0367181818181814</c:v>
                </c:pt>
                <c:pt idx="56">
                  <c:v>6.0374969696969689</c:v>
                </c:pt>
                <c:pt idx="57">
                  <c:v>6.0381636363636364</c:v>
                </c:pt>
                <c:pt idx="58">
                  <c:v>6.038830303030303</c:v>
                </c:pt>
                <c:pt idx="59">
                  <c:v>6.0394969696969696</c:v>
                </c:pt>
                <c:pt idx="60">
                  <c:v>6.0401575757575756</c:v>
                </c:pt>
                <c:pt idx="61">
                  <c:v>6.0408212121212115</c:v>
                </c:pt>
                <c:pt idx="62">
                  <c:v>6.0416060606060604</c:v>
                </c:pt>
                <c:pt idx="63">
                  <c:v>6.0423939393939392</c:v>
                </c:pt>
                <c:pt idx="64">
                  <c:v>6.0430727272727269</c:v>
                </c:pt>
                <c:pt idx="65">
                  <c:v>6.0437515151515147</c:v>
                </c:pt>
                <c:pt idx="66">
                  <c:v>6.0444303030303033</c:v>
                </c:pt>
                <c:pt idx="67">
                  <c:v>6.0451121212121208</c:v>
                </c:pt>
                <c:pt idx="68">
                  <c:v>6.0459090909090909</c:v>
                </c:pt>
                <c:pt idx="69">
                  <c:v>6.0467121212121206</c:v>
                </c:pt>
                <c:pt idx="70">
                  <c:v>6.0474060606060602</c:v>
                </c:pt>
                <c:pt idx="71">
                  <c:v>6.0481030303030305</c:v>
                </c:pt>
                <c:pt idx="72">
                  <c:v>6.0488121212121202</c:v>
                </c:pt>
                <c:pt idx="73">
                  <c:v>6.0495272727272722</c:v>
                </c:pt>
                <c:pt idx="74">
                  <c:v>6.0503636363636355</c:v>
                </c:pt>
                <c:pt idx="75">
                  <c:v>6.0512030303030304</c:v>
                </c:pt>
                <c:pt idx="76">
                  <c:v>6.0519212121212123</c:v>
                </c:pt>
                <c:pt idx="77">
                  <c:v>6.0526363636363634</c:v>
                </c:pt>
                <c:pt idx="78">
                  <c:v>6.0533515151515145</c:v>
                </c:pt>
                <c:pt idx="79">
                  <c:v>6.0540696969696963</c:v>
                </c:pt>
                <c:pt idx="80">
                  <c:v>6.0547848484848483</c:v>
                </c:pt>
                <c:pt idx="81">
                  <c:v>6.0556181818181818</c:v>
                </c:pt>
                <c:pt idx="82">
                  <c:v>6.0564515151515153</c:v>
                </c:pt>
                <c:pt idx="83">
                  <c:v>6.0571636363636365</c:v>
                </c:pt>
                <c:pt idx="84">
                  <c:v>6.0578757575757578</c:v>
                </c:pt>
                <c:pt idx="85">
                  <c:v>6.0585939393939388</c:v>
                </c:pt>
                <c:pt idx="86">
                  <c:v>6.0593121212121206</c:v>
                </c:pt>
                <c:pt idx="87">
                  <c:v>6.0601545454545453</c:v>
                </c:pt>
                <c:pt idx="88">
                  <c:v>6.0609969696969692</c:v>
                </c:pt>
                <c:pt idx="89">
                  <c:v>6.0617212121212116</c:v>
                </c:pt>
                <c:pt idx="90">
                  <c:v>6.0624515151515146</c:v>
                </c:pt>
                <c:pt idx="91">
                  <c:v>6.0631878787878781</c:v>
                </c:pt>
                <c:pt idx="92">
                  <c:v>6.063933333333333</c:v>
                </c:pt>
                <c:pt idx="93">
                  <c:v>6.0648</c:v>
                </c:pt>
                <c:pt idx="94">
                  <c:v>6.0656666666666661</c:v>
                </c:pt>
                <c:pt idx="95">
                  <c:v>6.0664151515151516</c:v>
                </c:pt>
                <c:pt idx="96">
                  <c:v>6.0671636363636363</c:v>
                </c:pt>
                <c:pt idx="97">
                  <c:v>6.067912121212121</c:v>
                </c:pt>
                <c:pt idx="98">
                  <c:v>6.0686545454545451</c:v>
                </c:pt>
                <c:pt idx="99">
                  <c:v>6.0693999999999999</c:v>
                </c:pt>
                <c:pt idx="100">
                  <c:v>6.0702727272727266</c:v>
                </c:pt>
                <c:pt idx="101">
                  <c:v>6.0711454545454542</c:v>
                </c:pt>
                <c:pt idx="102">
                  <c:v>6.0718969696969696</c:v>
                </c:pt>
                <c:pt idx="103">
                  <c:v>6.0726545454545455</c:v>
                </c:pt>
                <c:pt idx="104">
                  <c:v>6.07340606060606</c:v>
                </c:pt>
                <c:pt idx="105">
                  <c:v>6.0741606060606061</c:v>
                </c:pt>
                <c:pt idx="106">
                  <c:v>6.0750363636363636</c:v>
                </c:pt>
                <c:pt idx="107">
                  <c:v>6.075912121212121</c:v>
                </c:pt>
                <c:pt idx="108">
                  <c:v>6.0766606060606057</c:v>
                </c:pt>
                <c:pt idx="109">
                  <c:v>6.077412121212121</c:v>
                </c:pt>
                <c:pt idx="110">
                  <c:v>6.0781606060606057</c:v>
                </c:pt>
                <c:pt idx="111">
                  <c:v>6.0789090909090904</c:v>
                </c:pt>
                <c:pt idx="112">
                  <c:v>6.0797878787878785</c:v>
                </c:pt>
                <c:pt idx="113">
                  <c:v>6.0806666666666667</c:v>
                </c:pt>
                <c:pt idx="114">
                  <c:v>6.0814242424242426</c:v>
                </c:pt>
                <c:pt idx="115">
                  <c:v>6.0821848484848484</c:v>
                </c:pt>
                <c:pt idx="116">
                  <c:v>6.0829545454545455</c:v>
                </c:pt>
                <c:pt idx="117">
                  <c:v>6.0837272727272724</c:v>
                </c:pt>
                <c:pt idx="118">
                  <c:v>6.0845000000000002</c:v>
                </c:pt>
                <c:pt idx="119">
                  <c:v>6.0854030303030298</c:v>
                </c:pt>
                <c:pt idx="120">
                  <c:v>6.0862999999999996</c:v>
                </c:pt>
                <c:pt idx="121">
                  <c:v>6.0870696969696967</c:v>
                </c:pt>
                <c:pt idx="122">
                  <c:v>6.0878393939393938</c:v>
                </c:pt>
                <c:pt idx="123">
                  <c:v>6.0886181818181813</c:v>
                </c:pt>
                <c:pt idx="124">
                  <c:v>6.0893999999999995</c:v>
                </c:pt>
                <c:pt idx="125">
                  <c:v>6.090315151515151</c:v>
                </c:pt>
                <c:pt idx="126">
                  <c:v>6.0912333333333333</c:v>
                </c:pt>
                <c:pt idx="127">
                  <c:v>6.0920333333333332</c:v>
                </c:pt>
                <c:pt idx="128">
                  <c:v>6.0928424242424244</c:v>
                </c:pt>
                <c:pt idx="129">
                  <c:v>6.0936545454545454</c:v>
                </c:pt>
                <c:pt idx="130">
                  <c:v>6.0944757575757569</c:v>
                </c:pt>
                <c:pt idx="131">
                  <c:v>6.0954363636363631</c:v>
                </c:pt>
                <c:pt idx="132">
                  <c:v>6.0964060606060606</c:v>
                </c:pt>
                <c:pt idx="133">
                  <c:v>6.0972484848484845</c:v>
                </c:pt>
                <c:pt idx="134">
                  <c:v>6.0980939393939391</c:v>
                </c:pt>
                <c:pt idx="135">
                  <c:v>6.0989454545454542</c:v>
                </c:pt>
                <c:pt idx="136">
                  <c:v>6.0998060606060598</c:v>
                </c:pt>
                <c:pt idx="137">
                  <c:v>6.1006727272727268</c:v>
                </c:pt>
                <c:pt idx="138">
                  <c:v>6.1016969696969694</c:v>
                </c:pt>
                <c:pt idx="139">
                  <c:v>6.1027272727272726</c:v>
                </c:pt>
                <c:pt idx="140">
                  <c:v>6.1036151515151511</c:v>
                </c:pt>
                <c:pt idx="141">
                  <c:v>6.1045060606060604</c:v>
                </c:pt>
                <c:pt idx="142">
                  <c:v>6.1053969696969697</c:v>
                </c:pt>
                <c:pt idx="143">
                  <c:v>6.1062969696969693</c:v>
                </c:pt>
                <c:pt idx="144">
                  <c:v>6.107348484848484</c:v>
                </c:pt>
                <c:pt idx="145">
                  <c:v>6.1084060606060602</c:v>
                </c:pt>
                <c:pt idx="146">
                  <c:v>6.109318181818181</c:v>
                </c:pt>
                <c:pt idx="147">
                  <c:v>6.1102424242424238</c:v>
                </c:pt>
                <c:pt idx="148">
                  <c:v>6.111175757575757</c:v>
                </c:pt>
                <c:pt idx="149">
                  <c:v>6.1121181818181816</c:v>
                </c:pt>
                <c:pt idx="150">
                  <c:v>6.1132303030303028</c:v>
                </c:pt>
                <c:pt idx="151">
                  <c:v>6.1143484848484846</c:v>
                </c:pt>
                <c:pt idx="152">
                  <c:v>6.1153181818181821</c:v>
                </c:pt>
                <c:pt idx="153">
                  <c:v>6.1162878787878778</c:v>
                </c:pt>
                <c:pt idx="154">
                  <c:v>6.1172636363636359</c:v>
                </c:pt>
                <c:pt idx="155">
                  <c:v>6.1182484848484844</c:v>
                </c:pt>
                <c:pt idx="156">
                  <c:v>6.1192333333333329</c:v>
                </c:pt>
                <c:pt idx="157">
                  <c:v>6.1203818181818184</c:v>
                </c:pt>
                <c:pt idx="158">
                  <c:v>6.1215363636363636</c:v>
                </c:pt>
                <c:pt idx="159">
                  <c:v>6.1225303030303033</c:v>
                </c:pt>
                <c:pt idx="160">
                  <c:v>6.1235333333333326</c:v>
                </c:pt>
                <c:pt idx="161">
                  <c:v>6.1245484848484839</c:v>
                </c:pt>
                <c:pt idx="162">
                  <c:v>6.1255696969696967</c:v>
                </c:pt>
                <c:pt idx="163">
                  <c:v>6.1267727272727264</c:v>
                </c:pt>
                <c:pt idx="164">
                  <c:v>6.127987878787879</c:v>
                </c:pt>
                <c:pt idx="165">
                  <c:v>6.1290393939393937</c:v>
                </c:pt>
                <c:pt idx="166">
                  <c:v>6.1300909090909084</c:v>
                </c:pt>
                <c:pt idx="167">
                  <c:v>6.1311454545454547</c:v>
                </c:pt>
                <c:pt idx="168">
                  <c:v>6.1322030303030299</c:v>
                </c:pt>
                <c:pt idx="169">
                  <c:v>6.1334575757575758</c:v>
                </c:pt>
                <c:pt idx="170">
                  <c:v>6.1347272727272726</c:v>
                </c:pt>
                <c:pt idx="171">
                  <c:v>6.1358212121212121</c:v>
                </c:pt>
                <c:pt idx="172">
                  <c:v>6.1369272727272728</c:v>
                </c:pt>
                <c:pt idx="173">
                  <c:v>6.1380424242424239</c:v>
                </c:pt>
                <c:pt idx="174">
                  <c:v>6.1391696969696969</c:v>
                </c:pt>
                <c:pt idx="175">
                  <c:v>6.1403060606060604</c:v>
                </c:pt>
                <c:pt idx="176">
                  <c:v>6.1416666666666666</c:v>
                </c:pt>
                <c:pt idx="177">
                  <c:v>6.143066666666666</c:v>
                </c:pt>
                <c:pt idx="178">
                  <c:v>6.1443212121212119</c:v>
                </c:pt>
                <c:pt idx="179">
                  <c:v>6.1456515151515143</c:v>
                </c:pt>
                <c:pt idx="180">
                  <c:v>6.1469666666666658</c:v>
                </c:pt>
                <c:pt idx="181">
                  <c:v>6.1482515151515145</c:v>
                </c:pt>
                <c:pt idx="182">
                  <c:v>6.1497181818181819</c:v>
                </c:pt>
                <c:pt idx="183">
                  <c:v>6.1511606060606061</c:v>
                </c:pt>
                <c:pt idx="184">
                  <c:v>6.152442424242424</c:v>
                </c:pt>
                <c:pt idx="185">
                  <c:v>6.1539333333333328</c:v>
                </c:pt>
                <c:pt idx="186">
                  <c:v>6.1555303030303028</c:v>
                </c:pt>
                <c:pt idx="187">
                  <c:v>6.157221212121212</c:v>
                </c:pt>
                <c:pt idx="188">
                  <c:v>6.1592818181818183</c:v>
                </c:pt>
                <c:pt idx="189">
                  <c:v>6.1612666666666662</c:v>
                </c:pt>
                <c:pt idx="190">
                  <c:v>6.1629060606060602</c:v>
                </c:pt>
                <c:pt idx="191">
                  <c:v>6.1646363636363635</c:v>
                </c:pt>
                <c:pt idx="192">
                  <c:v>6.1664181818181811</c:v>
                </c:pt>
                <c:pt idx="193">
                  <c:v>6.168139393939394</c:v>
                </c:pt>
                <c:pt idx="194">
                  <c:v>6.1697606060606054</c:v>
                </c:pt>
                <c:pt idx="195">
                  <c:v>6.1716696969696967</c:v>
                </c:pt>
                <c:pt idx="196">
                  <c:v>6.1737333333333329</c:v>
                </c:pt>
                <c:pt idx="197">
                  <c:v>6.1755212121212111</c:v>
                </c:pt>
                <c:pt idx="198">
                  <c:v>6.1772454545454538</c:v>
                </c:pt>
                <c:pt idx="199">
                  <c:v>6.1790272727272724</c:v>
                </c:pt>
                <c:pt idx="200">
                  <c:v>6.1809696969696972</c:v>
                </c:pt>
                <c:pt idx="201">
                  <c:v>6.1833757575757575</c:v>
                </c:pt>
                <c:pt idx="202">
                  <c:v>6.1861666666666668</c:v>
                </c:pt>
                <c:pt idx="203">
                  <c:v>6.1887606060606055</c:v>
                </c:pt>
                <c:pt idx="204">
                  <c:v>6.191190909090909</c:v>
                </c:pt>
                <c:pt idx="205">
                  <c:v>6.1935484848484839</c:v>
                </c:pt>
                <c:pt idx="206">
                  <c:v>6.1959939393939392</c:v>
                </c:pt>
                <c:pt idx="207">
                  <c:v>6.1987454545454543</c:v>
                </c:pt>
                <c:pt idx="208">
                  <c:v>6.2015212121212118</c:v>
                </c:pt>
                <c:pt idx="209">
                  <c:v>6.2041272727272725</c:v>
                </c:pt>
                <c:pt idx="210">
                  <c:v>6.2068575757575752</c:v>
                </c:pt>
                <c:pt idx="211">
                  <c:v>6.2096575757575758</c:v>
                </c:pt>
                <c:pt idx="212">
                  <c:v>6.2126181818181818</c:v>
                </c:pt>
                <c:pt idx="213">
                  <c:v>6.2155484848484841</c:v>
                </c:pt>
                <c:pt idx="214">
                  <c:v>6.2188787878787872</c:v>
                </c:pt>
                <c:pt idx="215">
                  <c:v>6.22210303030303</c:v>
                </c:pt>
                <c:pt idx="216">
                  <c:v>6.2248454545454539</c:v>
                </c:pt>
                <c:pt idx="217">
                  <c:v>6.227693939393939</c:v>
                </c:pt>
                <c:pt idx="218">
                  <c:v>6.2305424242424241</c:v>
                </c:pt>
                <c:pt idx="219">
                  <c:v>6.2335272727272724</c:v>
                </c:pt>
                <c:pt idx="220">
                  <c:v>6.2371666666666661</c:v>
                </c:pt>
                <c:pt idx="221">
                  <c:v>6.2408212121212117</c:v>
                </c:pt>
                <c:pt idx="222">
                  <c:v>6.2438424242424242</c:v>
                </c:pt>
                <c:pt idx="223">
                  <c:v>6.2468212121212119</c:v>
                </c:pt>
                <c:pt idx="224">
                  <c:v>6.2496090909090904</c:v>
                </c:pt>
                <c:pt idx="225">
                  <c:v>6.2522212121212117</c:v>
                </c:pt>
                <c:pt idx="226">
                  <c:v>6.2552484848484848</c:v>
                </c:pt>
                <c:pt idx="227">
                  <c:v>6.2584333333333335</c:v>
                </c:pt>
                <c:pt idx="228">
                  <c:v>6.2612303030303034</c:v>
                </c:pt>
                <c:pt idx="229">
                  <c:v>6.2638545454545449</c:v>
                </c:pt>
                <c:pt idx="230">
                  <c:v>6.2663757575757577</c:v>
                </c:pt>
                <c:pt idx="231">
                  <c:v>6.2688787878787879</c:v>
                </c:pt>
                <c:pt idx="232">
                  <c:v>6.2713454545454539</c:v>
                </c:pt>
                <c:pt idx="233">
                  <c:v>6.2740060606060606</c:v>
                </c:pt>
                <c:pt idx="234">
                  <c:v>6.2765545454545446</c:v>
                </c:pt>
                <c:pt idx="235">
                  <c:v>6.2785878787878788</c:v>
                </c:pt>
                <c:pt idx="236">
                  <c:v>6.2806484848484851</c:v>
                </c:pt>
                <c:pt idx="237">
                  <c:v>6.2828181818181816</c:v>
                </c:pt>
                <c:pt idx="238">
                  <c:v>6.2850424242424241</c:v>
                </c:pt>
                <c:pt idx="239">
                  <c:v>6.287715151515151</c:v>
                </c:pt>
                <c:pt idx="240">
                  <c:v>6.2902333333333331</c:v>
                </c:pt>
                <c:pt idx="241">
                  <c:v>6.2922212121212118</c:v>
                </c:pt>
                <c:pt idx="242">
                  <c:v>6.2940666666666658</c:v>
                </c:pt>
                <c:pt idx="243">
                  <c:v>6.2958606060606064</c:v>
                </c:pt>
                <c:pt idx="244">
                  <c:v>6.2976121212121212</c:v>
                </c:pt>
                <c:pt idx="245">
                  <c:v>6.2995818181818182</c:v>
                </c:pt>
                <c:pt idx="246">
                  <c:v>6.3014727272727269</c:v>
                </c:pt>
                <c:pt idx="247">
                  <c:v>6.3030909090909093</c:v>
                </c:pt>
                <c:pt idx="248">
                  <c:v>6.304624242424242</c:v>
                </c:pt>
                <c:pt idx="249">
                  <c:v>6.3061121212121209</c:v>
                </c:pt>
                <c:pt idx="250">
                  <c:v>6.3075969696969691</c:v>
                </c:pt>
                <c:pt idx="251">
                  <c:v>6.3090909090909086</c:v>
                </c:pt>
                <c:pt idx="252">
                  <c:v>6.3108515151515148</c:v>
                </c:pt>
                <c:pt idx="253">
                  <c:v>6.3126606060606063</c:v>
                </c:pt>
                <c:pt idx="254">
                  <c:v>6.3144393939393932</c:v>
                </c:pt>
                <c:pt idx="255">
                  <c:v>6.3163939393939392</c:v>
                </c:pt>
                <c:pt idx="256">
                  <c:v>6.3182696969696961</c:v>
                </c:pt>
                <c:pt idx="257">
                  <c:v>6.3200575757575752</c:v>
                </c:pt>
                <c:pt idx="258">
                  <c:v>6.3222121212121207</c:v>
                </c:pt>
                <c:pt idx="259">
                  <c:v>6.3244060606060604</c:v>
                </c:pt>
                <c:pt idx="260">
                  <c:v>6.326215151515151</c:v>
                </c:pt>
                <c:pt idx="261">
                  <c:v>6.327948484848485</c:v>
                </c:pt>
                <c:pt idx="262">
                  <c:v>6.3296181818181818</c:v>
                </c:pt>
                <c:pt idx="263">
                  <c:v>6.3312454545454546</c:v>
                </c:pt>
                <c:pt idx="264">
                  <c:v>6.3331242424242422</c:v>
                </c:pt>
                <c:pt idx="265">
                  <c:v>6.3349333333333329</c:v>
                </c:pt>
                <c:pt idx="266">
                  <c:v>6.3364060606060608</c:v>
                </c:pt>
                <c:pt idx="267">
                  <c:v>6.3378999999999994</c:v>
                </c:pt>
                <c:pt idx="268">
                  <c:v>6.3394212121212119</c:v>
                </c:pt>
                <c:pt idx="269">
                  <c:v>6.3408909090909091</c:v>
                </c:pt>
                <c:pt idx="270">
                  <c:v>6.3423969696969689</c:v>
                </c:pt>
                <c:pt idx="271">
                  <c:v>6.3440484848484839</c:v>
                </c:pt>
                <c:pt idx="272">
                  <c:v>6.3456151515151511</c:v>
                </c:pt>
                <c:pt idx="273">
                  <c:v>6.3469424242424237</c:v>
                </c:pt>
                <c:pt idx="274">
                  <c:v>6.3482727272727271</c:v>
                </c:pt>
                <c:pt idx="275">
                  <c:v>6.349609090909091</c:v>
                </c:pt>
                <c:pt idx="276">
                  <c:v>6.3509484848484847</c:v>
                </c:pt>
                <c:pt idx="277">
                  <c:v>6.3525181818181817</c:v>
                </c:pt>
                <c:pt idx="278">
                  <c:v>6.3540909090909086</c:v>
                </c:pt>
                <c:pt idx="279">
                  <c:v>6.3554484848484849</c:v>
                </c:pt>
                <c:pt idx="280">
                  <c:v>6.3568060606060603</c:v>
                </c:pt>
                <c:pt idx="281">
                  <c:v>6.3581636363636358</c:v>
                </c:pt>
                <c:pt idx="282">
                  <c:v>6.3595212121212121</c:v>
                </c:pt>
                <c:pt idx="283">
                  <c:v>6.3611121212121207</c:v>
                </c:pt>
                <c:pt idx="284">
                  <c:v>6.3627151515151512</c:v>
                </c:pt>
                <c:pt idx="285">
                  <c:v>6.3641242424242419</c:v>
                </c:pt>
                <c:pt idx="286">
                  <c:v>6.3655363636363633</c:v>
                </c:pt>
                <c:pt idx="287">
                  <c:v>6.367015151515151</c:v>
                </c:pt>
                <c:pt idx="288">
                  <c:v>6.36859696969697</c:v>
                </c:pt>
                <c:pt idx="289">
                  <c:v>6.3702060606060602</c:v>
                </c:pt>
                <c:pt idx="290">
                  <c:v>6.3719878787878788</c:v>
                </c:pt>
                <c:pt idx="291">
                  <c:v>6.373733333333333</c:v>
                </c:pt>
                <c:pt idx="292">
                  <c:v>6.3752090909090908</c:v>
                </c:pt>
                <c:pt idx="293">
                  <c:v>6.3766242424242421</c:v>
                </c:pt>
                <c:pt idx="294">
                  <c:v>6.3780515151515154</c:v>
                </c:pt>
                <c:pt idx="295">
                  <c:v>6.3795060606060598</c:v>
                </c:pt>
                <c:pt idx="296">
                  <c:v>6.3812060606060603</c:v>
                </c:pt>
                <c:pt idx="297">
                  <c:v>6.3829212121212118</c:v>
                </c:pt>
                <c:pt idx="298">
                  <c:v>6.38440606060606</c:v>
                </c:pt>
                <c:pt idx="299">
                  <c:v>6.3859424242424234</c:v>
                </c:pt>
                <c:pt idx="300">
                  <c:v>6.3874787878787878</c:v>
                </c:pt>
                <c:pt idx="301">
                  <c:v>6.3890212121212118</c:v>
                </c:pt>
                <c:pt idx="302">
                  <c:v>6.3909484848484839</c:v>
                </c:pt>
                <c:pt idx="303">
                  <c:v>6.3928303030303022</c:v>
                </c:pt>
                <c:pt idx="304">
                  <c:v>6.3943181818181811</c:v>
                </c:pt>
                <c:pt idx="305">
                  <c:v>6.3957878787878784</c:v>
                </c:pt>
                <c:pt idx="306">
                  <c:v>6.3972454545454545</c:v>
                </c:pt>
                <c:pt idx="307">
                  <c:v>6.3987090909090902</c:v>
                </c:pt>
                <c:pt idx="308">
                  <c:v>6.4002454545454546</c:v>
                </c:pt>
                <c:pt idx="309">
                  <c:v>6.4021757575757574</c:v>
                </c:pt>
                <c:pt idx="310">
                  <c:v>6.4040727272727267</c:v>
                </c:pt>
                <c:pt idx="311">
                  <c:v>6.4056727272727274</c:v>
                </c:pt>
                <c:pt idx="312">
                  <c:v>6.4073939393939394</c:v>
                </c:pt>
                <c:pt idx="313">
                  <c:v>6.4093606060606056</c:v>
                </c:pt>
                <c:pt idx="314">
                  <c:v>6.4114787878787869</c:v>
                </c:pt>
                <c:pt idx="315">
                  <c:v>6.4139818181818171</c:v>
                </c:pt>
                <c:pt idx="316">
                  <c:v>6.4166636363636353</c:v>
                </c:pt>
                <c:pt idx="317">
                  <c:v>6.4190878787878782</c:v>
                </c:pt>
                <c:pt idx="318">
                  <c:v>6.4214757575757577</c:v>
                </c:pt>
                <c:pt idx="319">
                  <c:v>6.4237696969696962</c:v>
                </c:pt>
                <c:pt idx="320">
                  <c:v>6.4259636363636359</c:v>
                </c:pt>
                <c:pt idx="321">
                  <c:v>6.4285121212121208</c:v>
                </c:pt>
                <c:pt idx="322">
                  <c:v>6.4312151515151506</c:v>
                </c:pt>
                <c:pt idx="323">
                  <c:v>6.4337121212121211</c:v>
                </c:pt>
                <c:pt idx="324">
                  <c:v>6.4363363636363635</c:v>
                </c:pt>
                <c:pt idx="325">
                  <c:v>6.4390636363636364</c:v>
                </c:pt>
                <c:pt idx="326">
                  <c:v>6.4418424242424237</c:v>
                </c:pt>
                <c:pt idx="327">
                  <c:v>6.4445454545454544</c:v>
                </c:pt>
                <c:pt idx="328">
                  <c:v>6.4476666666666667</c:v>
                </c:pt>
                <c:pt idx="329">
                  <c:v>6.4506666666666668</c:v>
                </c:pt>
                <c:pt idx="330">
                  <c:v>6.4533333333333331</c:v>
                </c:pt>
                <c:pt idx="331">
                  <c:v>6.4563333333333333</c:v>
                </c:pt>
                <c:pt idx="332">
                  <c:v>6.4593757575757573</c:v>
                </c:pt>
                <c:pt idx="333">
                  <c:v>6.4625515151515147</c:v>
                </c:pt>
                <c:pt idx="334">
                  <c:v>6.4663090909090908</c:v>
                </c:pt>
                <c:pt idx="335">
                  <c:v>6.4700151515151507</c:v>
                </c:pt>
                <c:pt idx="336">
                  <c:v>6.4732787878787876</c:v>
                </c:pt>
                <c:pt idx="337">
                  <c:v>6.4765545454545457</c:v>
                </c:pt>
                <c:pt idx="338">
                  <c:v>6.479966666666666</c:v>
                </c:pt>
                <c:pt idx="339">
                  <c:v>6.4836181818181808</c:v>
                </c:pt>
                <c:pt idx="340">
                  <c:v>6.4879060606060603</c:v>
                </c:pt>
                <c:pt idx="341">
                  <c:v>6.4924696969696969</c:v>
                </c:pt>
                <c:pt idx="342">
                  <c:v>6.4963484848484843</c:v>
                </c:pt>
                <c:pt idx="343">
                  <c:v>6.4999818181818174</c:v>
                </c:pt>
                <c:pt idx="344">
                  <c:v>6.5033151515151513</c:v>
                </c:pt>
                <c:pt idx="345">
                  <c:v>6.5067303030303023</c:v>
                </c:pt>
                <c:pt idx="346">
                  <c:v>6.5105030303030302</c:v>
                </c:pt>
                <c:pt idx="347">
                  <c:v>6.5159666666666665</c:v>
                </c:pt>
                <c:pt idx="348">
                  <c:v>6.5218969696969697</c:v>
                </c:pt>
                <c:pt idx="349">
                  <c:v>6.5272393939393938</c:v>
                </c:pt>
                <c:pt idx="350">
                  <c:v>6.5321242424242421</c:v>
                </c:pt>
                <c:pt idx="351">
                  <c:v>6.5369363636363627</c:v>
                </c:pt>
                <c:pt idx="352">
                  <c:v>6.5421030303030303</c:v>
                </c:pt>
                <c:pt idx="353">
                  <c:v>6.5484181818181817</c:v>
                </c:pt>
                <c:pt idx="354">
                  <c:v>6.5545999999999998</c:v>
                </c:pt>
                <c:pt idx="355">
                  <c:v>6.5597030303030301</c:v>
                </c:pt>
                <c:pt idx="356">
                  <c:v>6.5647636363636366</c:v>
                </c:pt>
                <c:pt idx="357">
                  <c:v>6.5702969696969689</c:v>
                </c:pt>
                <c:pt idx="358">
                  <c:v>6.5758727272727269</c:v>
                </c:pt>
                <c:pt idx="359">
                  <c:v>6.5815969696969692</c:v>
                </c:pt>
                <c:pt idx="360">
                  <c:v>6.586981818181818</c:v>
                </c:pt>
                <c:pt idx="361">
                  <c:v>6.5912727272727274</c:v>
                </c:pt>
                <c:pt idx="362">
                  <c:v>6.5955121212121206</c:v>
                </c:pt>
                <c:pt idx="363">
                  <c:v>6.599733333333333</c:v>
                </c:pt>
                <c:pt idx="364">
                  <c:v>6.6040515151515145</c:v>
                </c:pt>
                <c:pt idx="365">
                  <c:v>6.6085090909090907</c:v>
                </c:pt>
                <c:pt idx="366">
                  <c:v>6.6137909090909091</c:v>
                </c:pt>
                <c:pt idx="367">
                  <c:v>6.6186393939393939</c:v>
                </c:pt>
                <c:pt idx="368">
                  <c:v>6.6224242424242421</c:v>
                </c:pt>
                <c:pt idx="369">
                  <c:v>6.6261636363636365</c:v>
                </c:pt>
                <c:pt idx="370">
                  <c:v>6.6297878787878783</c:v>
                </c:pt>
                <c:pt idx="371">
                  <c:v>6.6333484848484847</c:v>
                </c:pt>
                <c:pt idx="372">
                  <c:v>6.6375090909090906</c:v>
                </c:pt>
                <c:pt idx="373">
                  <c:v>6.6413575757575751</c:v>
                </c:pt>
                <c:pt idx="374">
                  <c:v>6.6445151515151508</c:v>
                </c:pt>
                <c:pt idx="375">
                  <c:v>6.6478000000000002</c:v>
                </c:pt>
                <c:pt idx="376">
                  <c:v>6.6509757575757575</c:v>
                </c:pt>
                <c:pt idx="377">
                  <c:v>6.6541242424242419</c:v>
                </c:pt>
                <c:pt idx="378">
                  <c:v>6.657730303030303</c:v>
                </c:pt>
                <c:pt idx="379">
                  <c:v>6.6612939393939392</c:v>
                </c:pt>
                <c:pt idx="380">
                  <c:v>6.6643303030303027</c:v>
                </c:pt>
                <c:pt idx="381">
                  <c:v>6.6672787878787876</c:v>
                </c:pt>
                <c:pt idx="382">
                  <c:v>6.6700424242424239</c:v>
                </c:pt>
                <c:pt idx="383">
                  <c:v>6.6727757575757574</c:v>
                </c:pt>
                <c:pt idx="384">
                  <c:v>6.6754727272727266</c:v>
                </c:pt>
                <c:pt idx="385">
                  <c:v>6.6788848484848486</c:v>
                </c:pt>
                <c:pt idx="386">
                  <c:v>6.6824696969696964</c:v>
                </c:pt>
                <c:pt idx="387">
                  <c:v>6.6853393939393939</c:v>
                </c:pt>
                <c:pt idx="388">
                  <c:v>6.6880969696969697</c:v>
                </c:pt>
                <c:pt idx="389">
                  <c:v>6.6909484848484846</c:v>
                </c:pt>
                <c:pt idx="390">
                  <c:v>6.6937878787878784</c:v>
                </c:pt>
                <c:pt idx="391">
                  <c:v>6.6969666666666665</c:v>
                </c:pt>
                <c:pt idx="392">
                  <c:v>6.699839393939393</c:v>
                </c:pt>
                <c:pt idx="393">
                  <c:v>6.7023181818181818</c:v>
                </c:pt>
                <c:pt idx="394">
                  <c:v>6.7047424242424238</c:v>
                </c:pt>
                <c:pt idx="395">
                  <c:v>6.7070999999999996</c:v>
                </c:pt>
                <c:pt idx="396">
                  <c:v>6.7093999999999996</c:v>
                </c:pt>
                <c:pt idx="397">
                  <c:v>6.7119696969696969</c:v>
                </c:pt>
                <c:pt idx="398">
                  <c:v>6.7144151515151513</c:v>
                </c:pt>
                <c:pt idx="399">
                  <c:v>6.7164909090909086</c:v>
                </c:pt>
                <c:pt idx="400">
                  <c:v>6.7184575757575757</c:v>
                </c:pt>
                <c:pt idx="401">
                  <c:v>6.7204424242424237</c:v>
                </c:pt>
                <c:pt idx="402">
                  <c:v>6.7224727272727272</c:v>
                </c:pt>
                <c:pt idx="403">
                  <c:v>6.7243818181818176</c:v>
                </c:pt>
                <c:pt idx="404">
                  <c:v>6.7264121212121211</c:v>
                </c:pt>
                <c:pt idx="405">
                  <c:v>6.72820303030303</c:v>
                </c:pt>
                <c:pt idx="406">
                  <c:v>6.7295515151515151</c:v>
                </c:pt>
                <c:pt idx="407">
                  <c:v>6.7308151515151513</c:v>
                </c:pt>
                <c:pt idx="408">
                  <c:v>6.7320272727272723</c:v>
                </c:pt>
                <c:pt idx="409">
                  <c:v>6.7332333333333327</c:v>
                </c:pt>
                <c:pt idx="410">
                  <c:v>6.7344999999999997</c:v>
                </c:pt>
                <c:pt idx="411">
                  <c:v>6.7356636363636362</c:v>
                </c:pt>
                <c:pt idx="412">
                  <c:v>6.7366424242424241</c:v>
                </c:pt>
                <c:pt idx="413">
                  <c:v>6.7376242424242418</c:v>
                </c:pt>
                <c:pt idx="414">
                  <c:v>6.7385969696969692</c:v>
                </c:pt>
                <c:pt idx="415">
                  <c:v>6.7395696969696965</c:v>
                </c:pt>
                <c:pt idx="416">
                  <c:v>6.7406939393939389</c:v>
                </c:pt>
                <c:pt idx="417">
                  <c:v>6.7418060606060601</c:v>
                </c:pt>
                <c:pt idx="418">
                  <c:v>6.7427515151515145</c:v>
                </c:pt>
                <c:pt idx="419">
                  <c:v>6.7436848484848477</c:v>
                </c:pt>
                <c:pt idx="420">
                  <c:v>6.7446121212121213</c:v>
                </c:pt>
                <c:pt idx="421">
                  <c:v>6.7455272727272719</c:v>
                </c:pt>
                <c:pt idx="422">
                  <c:v>6.7464363636363638</c:v>
                </c:pt>
                <c:pt idx="423">
                  <c:v>6.7474848484848486</c:v>
                </c:pt>
                <c:pt idx="424">
                  <c:v>6.7485212121212124</c:v>
                </c:pt>
                <c:pt idx="425">
                  <c:v>6.7494030303030295</c:v>
                </c:pt>
                <c:pt idx="426">
                  <c:v>6.750275757575757</c:v>
                </c:pt>
                <c:pt idx="427">
                  <c:v>6.7511393939393942</c:v>
                </c:pt>
                <c:pt idx="428">
                  <c:v>6.7519909090909085</c:v>
                </c:pt>
                <c:pt idx="429">
                  <c:v>6.752975757575757</c:v>
                </c:pt>
                <c:pt idx="430">
                  <c:v>6.7539484848484843</c:v>
                </c:pt>
                <c:pt idx="431">
                  <c:v>6.7547757575757572</c:v>
                </c:pt>
                <c:pt idx="432">
                  <c:v>6.7555939393939388</c:v>
                </c:pt>
                <c:pt idx="433">
                  <c:v>6.7564060606060607</c:v>
                </c:pt>
                <c:pt idx="434">
                  <c:v>6.7572090909090905</c:v>
                </c:pt>
                <c:pt idx="435">
                  <c:v>6.7581363636363632</c:v>
                </c:pt>
                <c:pt idx="436">
                  <c:v>6.759060606060606</c:v>
                </c:pt>
                <c:pt idx="437">
                  <c:v>6.7598515151515146</c:v>
                </c:pt>
                <c:pt idx="438">
                  <c:v>6.7606424242424232</c:v>
                </c:pt>
                <c:pt idx="439">
                  <c:v>6.7614303030303029</c:v>
                </c:pt>
                <c:pt idx="440">
                  <c:v>6.7622121212121202</c:v>
                </c:pt>
                <c:pt idx="441">
                  <c:v>6.7629909090909095</c:v>
                </c:pt>
                <c:pt idx="442">
                  <c:v>6.7638909090909092</c:v>
                </c:pt>
                <c:pt idx="443">
                  <c:v>6.7647909090909089</c:v>
                </c:pt>
                <c:pt idx="444">
                  <c:v>6.7655545454545454</c:v>
                </c:pt>
                <c:pt idx="445">
                  <c:v>6.7663151515151512</c:v>
                </c:pt>
                <c:pt idx="446">
                  <c:v>6.7670696969696964</c:v>
                </c:pt>
                <c:pt idx="447">
                  <c:v>6.7678151515151512</c:v>
                </c:pt>
                <c:pt idx="448">
                  <c:v>6.7686848484848481</c:v>
                </c:pt>
                <c:pt idx="449">
                  <c:v>6.7695454545454545</c:v>
                </c:pt>
                <c:pt idx="450">
                  <c:v>6.7702727272727268</c:v>
                </c:pt>
                <c:pt idx="451">
                  <c:v>6.7709939393939393</c:v>
                </c:pt>
                <c:pt idx="452">
                  <c:v>6.7717030303030299</c:v>
                </c:pt>
                <c:pt idx="453">
                  <c:v>6.7724060606060608</c:v>
                </c:pt>
                <c:pt idx="454">
                  <c:v>6.7732060606060607</c:v>
                </c:pt>
                <c:pt idx="455">
                  <c:v>6.773987878787878</c:v>
                </c:pt>
                <c:pt idx="456">
                  <c:v>6.7746424242424235</c:v>
                </c:pt>
                <c:pt idx="457">
                  <c:v>6.7752696969696968</c:v>
                </c:pt>
                <c:pt idx="458">
                  <c:v>6.7758636363636358</c:v>
                </c:pt>
                <c:pt idx="459">
                  <c:v>6.7764090909090902</c:v>
                </c:pt>
                <c:pt idx="460">
                  <c:v>6.7768848484848476</c:v>
                </c:pt>
                <c:pt idx="461">
                  <c:v>6.7773303030303031</c:v>
                </c:pt>
                <c:pt idx="462">
                  <c:v>6.7776999999999994</c:v>
                </c:pt>
                <c:pt idx="463">
                  <c:v>6.7780090909090909</c:v>
                </c:pt>
                <c:pt idx="464">
                  <c:v>6.7782787878787873</c:v>
                </c:pt>
                <c:pt idx="465">
                  <c:v>6.7783575757575747</c:v>
                </c:pt>
                <c:pt idx="466">
                  <c:v>6.7779999999999996</c:v>
                </c:pt>
                <c:pt idx="467">
                  <c:v>6.7770121212121213</c:v>
                </c:pt>
                <c:pt idx="468">
                  <c:v>6.7755090909090905</c:v>
                </c:pt>
                <c:pt idx="469">
                  <c:v>6.7733969696969698</c:v>
                </c:pt>
                <c:pt idx="470">
                  <c:v>6.771012121212121</c:v>
                </c:pt>
                <c:pt idx="471">
                  <c:v>6.7685727272727272</c:v>
                </c:pt>
                <c:pt idx="472">
                  <c:v>6.7655515151515146</c:v>
                </c:pt>
                <c:pt idx="473">
                  <c:v>6.760987878787879</c:v>
                </c:pt>
                <c:pt idx="474">
                  <c:v>6.7558424242424238</c:v>
                </c:pt>
                <c:pt idx="475">
                  <c:v>6.751584848484848</c:v>
                </c:pt>
                <c:pt idx="476">
                  <c:v>6.7475757575757571</c:v>
                </c:pt>
                <c:pt idx="477">
                  <c:v>6.7435484848484846</c:v>
                </c:pt>
                <c:pt idx="478">
                  <c:v>6.7394303030303027</c:v>
                </c:pt>
                <c:pt idx="479">
                  <c:v>6.735142424242424</c:v>
                </c:pt>
                <c:pt idx="480">
                  <c:v>6.7298242424242423</c:v>
                </c:pt>
                <c:pt idx="481">
                  <c:v>6.7245757575757574</c:v>
                </c:pt>
                <c:pt idx="482">
                  <c:v>6.7206545454545452</c:v>
                </c:pt>
                <c:pt idx="483">
                  <c:v>6.7169757575757574</c:v>
                </c:pt>
                <c:pt idx="484">
                  <c:v>6.7134363636363634</c:v>
                </c:pt>
                <c:pt idx="485">
                  <c:v>6.7099757575757577</c:v>
                </c:pt>
                <c:pt idx="486">
                  <c:v>6.7060606060606052</c:v>
                </c:pt>
                <c:pt idx="487">
                  <c:v>6.7022999999999993</c:v>
                </c:pt>
                <c:pt idx="488">
                  <c:v>6.6991333333333332</c:v>
                </c:pt>
                <c:pt idx="489">
                  <c:v>6.6962787878787875</c:v>
                </c:pt>
                <c:pt idx="490">
                  <c:v>6.6934242424242418</c:v>
                </c:pt>
                <c:pt idx="491">
                  <c:v>6.6906333333333334</c:v>
                </c:pt>
                <c:pt idx="492">
                  <c:v>6.6877030303030303</c:v>
                </c:pt>
                <c:pt idx="493">
                  <c:v>6.6849818181818179</c:v>
                </c:pt>
                <c:pt idx="494">
                  <c:v>6.6825030303030299</c:v>
                </c:pt>
                <c:pt idx="495">
                  <c:v>6.6802757575757576</c:v>
                </c:pt>
                <c:pt idx="496">
                  <c:v>6.6784060606060605</c:v>
                </c:pt>
                <c:pt idx="497">
                  <c:v>6.6767030303030301</c:v>
                </c:pt>
                <c:pt idx="498">
                  <c:v>6.6749333333333327</c:v>
                </c:pt>
                <c:pt idx="499">
                  <c:v>6.6727999999999996</c:v>
                </c:pt>
                <c:pt idx="500">
                  <c:v>6.6708090909090902</c:v>
                </c:pt>
                <c:pt idx="501">
                  <c:v>6.6693272727272728</c:v>
                </c:pt>
                <c:pt idx="502">
                  <c:v>6.6678878787878784</c:v>
                </c:pt>
                <c:pt idx="503">
                  <c:v>6.6664818181818175</c:v>
                </c:pt>
                <c:pt idx="504">
                  <c:v>6.6651909090909083</c:v>
                </c:pt>
                <c:pt idx="505">
                  <c:v>6.6638757575757568</c:v>
                </c:pt>
                <c:pt idx="506">
                  <c:v>6.6626272727272724</c:v>
                </c:pt>
                <c:pt idx="507">
                  <c:v>6.6616424242424239</c:v>
                </c:pt>
                <c:pt idx="508">
                  <c:v>6.6607939393939395</c:v>
                </c:pt>
                <c:pt idx="509">
                  <c:v>6.6600666666666664</c:v>
                </c:pt>
                <c:pt idx="510">
                  <c:v>6.6593878787878786</c:v>
                </c:pt>
                <c:pt idx="511">
                  <c:v>6.6586575757575748</c:v>
                </c:pt>
                <c:pt idx="512">
                  <c:v>6.6579575757575755</c:v>
                </c:pt>
                <c:pt idx="513">
                  <c:v>6.6573757575757577</c:v>
                </c:pt>
                <c:pt idx="514">
                  <c:v>6.6568121212121207</c:v>
                </c:pt>
                <c:pt idx="515">
                  <c:v>6.6562484848484846</c:v>
                </c:pt>
                <c:pt idx="516">
                  <c:v>6.6556787878787871</c:v>
                </c:pt>
                <c:pt idx="517">
                  <c:v>6.6551060606060606</c:v>
                </c:pt>
                <c:pt idx="518">
                  <c:v>6.6544333333333334</c:v>
                </c:pt>
                <c:pt idx="519">
                  <c:v>6.6537545454545448</c:v>
                </c:pt>
                <c:pt idx="520">
                  <c:v>6.653172727272727</c:v>
                </c:pt>
                <c:pt idx="521">
                  <c:v>6.6525939393939391</c:v>
                </c:pt>
                <c:pt idx="522">
                  <c:v>6.6520181818181818</c:v>
                </c:pt>
                <c:pt idx="523">
                  <c:v>6.6514393939393939</c:v>
                </c:pt>
                <c:pt idx="524">
                  <c:v>6.650763636363636</c:v>
                </c:pt>
                <c:pt idx="525">
                  <c:v>6.6500939393939387</c:v>
                </c:pt>
                <c:pt idx="526">
                  <c:v>6.6495212121212113</c:v>
                </c:pt>
                <c:pt idx="527">
                  <c:v>6.6489545454545453</c:v>
                </c:pt>
                <c:pt idx="528">
                  <c:v>6.6483878787878785</c:v>
                </c:pt>
                <c:pt idx="529">
                  <c:v>6.6478212121212117</c:v>
                </c:pt>
                <c:pt idx="530">
                  <c:v>6.6471606060606057</c:v>
                </c:pt>
                <c:pt idx="531">
                  <c:v>6.6465030303030295</c:v>
                </c:pt>
                <c:pt idx="532">
                  <c:v>6.6459393939393934</c:v>
                </c:pt>
                <c:pt idx="533">
                  <c:v>6.6453818181818178</c:v>
                </c:pt>
                <c:pt idx="534">
                  <c:v>6.6448242424242423</c:v>
                </c:pt>
                <c:pt idx="535">
                  <c:v>6.6442757575757572</c:v>
                </c:pt>
                <c:pt idx="536">
                  <c:v>6.643727272727272</c:v>
                </c:pt>
                <c:pt idx="537">
                  <c:v>6.6430969696969697</c:v>
                </c:pt>
                <c:pt idx="538">
                  <c:v>6.6424696969696964</c:v>
                </c:pt>
                <c:pt idx="539">
                  <c:v>6.6419363636363631</c:v>
                </c:pt>
                <c:pt idx="540">
                  <c:v>6.6414090909090913</c:v>
                </c:pt>
                <c:pt idx="541">
                  <c:v>6.6408848484848475</c:v>
                </c:pt>
                <c:pt idx="542">
                  <c:v>6.6403666666666661</c:v>
                </c:pt>
                <c:pt idx="543">
                  <c:v>6.6397696969696964</c:v>
                </c:pt>
                <c:pt idx="544">
                  <c:v>6.6391787878787873</c:v>
                </c:pt>
                <c:pt idx="545">
                  <c:v>6.6386787878787876</c:v>
                </c:pt>
                <c:pt idx="546">
                  <c:v>6.6381818181818177</c:v>
                </c:pt>
                <c:pt idx="547">
                  <c:v>6.6376909090909084</c:v>
                </c:pt>
                <c:pt idx="548">
                  <c:v>6.6372060606060606</c:v>
                </c:pt>
                <c:pt idx="549">
                  <c:v>6.6366454545454543</c:v>
                </c:pt>
                <c:pt idx="550">
                  <c:v>6.6360939393939393</c:v>
                </c:pt>
                <c:pt idx="551">
                  <c:v>6.6356272727272723</c:v>
                </c:pt>
                <c:pt idx="552">
                  <c:v>6.6351666666666658</c:v>
                </c:pt>
                <c:pt idx="553">
                  <c:v>6.6347121212121207</c:v>
                </c:pt>
                <c:pt idx="554">
                  <c:v>6.6342636363636363</c:v>
                </c:pt>
                <c:pt idx="555">
                  <c:v>6.6338212121212123</c:v>
                </c:pt>
                <c:pt idx="556">
                  <c:v>6.6333151515151512</c:v>
                </c:pt>
                <c:pt idx="557">
                  <c:v>6.6328151515151514</c:v>
                </c:pt>
                <c:pt idx="558">
                  <c:v>6.6323939393939391</c:v>
                </c:pt>
                <c:pt idx="559">
                  <c:v>6.6319787878787881</c:v>
                </c:pt>
                <c:pt idx="560">
                  <c:v>6.6315696969696969</c:v>
                </c:pt>
                <c:pt idx="561">
                  <c:v>6.6311636363636364</c:v>
                </c:pt>
                <c:pt idx="562">
                  <c:v>6.6306999999999992</c:v>
                </c:pt>
                <c:pt idx="563">
                  <c:v>6.6302424242424234</c:v>
                </c:pt>
                <c:pt idx="564">
                  <c:v>6.6298545454545454</c:v>
                </c:pt>
                <c:pt idx="565">
                  <c:v>6.6294787878787877</c:v>
                </c:pt>
                <c:pt idx="566">
                  <c:v>6.6291090909090906</c:v>
                </c:pt>
                <c:pt idx="567">
                  <c:v>6.6287484848484848</c:v>
                </c:pt>
                <c:pt idx="568">
                  <c:v>6.6283363636363628</c:v>
                </c:pt>
                <c:pt idx="569">
                  <c:v>6.6279303030303032</c:v>
                </c:pt>
                <c:pt idx="570">
                  <c:v>6.6275878787878781</c:v>
                </c:pt>
                <c:pt idx="571">
                  <c:v>6.6272545454545453</c:v>
                </c:pt>
                <c:pt idx="572">
                  <c:v>6.6269242424242423</c:v>
                </c:pt>
                <c:pt idx="573">
                  <c:v>6.6265999999999998</c:v>
                </c:pt>
                <c:pt idx="574">
                  <c:v>6.6262818181818179</c:v>
                </c:pt>
                <c:pt idx="575">
                  <c:v>6.6259212121212121</c:v>
                </c:pt>
                <c:pt idx="576">
                  <c:v>6.6255696969696967</c:v>
                </c:pt>
                <c:pt idx="577">
                  <c:v>6.625275757575757</c:v>
                </c:pt>
                <c:pt idx="578">
                  <c:v>6.6249878787878789</c:v>
                </c:pt>
                <c:pt idx="579">
                  <c:v>6.6247151515151517</c:v>
                </c:pt>
                <c:pt idx="580">
                  <c:v>6.6244545454545456</c:v>
                </c:pt>
                <c:pt idx="581">
                  <c:v>6.6241636363636358</c:v>
                </c:pt>
                <c:pt idx="582">
                  <c:v>6.6238818181818182</c:v>
                </c:pt>
                <c:pt idx="583">
                  <c:v>6.6236484848484842</c:v>
                </c:pt>
                <c:pt idx="584">
                  <c:v>6.6234212121212117</c:v>
                </c:pt>
                <c:pt idx="585">
                  <c:v>6.6231999999999998</c:v>
                </c:pt>
                <c:pt idx="586">
                  <c:v>6.6229818181818185</c:v>
                </c:pt>
                <c:pt idx="587">
                  <c:v>6.6227363636363634</c:v>
                </c:pt>
                <c:pt idx="588">
                  <c:v>6.6225030303030294</c:v>
                </c:pt>
                <c:pt idx="589">
                  <c:v>6.6223090909090905</c:v>
                </c:pt>
                <c:pt idx="590">
                  <c:v>6.6221242424242419</c:v>
                </c:pt>
                <c:pt idx="591">
                  <c:v>6.6219515151515154</c:v>
                </c:pt>
                <c:pt idx="592">
                  <c:v>6.6217818181818178</c:v>
                </c:pt>
                <c:pt idx="593">
                  <c:v>6.6216242424242422</c:v>
                </c:pt>
                <c:pt idx="594">
                  <c:v>6.621448484848484</c:v>
                </c:pt>
                <c:pt idx="595">
                  <c:v>6.6212848484848479</c:v>
                </c:pt>
                <c:pt idx="596">
                  <c:v>6.6211484848484838</c:v>
                </c:pt>
                <c:pt idx="597">
                  <c:v>6.621021212121212</c:v>
                </c:pt>
                <c:pt idx="598">
                  <c:v>6.6208999999999998</c:v>
                </c:pt>
                <c:pt idx="599">
                  <c:v>6.620787878787878</c:v>
                </c:pt>
                <c:pt idx="600">
                  <c:v>6.6206666666666667</c:v>
                </c:pt>
                <c:pt idx="601">
                  <c:v>6.6205575757575756</c:v>
                </c:pt>
                <c:pt idx="602">
                  <c:v>6.6204696969696961</c:v>
                </c:pt>
                <c:pt idx="603">
                  <c:v>6.6203909090909088</c:v>
                </c:pt>
                <c:pt idx="604">
                  <c:v>6.6203212121212118</c:v>
                </c:pt>
                <c:pt idx="605">
                  <c:v>6.6202666666666667</c:v>
                </c:pt>
                <c:pt idx="606">
                  <c:v>6.6202121212121208</c:v>
                </c:pt>
                <c:pt idx="607">
                  <c:v>6.6201727272727267</c:v>
                </c:pt>
                <c:pt idx="608">
                  <c:v>6.6201454545454546</c:v>
                </c:pt>
                <c:pt idx="609">
                  <c:v>6.6201303030303027</c:v>
                </c:pt>
                <c:pt idx="610">
                  <c:v>6.6201303030303027</c:v>
                </c:pt>
                <c:pt idx="611">
                  <c:v>6.6201424242424238</c:v>
                </c:pt>
                <c:pt idx="612">
                  <c:v>6.6201636363636363</c:v>
                </c:pt>
                <c:pt idx="613">
                  <c:v>6.6201999999999996</c:v>
                </c:pt>
                <c:pt idx="614">
                  <c:v>6.6202515151515149</c:v>
                </c:pt>
                <c:pt idx="615">
                  <c:v>6.6203000000000003</c:v>
                </c:pt>
                <c:pt idx="616">
                  <c:v>6.6203575757575752</c:v>
                </c:pt>
                <c:pt idx="617">
                  <c:v>6.6204212121212125</c:v>
                </c:pt>
                <c:pt idx="618">
                  <c:v>6.6204939393939384</c:v>
                </c:pt>
                <c:pt idx="619">
                  <c:v>6.6205969696969689</c:v>
                </c:pt>
                <c:pt idx="620">
                  <c:v>6.6207151515151512</c:v>
                </c:pt>
                <c:pt idx="621">
                  <c:v>6.6208272727272721</c:v>
                </c:pt>
                <c:pt idx="622">
                  <c:v>6.6209515151515141</c:v>
                </c:pt>
                <c:pt idx="623">
                  <c:v>6.6210878787878782</c:v>
                </c:pt>
                <c:pt idx="624">
                  <c:v>6.6212424242424239</c:v>
                </c:pt>
                <c:pt idx="625">
                  <c:v>6.6214363636363638</c:v>
                </c:pt>
                <c:pt idx="626">
                  <c:v>6.6216424242424239</c:v>
                </c:pt>
                <c:pt idx="627">
                  <c:v>6.6218303030303032</c:v>
                </c:pt>
                <c:pt idx="628">
                  <c:v>6.6220303030303027</c:v>
                </c:pt>
                <c:pt idx="629">
                  <c:v>6.6222424242424243</c:v>
                </c:pt>
                <c:pt idx="630">
                  <c:v>6.6224696969696968</c:v>
                </c:pt>
                <c:pt idx="631">
                  <c:v>6.6227</c:v>
                </c:pt>
                <c:pt idx="632">
                  <c:v>6.6229848484848484</c:v>
                </c:pt>
                <c:pt idx="633">
                  <c:v>6.6232909090909082</c:v>
                </c:pt>
                <c:pt idx="634">
                  <c:v>6.623569696969696</c:v>
                </c:pt>
                <c:pt idx="635">
                  <c:v>6.6238757575757576</c:v>
                </c:pt>
                <c:pt idx="636">
                  <c:v>6.6241939393939395</c:v>
                </c:pt>
                <c:pt idx="637">
                  <c:v>6.6245242424242416</c:v>
                </c:pt>
                <c:pt idx="638">
                  <c:v>6.6249121212121214</c:v>
                </c:pt>
                <c:pt idx="639">
                  <c:v>6.6253060606060608</c:v>
                </c:pt>
                <c:pt idx="640">
                  <c:v>6.6256545454545446</c:v>
                </c:pt>
                <c:pt idx="641">
                  <c:v>6.6260090909090907</c:v>
                </c:pt>
                <c:pt idx="642">
                  <c:v>6.6263727272727273</c:v>
                </c:pt>
                <c:pt idx="643">
                  <c:v>6.6267454545454543</c:v>
                </c:pt>
                <c:pt idx="644">
                  <c:v>6.6271878787878782</c:v>
                </c:pt>
                <c:pt idx="645">
                  <c:v>6.6276393939393934</c:v>
                </c:pt>
                <c:pt idx="646">
                  <c:v>6.6280424242424241</c:v>
                </c:pt>
                <c:pt idx="647">
                  <c:v>6.6284636363636364</c:v>
                </c:pt>
                <c:pt idx="648">
                  <c:v>6.6288969696969691</c:v>
                </c:pt>
                <c:pt idx="649">
                  <c:v>6.6293454545454544</c:v>
                </c:pt>
                <c:pt idx="650">
                  <c:v>6.6297939393939389</c:v>
                </c:pt>
                <c:pt idx="651">
                  <c:v>6.6303181818181818</c:v>
                </c:pt>
                <c:pt idx="652">
                  <c:v>6.6308484848484843</c:v>
                </c:pt>
                <c:pt idx="653">
                  <c:v>6.6313121212121207</c:v>
                </c:pt>
                <c:pt idx="654">
                  <c:v>6.6317848484848483</c:v>
                </c:pt>
                <c:pt idx="655">
                  <c:v>6.6322696969696961</c:v>
                </c:pt>
                <c:pt idx="656">
                  <c:v>6.6327606060606055</c:v>
                </c:pt>
                <c:pt idx="657">
                  <c:v>6.633345454545454</c:v>
                </c:pt>
                <c:pt idx="658">
                  <c:v>6.6339454545454544</c:v>
                </c:pt>
                <c:pt idx="659">
                  <c:v>6.6344696969696964</c:v>
                </c:pt>
                <c:pt idx="660">
                  <c:v>6.6349999999999998</c:v>
                </c:pt>
                <c:pt idx="661">
                  <c:v>6.6355333333333331</c:v>
                </c:pt>
                <c:pt idx="662">
                  <c:v>6.6360727272727269</c:v>
                </c:pt>
                <c:pt idx="663">
                  <c:v>6.6366999999999994</c:v>
                </c:pt>
                <c:pt idx="664">
                  <c:v>6.6373303030303026</c:v>
                </c:pt>
                <c:pt idx="665">
                  <c:v>6.6378696969696964</c:v>
                </c:pt>
                <c:pt idx="666">
                  <c:v>6.6384181818181816</c:v>
                </c:pt>
                <c:pt idx="667">
                  <c:v>6.6389757575757571</c:v>
                </c:pt>
                <c:pt idx="668">
                  <c:v>6.6395363636363633</c:v>
                </c:pt>
                <c:pt idx="669">
                  <c:v>6.6401030303030302</c:v>
                </c:pt>
                <c:pt idx="670">
                  <c:v>6.640766666666666</c:v>
                </c:pt>
                <c:pt idx="671">
                  <c:v>6.6414393939393932</c:v>
                </c:pt>
                <c:pt idx="672">
                  <c:v>6.6420242424242426</c:v>
                </c:pt>
                <c:pt idx="673">
                  <c:v>6.642612121212121</c:v>
                </c:pt>
                <c:pt idx="674">
                  <c:v>6.6432000000000002</c:v>
                </c:pt>
                <c:pt idx="675">
                  <c:v>6.6437999999999997</c:v>
                </c:pt>
                <c:pt idx="676">
                  <c:v>6.644512121212121</c:v>
                </c:pt>
                <c:pt idx="677">
                  <c:v>6.6452333333333327</c:v>
                </c:pt>
                <c:pt idx="678">
                  <c:v>6.6458575757575753</c:v>
                </c:pt>
                <c:pt idx="679">
                  <c:v>6.6464878787878785</c:v>
                </c:pt>
                <c:pt idx="680">
                  <c:v>6.647127272727273</c:v>
                </c:pt>
                <c:pt idx="681">
                  <c:v>6.6477787878787868</c:v>
                </c:pt>
                <c:pt idx="682">
                  <c:v>6.6485545454545445</c:v>
                </c:pt>
                <c:pt idx="683">
                  <c:v>6.6493393939393934</c:v>
                </c:pt>
                <c:pt idx="684">
                  <c:v>6.6500151515151513</c:v>
                </c:pt>
                <c:pt idx="685">
                  <c:v>6.650693939393939</c:v>
                </c:pt>
                <c:pt idx="686">
                  <c:v>6.6513818181818181</c:v>
                </c:pt>
                <c:pt idx="687">
                  <c:v>6.6520727272727269</c:v>
                </c:pt>
                <c:pt idx="688">
                  <c:v>6.6527787878787876</c:v>
                </c:pt>
                <c:pt idx="689">
                  <c:v>6.6536121212121211</c:v>
                </c:pt>
                <c:pt idx="690">
                  <c:v>6.654454545454545</c:v>
                </c:pt>
                <c:pt idx="691">
                  <c:v>6.6551848484848479</c:v>
                </c:pt>
                <c:pt idx="692">
                  <c:v>6.6559212121212123</c:v>
                </c:pt>
                <c:pt idx="693">
                  <c:v>6.6566636363636364</c:v>
                </c:pt>
                <c:pt idx="694">
                  <c:v>6.6574151515151518</c:v>
                </c:pt>
                <c:pt idx="695">
                  <c:v>6.658309090909091</c:v>
                </c:pt>
                <c:pt idx="696">
                  <c:v>6.6592121212121205</c:v>
                </c:pt>
                <c:pt idx="697">
                  <c:v>6.6599939393939387</c:v>
                </c:pt>
                <c:pt idx="698">
                  <c:v>6.6607818181818175</c:v>
                </c:pt>
                <c:pt idx="699">
                  <c:v>6.661572727272727</c:v>
                </c:pt>
                <c:pt idx="700">
                  <c:v>6.6623696969696962</c:v>
                </c:pt>
                <c:pt idx="701">
                  <c:v>6.6632999999999996</c:v>
                </c:pt>
                <c:pt idx="702">
                  <c:v>6.6642333333333328</c:v>
                </c:pt>
                <c:pt idx="703">
                  <c:v>6.665042424242424</c:v>
                </c:pt>
                <c:pt idx="704">
                  <c:v>6.6658606060606056</c:v>
                </c:pt>
                <c:pt idx="705">
                  <c:v>6.6666818181818179</c:v>
                </c:pt>
                <c:pt idx="706">
                  <c:v>6.6675090909090908</c:v>
                </c:pt>
                <c:pt idx="707">
                  <c:v>6.6683424242424243</c:v>
                </c:pt>
                <c:pt idx="708">
                  <c:v>6.6693121212121209</c:v>
                </c:pt>
                <c:pt idx="709">
                  <c:v>6.6702909090909088</c:v>
                </c:pt>
                <c:pt idx="710">
                  <c:v>6.6711363636363634</c:v>
                </c:pt>
                <c:pt idx="711">
                  <c:v>6.671981818181818</c:v>
                </c:pt>
                <c:pt idx="712">
                  <c:v>6.6728303030303024</c:v>
                </c:pt>
                <c:pt idx="713">
                  <c:v>6.6736787878787878</c:v>
                </c:pt>
                <c:pt idx="714">
                  <c:v>6.6746727272727275</c:v>
                </c:pt>
                <c:pt idx="715">
                  <c:v>6.675672727272727</c:v>
                </c:pt>
                <c:pt idx="716">
                  <c:v>6.6765303030303027</c:v>
                </c:pt>
                <c:pt idx="717">
                  <c:v>6.6773878787878784</c:v>
                </c:pt>
                <c:pt idx="718">
                  <c:v>6.6782454545454542</c:v>
                </c:pt>
                <c:pt idx="719">
                  <c:v>6.6791090909090904</c:v>
                </c:pt>
                <c:pt idx="720">
                  <c:v>6.6801272727272725</c:v>
                </c:pt>
                <c:pt idx="721">
                  <c:v>6.681139393939393</c:v>
                </c:pt>
                <c:pt idx="722">
                  <c:v>6.6820121212121206</c:v>
                </c:pt>
                <c:pt idx="723">
                  <c:v>6.6828818181818175</c:v>
                </c:pt>
                <c:pt idx="724">
                  <c:v>6.6837515151515152</c:v>
                </c:pt>
                <c:pt idx="725">
                  <c:v>6.6846151515151515</c:v>
                </c:pt>
                <c:pt idx="726">
                  <c:v>6.6854818181818176</c:v>
                </c:pt>
                <c:pt idx="727">
                  <c:v>6.6864969696969689</c:v>
                </c:pt>
                <c:pt idx="728">
                  <c:v>6.6875242424242423</c:v>
                </c:pt>
                <c:pt idx="729">
                  <c:v>6.688409090909091</c:v>
                </c:pt>
                <c:pt idx="730">
                  <c:v>6.6893030303030301</c:v>
                </c:pt>
                <c:pt idx="731">
                  <c:v>6.6901969696969701</c:v>
                </c:pt>
                <c:pt idx="732">
                  <c:v>6.6910969696969698</c:v>
                </c:pt>
                <c:pt idx="733">
                  <c:v>6.692154545454545</c:v>
                </c:pt>
                <c:pt idx="734">
                  <c:v>6.6932181818181817</c:v>
                </c:pt>
                <c:pt idx="735">
                  <c:v>6.6941303030303025</c:v>
                </c:pt>
                <c:pt idx="736">
                  <c:v>6.6950424242424242</c:v>
                </c:pt>
                <c:pt idx="737">
                  <c:v>6.6959575757575758</c:v>
                </c:pt>
                <c:pt idx="738">
                  <c:v>6.6968787878787879</c:v>
                </c:pt>
                <c:pt idx="739">
                  <c:v>6.697951515151515</c:v>
                </c:pt>
                <c:pt idx="740">
                  <c:v>6.6990212121212114</c:v>
                </c:pt>
                <c:pt idx="741">
                  <c:v>6.6999393939393936</c:v>
                </c:pt>
                <c:pt idx="742">
                  <c:v>6.7008666666666663</c:v>
                </c:pt>
                <c:pt idx="743">
                  <c:v>6.7017999999999995</c:v>
                </c:pt>
                <c:pt idx="744">
                  <c:v>6.7027484848484846</c:v>
                </c:pt>
                <c:pt idx="745">
                  <c:v>6.7037060606060601</c:v>
                </c:pt>
                <c:pt idx="746">
                  <c:v>6.7048333333333332</c:v>
                </c:pt>
                <c:pt idx="747">
                  <c:v>6.7059636363636361</c:v>
                </c:pt>
                <c:pt idx="748">
                  <c:v>6.7069333333333327</c:v>
                </c:pt>
                <c:pt idx="749">
                  <c:v>6.7079090909090908</c:v>
                </c:pt>
                <c:pt idx="750">
                  <c:v>6.7088999999999999</c:v>
                </c:pt>
                <c:pt idx="751">
                  <c:v>6.7098969696969695</c:v>
                </c:pt>
                <c:pt idx="752">
                  <c:v>6.7110666666666665</c:v>
                </c:pt>
                <c:pt idx="753">
                  <c:v>6.7122484848484847</c:v>
                </c:pt>
                <c:pt idx="754">
                  <c:v>6.7132757575757571</c:v>
                </c:pt>
                <c:pt idx="755">
                  <c:v>6.714309090909091</c:v>
                </c:pt>
                <c:pt idx="756">
                  <c:v>6.7153454545454538</c:v>
                </c:pt>
                <c:pt idx="757">
                  <c:v>6.7163848484848483</c:v>
                </c:pt>
                <c:pt idx="758">
                  <c:v>6.7176090909090904</c:v>
                </c:pt>
                <c:pt idx="759">
                  <c:v>6.7188333333333334</c:v>
                </c:pt>
                <c:pt idx="760">
                  <c:v>6.7198818181818183</c:v>
                </c:pt>
                <c:pt idx="761">
                  <c:v>6.7209272727272724</c:v>
                </c:pt>
                <c:pt idx="762">
                  <c:v>6.7219757575757573</c:v>
                </c:pt>
                <c:pt idx="763">
                  <c:v>6.7230272727272729</c:v>
                </c:pt>
                <c:pt idx="764">
                  <c:v>6.7240878787878779</c:v>
                </c:pt>
                <c:pt idx="765">
                  <c:v>6.7253272727272728</c:v>
                </c:pt>
                <c:pt idx="766">
                  <c:v>6.7265636363636361</c:v>
                </c:pt>
                <c:pt idx="767">
                  <c:v>6.7276333333333334</c:v>
                </c:pt>
                <c:pt idx="768">
                  <c:v>6.7287060606060605</c:v>
                </c:pt>
                <c:pt idx="769">
                  <c:v>6.7297848484848481</c:v>
                </c:pt>
                <c:pt idx="770">
                  <c:v>6.7308636363636367</c:v>
                </c:pt>
                <c:pt idx="771">
                  <c:v>6.7321333333333335</c:v>
                </c:pt>
                <c:pt idx="772">
                  <c:v>6.7334090909090909</c:v>
                </c:pt>
                <c:pt idx="773">
                  <c:v>6.7345151515151507</c:v>
                </c:pt>
                <c:pt idx="774">
                  <c:v>6.7356242424242421</c:v>
                </c:pt>
                <c:pt idx="775">
                  <c:v>6.7367393939393931</c:v>
                </c:pt>
                <c:pt idx="776">
                  <c:v>6.7378545454545451</c:v>
                </c:pt>
                <c:pt idx="777">
                  <c:v>6.7391575757575755</c:v>
                </c:pt>
                <c:pt idx="778">
                  <c:v>6.7404666666666664</c:v>
                </c:pt>
                <c:pt idx="779">
                  <c:v>6.7416030303030299</c:v>
                </c:pt>
                <c:pt idx="780">
                  <c:v>6.7427454545454539</c:v>
                </c:pt>
                <c:pt idx="781">
                  <c:v>6.7438909090909087</c:v>
                </c:pt>
                <c:pt idx="782">
                  <c:v>6.7450363636363626</c:v>
                </c:pt>
                <c:pt idx="783">
                  <c:v>6.7461818181818174</c:v>
                </c:pt>
                <c:pt idx="784">
                  <c:v>6.7475181818181813</c:v>
                </c:pt>
                <c:pt idx="785">
                  <c:v>6.7488545454545452</c:v>
                </c:pt>
                <c:pt idx="786">
                  <c:v>6.7500030303030298</c:v>
                </c:pt>
                <c:pt idx="787">
                  <c:v>6.7511424242424241</c:v>
                </c:pt>
                <c:pt idx="788">
                  <c:v>6.7522848484848481</c:v>
                </c:pt>
                <c:pt idx="789">
                  <c:v>6.7534333333333327</c:v>
                </c:pt>
                <c:pt idx="790">
                  <c:v>6.7547696969696966</c:v>
                </c:pt>
                <c:pt idx="791">
                  <c:v>6.7561090909090904</c:v>
                </c:pt>
                <c:pt idx="792">
                  <c:v>6.7572606060606057</c:v>
                </c:pt>
                <c:pt idx="793">
                  <c:v>6.7584151515151509</c:v>
                </c:pt>
                <c:pt idx="794">
                  <c:v>6.7595696969696961</c:v>
                </c:pt>
                <c:pt idx="795">
                  <c:v>6.7607272727272729</c:v>
                </c:pt>
                <c:pt idx="796">
                  <c:v>6.7620848484848484</c:v>
                </c:pt>
                <c:pt idx="797">
                  <c:v>6.7634515151515151</c:v>
                </c:pt>
                <c:pt idx="798">
                  <c:v>6.764624242424242</c:v>
                </c:pt>
                <c:pt idx="799">
                  <c:v>6.7658060606060602</c:v>
                </c:pt>
                <c:pt idx="800">
                  <c:v>6.7669878787878783</c:v>
                </c:pt>
                <c:pt idx="801">
                  <c:v>6.7681696969696965</c:v>
                </c:pt>
                <c:pt idx="802">
                  <c:v>6.7693545454545454</c:v>
                </c:pt>
                <c:pt idx="803">
                  <c:v>6.7707393939393938</c:v>
                </c:pt>
                <c:pt idx="804">
                  <c:v>6.7721393939393932</c:v>
                </c:pt>
                <c:pt idx="805">
                  <c:v>6.7733484848484844</c:v>
                </c:pt>
                <c:pt idx="806">
                  <c:v>6.7745696969696967</c:v>
                </c:pt>
                <c:pt idx="807">
                  <c:v>6.7758000000000003</c:v>
                </c:pt>
                <c:pt idx="808">
                  <c:v>6.7770242424242415</c:v>
                </c:pt>
                <c:pt idx="809">
                  <c:v>6.7784575757575753</c:v>
                </c:pt>
                <c:pt idx="810">
                  <c:v>6.7798969696969698</c:v>
                </c:pt>
                <c:pt idx="811">
                  <c:v>6.7811454545454541</c:v>
                </c:pt>
                <c:pt idx="812">
                  <c:v>6.7823939393939394</c:v>
                </c:pt>
                <c:pt idx="813">
                  <c:v>6.7836545454545449</c:v>
                </c:pt>
                <c:pt idx="814">
                  <c:v>6.7849242424242417</c:v>
                </c:pt>
                <c:pt idx="815">
                  <c:v>6.7864151515151514</c:v>
                </c:pt>
                <c:pt idx="816">
                  <c:v>6.7879121212121216</c:v>
                </c:pt>
                <c:pt idx="817">
                  <c:v>6.7891999999999992</c:v>
                </c:pt>
                <c:pt idx="818">
                  <c:v>6.7904909090909085</c:v>
                </c:pt>
                <c:pt idx="819">
                  <c:v>6.7917939393939388</c:v>
                </c:pt>
                <c:pt idx="820">
                  <c:v>6.7930969696969692</c:v>
                </c:pt>
                <c:pt idx="821">
                  <c:v>6.794406060606061</c:v>
                </c:pt>
                <c:pt idx="822">
                  <c:v>6.7959424242424236</c:v>
                </c:pt>
                <c:pt idx="823">
                  <c:v>6.797490909090909</c:v>
                </c:pt>
                <c:pt idx="824">
                  <c:v>6.7988181818181816</c:v>
                </c:pt>
                <c:pt idx="825">
                  <c:v>6.800148484848485</c:v>
                </c:pt>
                <c:pt idx="826">
                  <c:v>6.8014818181818182</c:v>
                </c:pt>
                <c:pt idx="827">
                  <c:v>6.8028090909090908</c:v>
                </c:pt>
                <c:pt idx="828">
                  <c:v>6.8043606060606061</c:v>
                </c:pt>
                <c:pt idx="829">
                  <c:v>6.8059121212121205</c:v>
                </c:pt>
                <c:pt idx="830">
                  <c:v>6.8072424242424239</c:v>
                </c:pt>
                <c:pt idx="831">
                  <c:v>6.8085666666666667</c:v>
                </c:pt>
                <c:pt idx="832">
                  <c:v>6.8098878787878778</c:v>
                </c:pt>
                <c:pt idx="833">
                  <c:v>6.8112151515151513</c:v>
                </c:pt>
                <c:pt idx="834">
                  <c:v>6.8127727272727272</c:v>
                </c:pt>
                <c:pt idx="835">
                  <c:v>6.8143393939393935</c:v>
                </c:pt>
                <c:pt idx="836">
                  <c:v>6.8156848484848478</c:v>
                </c:pt>
                <c:pt idx="837">
                  <c:v>6.8170363636363627</c:v>
                </c:pt>
                <c:pt idx="838">
                  <c:v>6.8183818181818179</c:v>
                </c:pt>
                <c:pt idx="839">
                  <c:v>6.8197303030303029</c:v>
                </c:pt>
                <c:pt idx="840">
                  <c:v>6.821078787878788</c:v>
                </c:pt>
                <c:pt idx="841">
                  <c:v>6.822648484848485</c:v>
                </c:pt>
                <c:pt idx="842">
                  <c:v>6.8242212121212118</c:v>
                </c:pt>
                <c:pt idx="843">
                  <c:v>6.8255696969696968</c:v>
                </c:pt>
                <c:pt idx="844">
                  <c:v>6.8269090909090906</c:v>
                </c:pt>
                <c:pt idx="845">
                  <c:v>6.8282545454545449</c:v>
                </c:pt>
                <c:pt idx="846">
                  <c:v>6.8295999999999992</c:v>
                </c:pt>
                <c:pt idx="847">
                  <c:v>6.831172727272727</c:v>
                </c:pt>
                <c:pt idx="848">
                  <c:v>6.8327545454545451</c:v>
                </c:pt>
                <c:pt idx="849">
                  <c:v>6.8341151515151513</c:v>
                </c:pt>
                <c:pt idx="850">
                  <c:v>6.8354727272727276</c:v>
                </c:pt>
                <c:pt idx="851">
                  <c:v>6.8368303030303021</c:v>
                </c:pt>
                <c:pt idx="852">
                  <c:v>6.8381848484848478</c:v>
                </c:pt>
                <c:pt idx="853">
                  <c:v>6.839763636363636</c:v>
                </c:pt>
                <c:pt idx="854">
                  <c:v>6.8413454545454542</c:v>
                </c:pt>
                <c:pt idx="855">
                  <c:v>6.8427090909090902</c:v>
                </c:pt>
                <c:pt idx="856">
                  <c:v>6.8440787878787877</c:v>
                </c:pt>
                <c:pt idx="857">
                  <c:v>6.845451515151515</c:v>
                </c:pt>
                <c:pt idx="858">
                  <c:v>6.846827272727273</c:v>
                </c:pt>
                <c:pt idx="859">
                  <c:v>6.8482090909090907</c:v>
                </c:pt>
                <c:pt idx="860">
                  <c:v>6.8498242424242424</c:v>
                </c:pt>
                <c:pt idx="861">
                  <c:v>6.8514333333333326</c:v>
                </c:pt>
                <c:pt idx="862">
                  <c:v>6.8528060606060608</c:v>
                </c:pt>
                <c:pt idx="863">
                  <c:v>6.8541787878787881</c:v>
                </c:pt>
                <c:pt idx="864">
                  <c:v>6.8555515151515145</c:v>
                </c:pt>
                <c:pt idx="865">
                  <c:v>6.8569242424242418</c:v>
                </c:pt>
                <c:pt idx="866">
                  <c:v>6.8585303030303031</c:v>
                </c:pt>
                <c:pt idx="867">
                  <c:v>6.8601363636363635</c:v>
                </c:pt>
                <c:pt idx="868">
                  <c:v>6.8615030303030302</c:v>
                </c:pt>
                <c:pt idx="869">
                  <c:v>6.8628696969696961</c:v>
                </c:pt>
                <c:pt idx="870">
                  <c:v>6.8642393939393935</c:v>
                </c:pt>
                <c:pt idx="871">
                  <c:v>6.865609090909091</c:v>
                </c:pt>
                <c:pt idx="872">
                  <c:v>6.8672151515151505</c:v>
                </c:pt>
                <c:pt idx="873">
                  <c:v>6.8688212121212118</c:v>
                </c:pt>
                <c:pt idx="874">
                  <c:v>6.8701999999999996</c:v>
                </c:pt>
                <c:pt idx="875">
                  <c:v>6.8715757575757577</c:v>
                </c:pt>
                <c:pt idx="876">
                  <c:v>6.8729484848484841</c:v>
                </c:pt>
                <c:pt idx="877">
                  <c:v>6.8743212121212114</c:v>
                </c:pt>
                <c:pt idx="878">
                  <c:v>6.8756818181818184</c:v>
                </c:pt>
                <c:pt idx="879">
                  <c:v>6.8772666666666664</c:v>
                </c:pt>
                <c:pt idx="880">
                  <c:v>6.8788393939393941</c:v>
                </c:pt>
                <c:pt idx="881">
                  <c:v>6.8801878787878792</c:v>
                </c:pt>
                <c:pt idx="882">
                  <c:v>6.8815363636363633</c:v>
                </c:pt>
                <c:pt idx="883">
                  <c:v>6.8828909090909089</c:v>
                </c:pt>
                <c:pt idx="884">
                  <c:v>6.8842454545454546</c:v>
                </c:pt>
                <c:pt idx="885">
                  <c:v>6.8858272727272727</c:v>
                </c:pt>
                <c:pt idx="886">
                  <c:v>6.8874060606060601</c:v>
                </c:pt>
                <c:pt idx="887">
                  <c:v>6.888757575757575</c:v>
                </c:pt>
                <c:pt idx="888">
                  <c:v>6.8901030303030302</c:v>
                </c:pt>
                <c:pt idx="889">
                  <c:v>6.8914454545454547</c:v>
                </c:pt>
                <c:pt idx="890">
                  <c:v>6.8927939393939388</c:v>
                </c:pt>
                <c:pt idx="891">
                  <c:v>6.8943606060606051</c:v>
                </c:pt>
                <c:pt idx="892">
                  <c:v>6.8959272727272722</c:v>
                </c:pt>
                <c:pt idx="893">
                  <c:v>6.8972606060606054</c:v>
                </c:pt>
                <c:pt idx="894">
                  <c:v>6.8985939393939386</c:v>
                </c:pt>
                <c:pt idx="895">
                  <c:v>6.8999212121212112</c:v>
                </c:pt>
                <c:pt idx="896">
                  <c:v>6.901245454545454</c:v>
                </c:pt>
                <c:pt idx="897">
                  <c:v>6.9025636363636362</c:v>
                </c:pt>
                <c:pt idx="898">
                  <c:v>6.9040939393939391</c:v>
                </c:pt>
                <c:pt idx="899">
                  <c:v>6.9056151515151507</c:v>
                </c:pt>
                <c:pt idx="900">
                  <c:v>6.9069060606060599</c:v>
                </c:pt>
                <c:pt idx="901">
                  <c:v>6.9081909090909086</c:v>
                </c:pt>
                <c:pt idx="902">
                  <c:v>6.9094727272727265</c:v>
                </c:pt>
                <c:pt idx="903">
                  <c:v>6.9107545454545454</c:v>
                </c:pt>
                <c:pt idx="904">
                  <c:v>6.9122424242424243</c:v>
                </c:pt>
                <c:pt idx="905">
                  <c:v>6.9137212121212119</c:v>
                </c:pt>
                <c:pt idx="906">
                  <c:v>6.9149757575757569</c:v>
                </c:pt>
                <c:pt idx="907">
                  <c:v>6.9162303030303027</c:v>
                </c:pt>
                <c:pt idx="908">
                  <c:v>6.9174727272727266</c:v>
                </c:pt>
                <c:pt idx="909">
                  <c:v>6.91870606060606</c:v>
                </c:pt>
                <c:pt idx="910">
                  <c:v>6.9201393939393938</c:v>
                </c:pt>
                <c:pt idx="911">
                  <c:v>6.9215727272727268</c:v>
                </c:pt>
                <c:pt idx="912">
                  <c:v>6.9227939393939391</c:v>
                </c:pt>
                <c:pt idx="913">
                  <c:v>6.9240060606060601</c:v>
                </c:pt>
                <c:pt idx="914">
                  <c:v>6.9252090909090906</c:v>
                </c:pt>
                <c:pt idx="915">
                  <c:v>6.9264060606060598</c:v>
                </c:pt>
                <c:pt idx="916">
                  <c:v>6.9275939393939394</c:v>
                </c:pt>
                <c:pt idx="917">
                  <c:v>6.9289818181818177</c:v>
                </c:pt>
                <c:pt idx="918">
                  <c:v>6.9303606060606056</c:v>
                </c:pt>
                <c:pt idx="919">
                  <c:v>6.9315363636363632</c:v>
                </c:pt>
                <c:pt idx="920">
                  <c:v>6.9327060606060602</c:v>
                </c:pt>
                <c:pt idx="921">
                  <c:v>6.9338666666666668</c:v>
                </c:pt>
                <c:pt idx="922">
                  <c:v>6.935021212121212</c:v>
                </c:pt>
                <c:pt idx="923">
                  <c:v>6.9363545454545452</c:v>
                </c:pt>
                <c:pt idx="924">
                  <c:v>6.9376818181818178</c:v>
                </c:pt>
                <c:pt idx="925">
                  <c:v>6.9388090909090909</c:v>
                </c:pt>
                <c:pt idx="926">
                  <c:v>6.9399272727272727</c:v>
                </c:pt>
                <c:pt idx="927">
                  <c:v>6.9410333333333334</c:v>
                </c:pt>
                <c:pt idx="928">
                  <c:v>6.9421363636363633</c:v>
                </c:pt>
                <c:pt idx="929">
                  <c:v>6.9434090909090909</c:v>
                </c:pt>
                <c:pt idx="930">
                  <c:v>6.9446696969696964</c:v>
                </c:pt>
                <c:pt idx="931">
                  <c:v>6.9457363636363638</c:v>
                </c:pt>
                <c:pt idx="932">
                  <c:v>6.9467939393939391</c:v>
                </c:pt>
                <c:pt idx="933">
                  <c:v>6.9478454545454547</c:v>
                </c:pt>
                <c:pt idx="934">
                  <c:v>6.9488878787878781</c:v>
                </c:pt>
                <c:pt idx="935">
                  <c:v>6.9499212121212111</c:v>
                </c:pt>
                <c:pt idx="936">
                  <c:v>6.951118181818182</c:v>
                </c:pt>
                <c:pt idx="937">
                  <c:v>6.9522999999999993</c:v>
                </c:pt>
                <c:pt idx="938">
                  <c:v>6.9533030303030303</c:v>
                </c:pt>
                <c:pt idx="939">
                  <c:v>6.9542969696969692</c:v>
                </c:pt>
                <c:pt idx="940">
                  <c:v>6.955278787878787</c:v>
                </c:pt>
                <c:pt idx="941">
                  <c:v>6.956254545454545</c:v>
                </c:pt>
                <c:pt idx="942">
                  <c:v>6.9573787878787874</c:v>
                </c:pt>
                <c:pt idx="943">
                  <c:v>6.9584909090909086</c:v>
                </c:pt>
                <c:pt idx="944">
                  <c:v>6.9594363636363639</c:v>
                </c:pt>
                <c:pt idx="945">
                  <c:v>6.9603696969696962</c:v>
                </c:pt>
                <c:pt idx="946">
                  <c:v>6.961293939393939</c:v>
                </c:pt>
                <c:pt idx="947">
                  <c:v>6.9622090909090906</c:v>
                </c:pt>
                <c:pt idx="948">
                  <c:v>6.9632666666666658</c:v>
                </c:pt>
                <c:pt idx="949">
                  <c:v>6.964309090909091</c:v>
                </c:pt>
                <c:pt idx="950">
                  <c:v>6.9651939393939397</c:v>
                </c:pt>
                <c:pt idx="951">
                  <c:v>6.9660696969696971</c:v>
                </c:pt>
                <c:pt idx="952">
                  <c:v>6.9669333333333325</c:v>
                </c:pt>
                <c:pt idx="953">
                  <c:v>6.9677878787878784</c:v>
                </c:pt>
                <c:pt idx="954">
                  <c:v>6.9686363636363637</c:v>
                </c:pt>
                <c:pt idx="955">
                  <c:v>6.9696121212121209</c:v>
                </c:pt>
                <c:pt idx="956">
                  <c:v>6.970575757575757</c:v>
                </c:pt>
                <c:pt idx="957">
                  <c:v>6.9713939393939395</c:v>
                </c:pt>
                <c:pt idx="958">
                  <c:v>6.9721999999999991</c:v>
                </c:pt>
                <c:pt idx="959">
                  <c:v>6.9729969696969691</c:v>
                </c:pt>
                <c:pt idx="960">
                  <c:v>6.9737878787878778</c:v>
                </c:pt>
                <c:pt idx="961">
                  <c:v>6.9746939393939389</c:v>
                </c:pt>
                <c:pt idx="962">
                  <c:v>6.9755939393939386</c:v>
                </c:pt>
                <c:pt idx="963">
                  <c:v>6.9763515151515145</c:v>
                </c:pt>
                <c:pt idx="964">
                  <c:v>6.9771030303030299</c:v>
                </c:pt>
                <c:pt idx="965">
                  <c:v>6.9778424242424233</c:v>
                </c:pt>
                <c:pt idx="966">
                  <c:v>6.978575757575757</c:v>
                </c:pt>
                <c:pt idx="967">
                  <c:v>6.979415151515151</c:v>
                </c:pt>
                <c:pt idx="968">
                  <c:v>6.9802424242424239</c:v>
                </c:pt>
                <c:pt idx="969">
                  <c:v>6.9809424242424241</c:v>
                </c:pt>
                <c:pt idx="970">
                  <c:v>6.9816303030303022</c:v>
                </c:pt>
                <c:pt idx="971">
                  <c:v>6.9823090909090908</c:v>
                </c:pt>
                <c:pt idx="972">
                  <c:v>6.9829757575757574</c:v>
                </c:pt>
                <c:pt idx="973">
                  <c:v>6.9836272727272721</c:v>
                </c:pt>
                <c:pt idx="974">
                  <c:v>6.9843666666666664</c:v>
                </c:pt>
                <c:pt idx="975">
                  <c:v>6.9850818181818175</c:v>
                </c:pt>
                <c:pt idx="976">
                  <c:v>6.9856757575757573</c:v>
                </c:pt>
                <c:pt idx="977">
                  <c:v>6.9862545454545453</c:v>
                </c:pt>
                <c:pt idx="978">
                  <c:v>6.9868181818181814</c:v>
                </c:pt>
                <c:pt idx="979">
                  <c:v>6.9873696969696963</c:v>
                </c:pt>
                <c:pt idx="980">
                  <c:v>6.9879999999999995</c:v>
                </c:pt>
                <c:pt idx="981">
                  <c:v>6.9886030303030298</c:v>
                </c:pt>
                <c:pt idx="982">
                  <c:v>6.9890939393939391</c:v>
                </c:pt>
                <c:pt idx="983">
                  <c:v>6.989563636363636</c:v>
                </c:pt>
                <c:pt idx="984">
                  <c:v>6.9900060606060599</c:v>
                </c:pt>
                <c:pt idx="985">
                  <c:v>6.9904242424242415</c:v>
                </c:pt>
                <c:pt idx="986">
                  <c:v>6.990884848484848</c:v>
                </c:pt>
                <c:pt idx="987">
                  <c:v>6.991312121212121</c:v>
                </c:pt>
                <c:pt idx="988">
                  <c:v>6.9916515151515153</c:v>
                </c:pt>
                <c:pt idx="989">
                  <c:v>6.9919636363636366</c:v>
                </c:pt>
                <c:pt idx="990">
                  <c:v>6.992248484848484</c:v>
                </c:pt>
                <c:pt idx="991">
                  <c:v>6.9925151515151516</c:v>
                </c:pt>
                <c:pt idx="992">
                  <c:v>6.9927545454545452</c:v>
                </c:pt>
                <c:pt idx="993">
                  <c:v>6.9929939393939389</c:v>
                </c:pt>
                <c:pt idx="994">
                  <c:v>6.9931787878787874</c:v>
                </c:pt>
                <c:pt idx="995">
                  <c:v>6.9932969696969698</c:v>
                </c:pt>
                <c:pt idx="996">
                  <c:v>6.993390909090909</c:v>
                </c:pt>
                <c:pt idx="997">
                  <c:v>6.9934575757575752</c:v>
                </c:pt>
                <c:pt idx="998">
                  <c:v>6.9934818181818175</c:v>
                </c:pt>
                <c:pt idx="999">
                  <c:v>6.9934606060606059</c:v>
                </c:pt>
                <c:pt idx="1000">
                  <c:v>6.9933999999999994</c:v>
                </c:pt>
                <c:pt idx="1001">
                  <c:v>6.9932999999999996</c:v>
                </c:pt>
                <c:pt idx="1002">
                  <c:v>6.9931545454545452</c:v>
                </c:pt>
                <c:pt idx="1003">
                  <c:v>6.992951515151514</c:v>
                </c:pt>
                <c:pt idx="1004">
                  <c:v>6.992675757575757</c:v>
                </c:pt>
                <c:pt idx="1005">
                  <c:v>6.9922696969696965</c:v>
                </c:pt>
                <c:pt idx="1006">
                  <c:v>6.9917454545454545</c:v>
                </c:pt>
                <c:pt idx="1007">
                  <c:v>6.9911787878787877</c:v>
                </c:pt>
                <c:pt idx="1008">
                  <c:v>6.9905212121212115</c:v>
                </c:pt>
                <c:pt idx="1009">
                  <c:v>6.9897818181818181</c:v>
                </c:pt>
                <c:pt idx="1010">
                  <c:v>6.9889333333333328</c:v>
                </c:pt>
                <c:pt idx="1011">
                  <c:v>6.9879363636363632</c:v>
                </c:pt>
                <c:pt idx="1012">
                  <c:v>6.9866272727272722</c:v>
                </c:pt>
                <c:pt idx="1013">
                  <c:v>6.9852484848484844</c:v>
                </c:pt>
                <c:pt idx="1014">
                  <c:v>6.9838939393939388</c:v>
                </c:pt>
                <c:pt idx="1015">
                  <c:v>6.982360606060606</c:v>
                </c:pt>
                <c:pt idx="1016">
                  <c:v>6.9807060606060602</c:v>
                </c:pt>
                <c:pt idx="1017">
                  <c:v>6.9789424242424243</c:v>
                </c:pt>
                <c:pt idx="1018">
                  <c:v>6.9766787878787877</c:v>
                </c:pt>
                <c:pt idx="1019">
                  <c:v>6.9742484848484843</c:v>
                </c:pt>
                <c:pt idx="1020">
                  <c:v>6.9722848484848488</c:v>
                </c:pt>
                <c:pt idx="1021">
                  <c:v>6.9702121212121204</c:v>
                </c:pt>
                <c:pt idx="1022">
                  <c:v>6.9680787878787873</c:v>
                </c:pt>
                <c:pt idx="1023">
                  <c:v>6.965687878787878</c:v>
                </c:pt>
                <c:pt idx="1024">
                  <c:v>6.9626181818181818</c:v>
                </c:pt>
                <c:pt idx="1025">
                  <c:v>6.9595969696969693</c:v>
                </c:pt>
                <c:pt idx="1026">
                  <c:v>6.9570030303030297</c:v>
                </c:pt>
                <c:pt idx="1027">
                  <c:v>6.9543212121212115</c:v>
                </c:pt>
                <c:pt idx="1028">
                  <c:v>6.9516212121212115</c:v>
                </c:pt>
                <c:pt idx="1029">
                  <c:v>6.9489636363636356</c:v>
                </c:pt>
                <c:pt idx="1030">
                  <c:v>6.9463454545454537</c:v>
                </c:pt>
                <c:pt idx="1031">
                  <c:v>6.943021212121212</c:v>
                </c:pt>
                <c:pt idx="1032">
                  <c:v>6.9396303030303024</c:v>
                </c:pt>
                <c:pt idx="1033">
                  <c:v>6.936784848484848</c:v>
                </c:pt>
                <c:pt idx="1034">
                  <c:v>6.9340727272727269</c:v>
                </c:pt>
                <c:pt idx="1035">
                  <c:v>6.931236363636363</c:v>
                </c:pt>
                <c:pt idx="1036">
                  <c:v>6.9283151515151511</c:v>
                </c:pt>
                <c:pt idx="1037">
                  <c:v>6.9248666666666665</c:v>
                </c:pt>
                <c:pt idx="1038">
                  <c:v>6.9213090909090909</c:v>
                </c:pt>
                <c:pt idx="1039">
                  <c:v>6.9182181818181814</c:v>
                </c:pt>
                <c:pt idx="1040">
                  <c:v>6.9150303030303029</c:v>
                </c:pt>
                <c:pt idx="1041">
                  <c:v>6.9116666666666662</c:v>
                </c:pt>
                <c:pt idx="1042">
                  <c:v>6.9082969696969689</c:v>
                </c:pt>
                <c:pt idx="1043">
                  <c:v>6.9043454545454539</c:v>
                </c:pt>
                <c:pt idx="1044">
                  <c:v>6.9000909090909088</c:v>
                </c:pt>
                <c:pt idx="1045">
                  <c:v>6.8962030303030302</c:v>
                </c:pt>
                <c:pt idx="1046">
                  <c:v>6.8924000000000003</c:v>
                </c:pt>
                <c:pt idx="1047">
                  <c:v>6.8885939393939388</c:v>
                </c:pt>
                <c:pt idx="1048">
                  <c:v>6.8850151515151516</c:v>
                </c:pt>
                <c:pt idx="1049">
                  <c:v>6.8815393939393941</c:v>
                </c:pt>
                <c:pt idx="1050">
                  <c:v>6.8776757575757568</c:v>
                </c:pt>
                <c:pt idx="1051">
                  <c:v>6.8737575757575753</c:v>
                </c:pt>
                <c:pt idx="1052">
                  <c:v>6.8703212121212118</c:v>
                </c:pt>
                <c:pt idx="1053">
                  <c:v>6.8670606060606056</c:v>
                </c:pt>
                <c:pt idx="1054">
                  <c:v>6.8638969696969694</c:v>
                </c:pt>
                <c:pt idx="1055">
                  <c:v>6.8604666666666656</c:v>
                </c:pt>
                <c:pt idx="1056">
                  <c:v>6.8564363636363632</c:v>
                </c:pt>
                <c:pt idx="1057">
                  <c:v>6.8522151515151517</c:v>
                </c:pt>
                <c:pt idx="1058">
                  <c:v>6.848563636363636</c:v>
                </c:pt>
                <c:pt idx="1059">
                  <c:v>6.8446212121212113</c:v>
                </c:pt>
                <c:pt idx="1060">
                  <c:v>6.840478787878788</c:v>
                </c:pt>
                <c:pt idx="1061">
                  <c:v>6.8365969696969691</c:v>
                </c:pt>
                <c:pt idx="1062">
                  <c:v>6.8324818181818179</c:v>
                </c:pt>
                <c:pt idx="1063">
                  <c:v>6.8284181818181811</c:v>
                </c:pt>
                <c:pt idx="1064">
                  <c:v>6.8249636363636359</c:v>
                </c:pt>
                <c:pt idx="1065">
                  <c:v>6.8210484848484843</c:v>
                </c:pt>
                <c:pt idx="1066">
                  <c:v>6.8172151515151507</c:v>
                </c:pt>
                <c:pt idx="1067">
                  <c:v>6.813587878787879</c:v>
                </c:pt>
                <c:pt idx="1068">
                  <c:v>6.8095757575757574</c:v>
                </c:pt>
                <c:pt idx="1069">
                  <c:v>6.8038969696969698</c:v>
                </c:pt>
                <c:pt idx="1070">
                  <c:v>6.7971575757575753</c:v>
                </c:pt>
                <c:pt idx="1071">
                  <c:v>6.7907212121212117</c:v>
                </c:pt>
                <c:pt idx="1072">
                  <c:v>6.7839606060606057</c:v>
                </c:pt>
                <c:pt idx="1073">
                  <c:v>6.7777818181818175</c:v>
                </c:pt>
                <c:pt idx="1074">
                  <c:v>6.7729575757575748</c:v>
                </c:pt>
                <c:pt idx="1075">
                  <c:v>6.7688030303030295</c:v>
                </c:pt>
                <c:pt idx="1076">
                  <c:v>6.7656212121212116</c:v>
                </c:pt>
                <c:pt idx="1077">
                  <c:v>6.7635999999999994</c:v>
                </c:pt>
                <c:pt idx="1078">
                  <c:v>6.7619969696969697</c:v>
                </c:pt>
                <c:pt idx="1079">
                  <c:v>6.7606424242424232</c:v>
                </c:pt>
                <c:pt idx="1080">
                  <c:v>6.7592848484848487</c:v>
                </c:pt>
                <c:pt idx="1081">
                  <c:v>6.7564848484848481</c:v>
                </c:pt>
                <c:pt idx="1082">
                  <c:v>6.7502272727272725</c:v>
                </c:pt>
                <c:pt idx="1083">
                  <c:v>6.7400484848484847</c:v>
                </c:pt>
                <c:pt idx="1084">
                  <c:v>6.7283636363636363</c:v>
                </c:pt>
                <c:pt idx="1085">
                  <c:v>6.7151787878787879</c:v>
                </c:pt>
                <c:pt idx="1086">
                  <c:v>6.7029424242424245</c:v>
                </c:pt>
                <c:pt idx="1087">
                  <c:v>6.6918242424242429</c:v>
                </c:pt>
                <c:pt idx="1088">
                  <c:v>6.681015151515151</c:v>
                </c:pt>
                <c:pt idx="1089">
                  <c:v>6.6719333333333335</c:v>
                </c:pt>
                <c:pt idx="1090">
                  <c:v>6.6653393939393935</c:v>
                </c:pt>
                <c:pt idx="1091">
                  <c:v>6.6601939393939391</c:v>
                </c:pt>
                <c:pt idx="1092">
                  <c:v>6.6561575757575753</c:v>
                </c:pt>
                <c:pt idx="1093">
                  <c:v>6.6527303030303031</c:v>
                </c:pt>
                <c:pt idx="1094">
                  <c:v>6.6491121212121209</c:v>
                </c:pt>
                <c:pt idx="1095">
                  <c:v>6.6461575757575755</c:v>
                </c:pt>
                <c:pt idx="1096">
                  <c:v>6.6442121212121208</c:v>
                </c:pt>
                <c:pt idx="1097">
                  <c:v>6.6427696969696965</c:v>
                </c:pt>
                <c:pt idx="1098">
                  <c:v>6.6416787878787877</c:v>
                </c:pt>
                <c:pt idx="1099">
                  <c:v>6.6407636363636362</c:v>
                </c:pt>
                <c:pt idx="1100">
                  <c:v>6.6398909090909086</c:v>
                </c:pt>
                <c:pt idx="1101">
                  <c:v>6.6391818181818181</c:v>
                </c:pt>
                <c:pt idx="1102">
                  <c:v>6.6386969696969693</c:v>
                </c:pt>
                <c:pt idx="1103">
                  <c:v>6.6382999999999992</c:v>
                </c:pt>
                <c:pt idx="1104">
                  <c:v>6.6379515151515154</c:v>
                </c:pt>
                <c:pt idx="1105">
                  <c:v>6.6376181818181816</c:v>
                </c:pt>
                <c:pt idx="1106">
                  <c:v>6.6372909090909085</c:v>
                </c:pt>
                <c:pt idx="1107">
                  <c:v>6.6369060606060604</c:v>
                </c:pt>
                <c:pt idx="1108">
                  <c:v>6.6365181818181815</c:v>
                </c:pt>
                <c:pt idx="1109">
                  <c:v>6.6361757575757574</c:v>
                </c:pt>
                <c:pt idx="1110">
                  <c:v>6.635824242424242</c:v>
                </c:pt>
                <c:pt idx="1111">
                  <c:v>6.6354606060606054</c:v>
                </c:pt>
                <c:pt idx="1112">
                  <c:v>6.6350878787878784</c:v>
                </c:pt>
                <c:pt idx="1113">
                  <c:v>6.6346393939393939</c:v>
                </c:pt>
                <c:pt idx="1114">
                  <c:v>6.634157575757575</c:v>
                </c:pt>
                <c:pt idx="1115">
                  <c:v>6.6337212121212117</c:v>
                </c:pt>
                <c:pt idx="1116">
                  <c:v>6.6332636363636359</c:v>
                </c:pt>
                <c:pt idx="1117">
                  <c:v>6.6327757575757573</c:v>
                </c:pt>
                <c:pt idx="1118">
                  <c:v>6.6322575757575759</c:v>
                </c:pt>
                <c:pt idx="1119">
                  <c:v>6.6315242424242422</c:v>
                </c:pt>
                <c:pt idx="1120">
                  <c:v>6.6304757575757574</c:v>
                </c:pt>
                <c:pt idx="1121">
                  <c:v>6.6291939393939394</c:v>
                </c:pt>
                <c:pt idx="1122">
                  <c:v>6.6275151515151514</c:v>
                </c:pt>
                <c:pt idx="1123">
                  <c:v>6.6253909090909087</c:v>
                </c:pt>
                <c:pt idx="1124">
                  <c:v>6.6230333333333329</c:v>
                </c:pt>
                <c:pt idx="1125">
                  <c:v>6.6206030303030303</c:v>
                </c:pt>
                <c:pt idx="1126">
                  <c:v>6.617427272727272</c:v>
                </c:pt>
                <c:pt idx="1127">
                  <c:v>6.6138575757575753</c:v>
                </c:pt>
                <c:pt idx="1128">
                  <c:v>6.6105515151515153</c:v>
                </c:pt>
                <c:pt idx="1129">
                  <c:v>6.6072545454545448</c:v>
                </c:pt>
                <c:pt idx="1130">
                  <c:v>6.6037939393939391</c:v>
                </c:pt>
                <c:pt idx="1131">
                  <c:v>6.6002181818181809</c:v>
                </c:pt>
                <c:pt idx="1132">
                  <c:v>6.5961151515151517</c:v>
                </c:pt>
                <c:pt idx="1133">
                  <c:v>6.5918060606060607</c:v>
                </c:pt>
                <c:pt idx="1134">
                  <c:v>6.5880393939393933</c:v>
                </c:pt>
                <c:pt idx="1135">
                  <c:v>6.5841636363636367</c:v>
                </c:pt>
                <c:pt idx="1136">
                  <c:v>6.5801606060606055</c:v>
                </c:pt>
                <c:pt idx="1137">
                  <c:v>6.5762666666666663</c:v>
                </c:pt>
                <c:pt idx="1138">
                  <c:v>6.571754545454545</c:v>
                </c:pt>
                <c:pt idx="1139">
                  <c:v>6.5673424242424243</c:v>
                </c:pt>
                <c:pt idx="1140">
                  <c:v>6.5635727272727271</c:v>
                </c:pt>
                <c:pt idx="1141">
                  <c:v>6.5599757575757573</c:v>
                </c:pt>
                <c:pt idx="1142">
                  <c:v>6.5565212121212122</c:v>
                </c:pt>
                <c:pt idx="1143">
                  <c:v>6.5532575757575753</c:v>
                </c:pt>
                <c:pt idx="1144">
                  <c:v>6.5501969696969695</c:v>
                </c:pt>
                <c:pt idx="1145">
                  <c:v>6.5468878787878779</c:v>
                </c:pt>
                <c:pt idx="1146">
                  <c:v>6.5436999999999994</c:v>
                </c:pt>
                <c:pt idx="1147">
                  <c:v>6.5410030303030302</c:v>
                </c:pt>
                <c:pt idx="1148">
                  <c:v>6.5383757575757571</c:v>
                </c:pt>
                <c:pt idx="1149">
                  <c:v>6.5358818181818172</c:v>
                </c:pt>
                <c:pt idx="1150">
                  <c:v>6.5335242424242423</c:v>
                </c:pt>
                <c:pt idx="1151">
                  <c:v>6.5311151515151513</c:v>
                </c:pt>
                <c:pt idx="1152">
                  <c:v>6.5287939393939389</c:v>
                </c:pt>
                <c:pt idx="1153">
                  <c:v>6.5268818181818178</c:v>
                </c:pt>
                <c:pt idx="1154">
                  <c:v>6.5251454545454539</c:v>
                </c:pt>
                <c:pt idx="1155">
                  <c:v>6.5235484848484848</c:v>
                </c:pt>
                <c:pt idx="1156">
                  <c:v>6.522115151515151</c:v>
                </c:pt>
                <c:pt idx="1157">
                  <c:v>6.5206303030303028</c:v>
                </c:pt>
                <c:pt idx="1158">
                  <c:v>6.5193393939393935</c:v>
                </c:pt>
                <c:pt idx="1159">
                  <c:v>6.5183333333333326</c:v>
                </c:pt>
                <c:pt idx="1160">
                  <c:v>6.5174121212121205</c:v>
                </c:pt>
                <c:pt idx="1161">
                  <c:v>6.5165939393939389</c:v>
                </c:pt>
                <c:pt idx="1162">
                  <c:v>6.5158272727272717</c:v>
                </c:pt>
                <c:pt idx="1163">
                  <c:v>6.5150696969696966</c:v>
                </c:pt>
                <c:pt idx="1164">
                  <c:v>6.5141909090909085</c:v>
                </c:pt>
                <c:pt idx="1165">
                  <c:v>6.5133181818181818</c:v>
                </c:pt>
                <c:pt idx="1166">
                  <c:v>6.5125787878787875</c:v>
                </c:pt>
                <c:pt idx="1167">
                  <c:v>6.5118484848484846</c:v>
                </c:pt>
                <c:pt idx="1168">
                  <c:v>6.5111212121212114</c:v>
                </c:pt>
                <c:pt idx="1169">
                  <c:v>6.5104060606060603</c:v>
                </c:pt>
                <c:pt idx="1170">
                  <c:v>6.5095757575757567</c:v>
                </c:pt>
                <c:pt idx="1171">
                  <c:v>6.5087545454545452</c:v>
                </c:pt>
                <c:pt idx="1172">
                  <c:v>6.5080575757575758</c:v>
                </c:pt>
                <c:pt idx="1173">
                  <c:v>6.5073666666666661</c:v>
                </c:pt>
                <c:pt idx="1174">
                  <c:v>6.5066848484848485</c:v>
                </c:pt>
                <c:pt idx="1175">
                  <c:v>6.5060090909090906</c:v>
                </c:pt>
                <c:pt idx="1176">
                  <c:v>6.5052303030303031</c:v>
                </c:pt>
                <c:pt idx="1177">
                  <c:v>6.5044606060606061</c:v>
                </c:pt>
                <c:pt idx="1178">
                  <c:v>6.5038060606060606</c:v>
                </c:pt>
                <c:pt idx="1179">
                  <c:v>6.5031636363636363</c:v>
                </c:pt>
                <c:pt idx="1180">
                  <c:v>6.5025242424242418</c:v>
                </c:pt>
                <c:pt idx="1181">
                  <c:v>6.5018939393939394</c:v>
                </c:pt>
                <c:pt idx="1182">
                  <c:v>6.5012696969696968</c:v>
                </c:pt>
                <c:pt idx="1183">
                  <c:v>6.500551515151515</c:v>
                </c:pt>
                <c:pt idx="1184">
                  <c:v>6.4998424242424235</c:v>
                </c:pt>
                <c:pt idx="1185">
                  <c:v>6.499242424242424</c:v>
                </c:pt>
                <c:pt idx="1186">
                  <c:v>6.4986484848484842</c:v>
                </c:pt>
                <c:pt idx="1187">
                  <c:v>6.4980575757575751</c:v>
                </c:pt>
                <c:pt idx="1188">
                  <c:v>6.4974727272727266</c:v>
                </c:pt>
                <c:pt idx="1189">
                  <c:v>6.4967999999999995</c:v>
                </c:pt>
                <c:pt idx="1190">
                  <c:v>6.4961363636363636</c:v>
                </c:pt>
                <c:pt idx="1191">
                  <c:v>6.4955727272727266</c:v>
                </c:pt>
                <c:pt idx="1192">
                  <c:v>6.4950181818181809</c:v>
                </c:pt>
                <c:pt idx="1193">
                  <c:v>6.4944666666666668</c:v>
                </c:pt>
                <c:pt idx="1194">
                  <c:v>6.4939212121212115</c:v>
                </c:pt>
                <c:pt idx="1195">
                  <c:v>6.4932909090909083</c:v>
                </c:pt>
                <c:pt idx="1196">
                  <c:v>6.4926696969696964</c:v>
                </c:pt>
                <c:pt idx="1197">
                  <c:v>6.4921454545454544</c:v>
                </c:pt>
                <c:pt idx="1198">
                  <c:v>6.4916242424242423</c:v>
                </c:pt>
                <c:pt idx="1199">
                  <c:v>6.4911121212121214</c:v>
                </c:pt>
                <c:pt idx="1200">
                  <c:v>6.4906060606060603</c:v>
                </c:pt>
                <c:pt idx="1201">
                  <c:v>6.4901030303030298</c:v>
                </c:pt>
                <c:pt idx="1202">
                  <c:v>6.4895242424242428</c:v>
                </c:pt>
                <c:pt idx="1203">
                  <c:v>6.4889515151515154</c:v>
                </c:pt>
                <c:pt idx="1204">
                  <c:v>6.4884666666666657</c:v>
                </c:pt>
                <c:pt idx="1205">
                  <c:v>6.4879878787878784</c:v>
                </c:pt>
                <c:pt idx="1206">
                  <c:v>6.4875151515151508</c:v>
                </c:pt>
                <c:pt idx="1207">
                  <c:v>6.4870454545454548</c:v>
                </c:pt>
                <c:pt idx="1208">
                  <c:v>6.4865060606060609</c:v>
                </c:pt>
                <c:pt idx="1209">
                  <c:v>6.4859727272727268</c:v>
                </c:pt>
                <c:pt idx="1210">
                  <c:v>6.4855212121212116</c:v>
                </c:pt>
                <c:pt idx="1211">
                  <c:v>6.4850727272727271</c:v>
                </c:pt>
                <c:pt idx="1212">
                  <c:v>6.4846303030303023</c:v>
                </c:pt>
                <c:pt idx="1213">
                  <c:v>6.4841909090909091</c:v>
                </c:pt>
                <c:pt idx="1214">
                  <c:v>6.4836848484848488</c:v>
                </c:pt>
                <c:pt idx="1215">
                  <c:v>6.4831848484848482</c:v>
                </c:pt>
                <c:pt idx="1216">
                  <c:v>6.482760606060606</c:v>
                </c:pt>
                <c:pt idx="1217">
                  <c:v>6.4823393939393936</c:v>
                </c:pt>
                <c:pt idx="1218">
                  <c:v>6.4819242424242418</c:v>
                </c:pt>
                <c:pt idx="1219">
                  <c:v>6.4815121212121207</c:v>
                </c:pt>
                <c:pt idx="1220">
                  <c:v>6.4811030303030304</c:v>
                </c:pt>
                <c:pt idx="1221">
                  <c:v>6.4806303030303027</c:v>
                </c:pt>
                <c:pt idx="1222">
                  <c:v>6.4801606060606058</c:v>
                </c:pt>
                <c:pt idx="1223">
                  <c:v>6.4797606060606059</c:v>
                </c:pt>
                <c:pt idx="1224">
                  <c:v>6.4793636363636358</c:v>
                </c:pt>
                <c:pt idx="1225">
                  <c:v>6.4789727272727271</c:v>
                </c:pt>
                <c:pt idx="1226">
                  <c:v>6.4785818181818184</c:v>
                </c:pt>
                <c:pt idx="1227">
                  <c:v>6.4781303030303032</c:v>
                </c:pt>
                <c:pt idx="1228">
                  <c:v>6.4776787878787871</c:v>
                </c:pt>
                <c:pt idx="1229">
                  <c:v>6.4772878787878785</c:v>
                </c:pt>
                <c:pt idx="1230">
                  <c:v>6.4768969696969698</c:v>
                </c:pt>
                <c:pt idx="1231">
                  <c:v>6.4765030303030304</c:v>
                </c:pt>
                <c:pt idx="1232">
                  <c:v>6.4761060606060603</c:v>
                </c:pt>
                <c:pt idx="1233">
                  <c:v>6.4756363636363634</c:v>
                </c:pt>
                <c:pt idx="1234">
                  <c:v>6.4751575757575752</c:v>
                </c:pt>
                <c:pt idx="1235">
                  <c:v>6.4747393939393936</c:v>
                </c:pt>
                <c:pt idx="1236">
                  <c:v>6.4743151515151514</c:v>
                </c:pt>
                <c:pt idx="1237">
                  <c:v>6.4738818181818178</c:v>
                </c:pt>
                <c:pt idx="1238">
                  <c:v>6.4734484848484843</c:v>
                </c:pt>
                <c:pt idx="1239">
                  <c:v>6.4730030303030306</c:v>
                </c:pt>
                <c:pt idx="1240">
                  <c:v>6.4724727272727272</c:v>
                </c:pt>
                <c:pt idx="1241">
                  <c:v>6.4719212121212113</c:v>
                </c:pt>
                <c:pt idx="1242">
                  <c:v>6.4714272727272721</c:v>
                </c:pt>
                <c:pt idx="1243">
                  <c:v>6.47090606060606</c:v>
                </c:pt>
                <c:pt idx="1244">
                  <c:v>6.4703575757575749</c:v>
                </c:pt>
                <c:pt idx="1245">
                  <c:v>6.4697696969696965</c:v>
                </c:pt>
                <c:pt idx="1246">
                  <c:v>6.4690303030303031</c:v>
                </c:pt>
                <c:pt idx="1247">
                  <c:v>6.4681818181818178</c:v>
                </c:pt>
                <c:pt idx="1248">
                  <c:v>6.4672848484848489</c:v>
                </c:pt>
                <c:pt idx="1249">
                  <c:v>6.4662545454545457</c:v>
                </c:pt>
                <c:pt idx="1250">
                  <c:v>6.4650484848484844</c:v>
                </c:pt>
                <c:pt idx="1251">
                  <c:v>6.4637151515151512</c:v>
                </c:pt>
                <c:pt idx="1252">
                  <c:v>6.4620818181818178</c:v>
                </c:pt>
                <c:pt idx="1253">
                  <c:v>6.4604121212121211</c:v>
                </c:pt>
                <c:pt idx="1254">
                  <c:v>6.4588454545454548</c:v>
                </c:pt>
                <c:pt idx="1255">
                  <c:v>6.4571393939393937</c:v>
                </c:pt>
                <c:pt idx="1256">
                  <c:v>6.4554363636363634</c:v>
                </c:pt>
                <c:pt idx="1257">
                  <c:v>6.453748484848485</c:v>
                </c:pt>
                <c:pt idx="1258">
                  <c:v>6.4521333333333333</c:v>
                </c:pt>
                <c:pt idx="1259">
                  <c:v>6.4503636363636359</c:v>
                </c:pt>
                <c:pt idx="1260">
                  <c:v>6.4486727272727267</c:v>
                </c:pt>
                <c:pt idx="1261">
                  <c:v>6.4473242424242425</c:v>
                </c:pt>
                <c:pt idx="1262">
                  <c:v>6.446133333333333</c:v>
                </c:pt>
                <c:pt idx="1263">
                  <c:v>6.4450545454545454</c:v>
                </c:pt>
                <c:pt idx="1264">
                  <c:v>6.4440303030303028</c:v>
                </c:pt>
                <c:pt idx="1265">
                  <c:v>6.4428757575757576</c:v>
                </c:pt>
                <c:pt idx="1266">
                  <c:v>6.4417787878787873</c:v>
                </c:pt>
                <c:pt idx="1267">
                  <c:v>6.4408969696969693</c:v>
                </c:pt>
                <c:pt idx="1268">
                  <c:v>6.4400151515151514</c:v>
                </c:pt>
                <c:pt idx="1269">
                  <c:v>6.4391212121212114</c:v>
                </c:pt>
                <c:pt idx="1270">
                  <c:v>6.4381999999999993</c:v>
                </c:pt>
                <c:pt idx="1271">
                  <c:v>6.4370939393939386</c:v>
                </c:pt>
                <c:pt idx="1272">
                  <c:v>6.4360090909090912</c:v>
                </c:pt>
                <c:pt idx="1273">
                  <c:v>6.4350696969696966</c:v>
                </c:pt>
                <c:pt idx="1274">
                  <c:v>6.4341363636363633</c:v>
                </c:pt>
                <c:pt idx="1275">
                  <c:v>6.4332060606060599</c:v>
                </c:pt>
                <c:pt idx="1276">
                  <c:v>6.4322787878787882</c:v>
                </c:pt>
                <c:pt idx="1277">
                  <c:v>6.4313606060606059</c:v>
                </c:pt>
                <c:pt idx="1278">
                  <c:v>6.4302999999999999</c:v>
                </c:pt>
                <c:pt idx="1279">
                  <c:v>6.4292484848484843</c:v>
                </c:pt>
                <c:pt idx="1280">
                  <c:v>6.428357575757575</c:v>
                </c:pt>
                <c:pt idx="1281">
                  <c:v>6.4274727272727272</c:v>
                </c:pt>
                <c:pt idx="1282">
                  <c:v>6.4265969696969698</c:v>
                </c:pt>
                <c:pt idx="1283">
                  <c:v>6.4257333333333326</c:v>
                </c:pt>
                <c:pt idx="1284">
                  <c:v>6.4247393939393938</c:v>
                </c:pt>
                <c:pt idx="1285">
                  <c:v>6.4237545454545453</c:v>
                </c:pt>
                <c:pt idx="1286">
                  <c:v>6.4229272727272724</c:v>
                </c:pt>
                <c:pt idx="1287">
                  <c:v>6.4221030303030293</c:v>
                </c:pt>
                <c:pt idx="1288">
                  <c:v>6.421293939393939</c:v>
                </c:pt>
                <c:pt idx="1289">
                  <c:v>6.4204969696969689</c:v>
                </c:pt>
                <c:pt idx="1290">
                  <c:v>6.4195757575757568</c:v>
                </c:pt>
                <c:pt idx="1291">
                  <c:v>6.4186696969696966</c:v>
                </c:pt>
                <c:pt idx="1292">
                  <c:v>6.4179030303030302</c:v>
                </c:pt>
                <c:pt idx="1293">
                  <c:v>6.4171454545454543</c:v>
                </c:pt>
                <c:pt idx="1294">
                  <c:v>6.4163969696969696</c:v>
                </c:pt>
                <c:pt idx="1295">
                  <c:v>6.4156606060606061</c:v>
                </c:pt>
                <c:pt idx="1296">
                  <c:v>6.4149303030303022</c:v>
                </c:pt>
                <c:pt idx="1297">
                  <c:v>6.4140909090909091</c:v>
                </c:pt>
                <c:pt idx="1298">
                  <c:v>6.4132636363636362</c:v>
                </c:pt>
                <c:pt idx="1299">
                  <c:v>6.412563636363636</c:v>
                </c:pt>
                <c:pt idx="1300">
                  <c:v>6.4118727272727272</c:v>
                </c:pt>
                <c:pt idx="1301">
                  <c:v>6.4111909090909087</c:v>
                </c:pt>
                <c:pt idx="1302">
                  <c:v>6.4105151515151517</c:v>
                </c:pt>
                <c:pt idx="1303">
                  <c:v>6.4097393939393941</c:v>
                </c:pt>
                <c:pt idx="1304">
                  <c:v>6.4089757575757567</c:v>
                </c:pt>
                <c:pt idx="1305">
                  <c:v>6.4083303030303034</c:v>
                </c:pt>
                <c:pt idx="1306">
                  <c:v>6.4076909090909089</c:v>
                </c:pt>
                <c:pt idx="1307">
                  <c:v>6.4070575757575758</c:v>
                </c:pt>
                <c:pt idx="1308">
                  <c:v>6.4064333333333332</c:v>
                </c:pt>
                <c:pt idx="1309">
                  <c:v>6.4057121212121206</c:v>
                </c:pt>
                <c:pt idx="1310">
                  <c:v>6.4050030303030301</c:v>
                </c:pt>
                <c:pt idx="1311">
                  <c:v>6.4043999999999999</c:v>
                </c:pt>
                <c:pt idx="1312">
                  <c:v>6.4038060606060601</c:v>
                </c:pt>
                <c:pt idx="1313">
                  <c:v>6.403215151515151</c:v>
                </c:pt>
                <c:pt idx="1314">
                  <c:v>6.4026303030303033</c:v>
                </c:pt>
                <c:pt idx="1315">
                  <c:v>6.4020484848484838</c:v>
                </c:pt>
                <c:pt idx="1316">
                  <c:v>6.4013757575757575</c:v>
                </c:pt>
                <c:pt idx="1317">
                  <c:v>6.4007060606060602</c:v>
                </c:pt>
                <c:pt idx="1318">
                  <c:v>6.4001333333333328</c:v>
                </c:pt>
                <c:pt idx="1319">
                  <c:v>6.399566666666666</c:v>
                </c:pt>
                <c:pt idx="1320">
                  <c:v>6.399</c:v>
                </c:pt>
                <c:pt idx="1321">
                  <c:v>6.3984303030303025</c:v>
                </c:pt>
                <c:pt idx="1322">
                  <c:v>6.3977545454545446</c:v>
                </c:pt>
                <c:pt idx="1323">
                  <c:v>6.3970757575757569</c:v>
                </c:pt>
                <c:pt idx="1324">
                  <c:v>6.3964818181818179</c:v>
                </c:pt>
                <c:pt idx="1325">
                  <c:v>6.3958848484848483</c:v>
                </c:pt>
                <c:pt idx="1326">
                  <c:v>6.3952818181818181</c:v>
                </c:pt>
                <c:pt idx="1327">
                  <c:v>6.3946727272727273</c:v>
                </c:pt>
                <c:pt idx="1328">
                  <c:v>6.3939454545454542</c:v>
                </c:pt>
                <c:pt idx="1329">
                  <c:v>6.3932151515151512</c:v>
                </c:pt>
                <c:pt idx="1330">
                  <c:v>6.3925878787878787</c:v>
                </c:pt>
                <c:pt idx="1331">
                  <c:v>6.3919545454545448</c:v>
                </c:pt>
                <c:pt idx="1332">
                  <c:v>6.3913090909090906</c:v>
                </c:pt>
                <c:pt idx="1333">
                  <c:v>6.3906545454545451</c:v>
                </c:pt>
                <c:pt idx="1334">
                  <c:v>6.3899878787878786</c:v>
                </c:pt>
                <c:pt idx="1335">
                  <c:v>6.3891999999999998</c:v>
                </c:pt>
                <c:pt idx="1336">
                  <c:v>6.3883999999999999</c:v>
                </c:pt>
                <c:pt idx="1337">
                  <c:v>6.3877060606060603</c:v>
                </c:pt>
                <c:pt idx="1338">
                  <c:v>6.3869969696969688</c:v>
                </c:pt>
                <c:pt idx="1339">
                  <c:v>6.386278787878787</c:v>
                </c:pt>
                <c:pt idx="1340">
                  <c:v>6.385548484848484</c:v>
                </c:pt>
                <c:pt idx="1341">
                  <c:v>6.3846848484848486</c:v>
                </c:pt>
                <c:pt idx="1342">
                  <c:v>6.3838181818181816</c:v>
                </c:pt>
                <c:pt idx="1343">
                  <c:v>6.3830727272727268</c:v>
                </c:pt>
                <c:pt idx="1344">
                  <c:v>6.382327272727272</c:v>
                </c:pt>
                <c:pt idx="1345">
                  <c:v>6.381581818181818</c:v>
                </c:pt>
                <c:pt idx="1346">
                  <c:v>6.380839393939393</c:v>
                </c:pt>
                <c:pt idx="1347">
                  <c:v>6.3799757575757576</c:v>
                </c:pt>
                <c:pt idx="1348">
                  <c:v>6.3791181818181819</c:v>
                </c:pt>
                <c:pt idx="1349">
                  <c:v>6.3783848484848482</c:v>
                </c:pt>
                <c:pt idx="1350">
                  <c:v>6.3776575757575751</c:v>
                </c:pt>
                <c:pt idx="1351">
                  <c:v>6.3769303030303028</c:v>
                </c:pt>
                <c:pt idx="1352">
                  <c:v>6.3762060606060604</c:v>
                </c:pt>
                <c:pt idx="1353">
                  <c:v>6.3754878787878786</c:v>
                </c:pt>
                <c:pt idx="1354">
                  <c:v>6.3746484848484846</c:v>
                </c:pt>
                <c:pt idx="1355">
                  <c:v>6.3738151515151511</c:v>
                </c:pt>
                <c:pt idx="1356">
                  <c:v>6.3731</c:v>
                </c:pt>
                <c:pt idx="1357">
                  <c:v>6.3723878787878787</c:v>
                </c:pt>
                <c:pt idx="1358">
                  <c:v>6.371681818181818</c:v>
                </c:pt>
                <c:pt idx="1359">
                  <c:v>6.370978787878788</c:v>
                </c:pt>
                <c:pt idx="1360">
                  <c:v>6.3701666666666661</c:v>
                </c:pt>
                <c:pt idx="1361">
                  <c:v>6.3693575757575758</c:v>
                </c:pt>
                <c:pt idx="1362">
                  <c:v>6.3686727272727275</c:v>
                </c:pt>
                <c:pt idx="1363">
                  <c:v>6.3679909090909081</c:v>
                </c:pt>
                <c:pt idx="1364">
                  <c:v>6.3673151515151512</c:v>
                </c:pt>
                <c:pt idx="1365">
                  <c:v>6.3666454545454538</c:v>
                </c:pt>
                <c:pt idx="1366">
                  <c:v>6.3658696969696962</c:v>
                </c:pt>
                <c:pt idx="1367">
                  <c:v>6.3651030303030298</c:v>
                </c:pt>
                <c:pt idx="1368">
                  <c:v>6.3644515151515151</c:v>
                </c:pt>
                <c:pt idx="1369">
                  <c:v>6.36380606060606</c:v>
                </c:pt>
                <c:pt idx="1370">
                  <c:v>6.3631636363636357</c:v>
                </c:pt>
                <c:pt idx="1371">
                  <c:v>6.3625303030303026</c:v>
                </c:pt>
                <c:pt idx="1372">
                  <c:v>6.3618999999999994</c:v>
                </c:pt>
                <c:pt idx="1373">
                  <c:v>6.3611727272727272</c:v>
                </c:pt>
                <c:pt idx="1374">
                  <c:v>6.3604515151515146</c:v>
                </c:pt>
                <c:pt idx="1375">
                  <c:v>6.3598424242424239</c:v>
                </c:pt>
                <c:pt idx="1376">
                  <c:v>6.3592363636363629</c:v>
                </c:pt>
                <c:pt idx="1377">
                  <c:v>6.3586363636363634</c:v>
                </c:pt>
                <c:pt idx="1378">
                  <c:v>6.3580424242424236</c:v>
                </c:pt>
                <c:pt idx="1379">
                  <c:v>6.3573575757575753</c:v>
                </c:pt>
                <c:pt idx="1380">
                  <c:v>6.3566787878787876</c:v>
                </c:pt>
                <c:pt idx="1381">
                  <c:v>6.3561030303030304</c:v>
                </c:pt>
                <c:pt idx="1382">
                  <c:v>6.3555333333333328</c:v>
                </c:pt>
                <c:pt idx="1383">
                  <c:v>6.354966666666666</c:v>
                </c:pt>
                <c:pt idx="1384">
                  <c:v>6.3544060606060606</c:v>
                </c:pt>
                <c:pt idx="1385">
                  <c:v>6.3537575757575748</c:v>
                </c:pt>
                <c:pt idx="1386">
                  <c:v>6.3531151515151514</c:v>
                </c:pt>
                <c:pt idx="1387">
                  <c:v>6.352569696969697</c:v>
                </c:pt>
                <c:pt idx="1388">
                  <c:v>6.3520272727272724</c:v>
                </c:pt>
                <c:pt idx="1389">
                  <c:v>6.3514909090909084</c:v>
                </c:pt>
                <c:pt idx="1390">
                  <c:v>6.3509575757575751</c:v>
                </c:pt>
                <c:pt idx="1391">
                  <c:v>6.3504303030303024</c:v>
                </c:pt>
                <c:pt idx="1392">
                  <c:v>6.3498242424242415</c:v>
                </c:pt>
                <c:pt idx="1393">
                  <c:v>6.3492181818181814</c:v>
                </c:pt>
                <c:pt idx="1394">
                  <c:v>6.3487060606060606</c:v>
                </c:pt>
                <c:pt idx="1395">
                  <c:v>6.3482000000000003</c:v>
                </c:pt>
                <c:pt idx="1396">
                  <c:v>6.3476939393939391</c:v>
                </c:pt>
                <c:pt idx="1397">
                  <c:v>6.3471969696969692</c:v>
                </c:pt>
                <c:pt idx="1398">
                  <c:v>6.3466181818181813</c:v>
                </c:pt>
                <c:pt idx="1399">
                  <c:v>6.3460484848484846</c:v>
                </c:pt>
                <c:pt idx="1400">
                  <c:v>6.3455636363636359</c:v>
                </c:pt>
                <c:pt idx="1401">
                  <c:v>6.3450818181818178</c:v>
                </c:pt>
                <c:pt idx="1402">
                  <c:v>6.3446060606060604</c:v>
                </c:pt>
                <c:pt idx="1403">
                  <c:v>6.3441333333333336</c:v>
                </c:pt>
                <c:pt idx="1404">
                  <c:v>6.3435878787878783</c:v>
                </c:pt>
                <c:pt idx="1405">
                  <c:v>6.3430454545454547</c:v>
                </c:pt>
                <c:pt idx="1406">
                  <c:v>6.3425878787878789</c:v>
                </c:pt>
                <c:pt idx="1407">
                  <c:v>6.342133333333333</c:v>
                </c:pt>
                <c:pt idx="1408">
                  <c:v>6.3416818181818178</c:v>
                </c:pt>
                <c:pt idx="1409">
                  <c:v>6.3412333333333333</c:v>
                </c:pt>
                <c:pt idx="1410">
                  <c:v>6.3407878787878786</c:v>
                </c:pt>
                <c:pt idx="1411">
                  <c:v>6.3402757575757569</c:v>
                </c:pt>
                <c:pt idx="1412">
                  <c:v>6.3397666666666668</c:v>
                </c:pt>
                <c:pt idx="1413">
                  <c:v>6.3393333333333333</c:v>
                </c:pt>
                <c:pt idx="1414">
                  <c:v>6.3389060606060603</c:v>
                </c:pt>
                <c:pt idx="1415">
                  <c:v>6.3384787878787874</c:v>
                </c:pt>
                <c:pt idx="1416">
                  <c:v>6.3380575757575759</c:v>
                </c:pt>
                <c:pt idx="1417">
                  <c:v>6.3375696969696964</c:v>
                </c:pt>
                <c:pt idx="1418">
                  <c:v>6.3370878787878784</c:v>
                </c:pt>
                <c:pt idx="1419">
                  <c:v>6.3366787878787871</c:v>
                </c:pt>
                <c:pt idx="1420">
                  <c:v>6.3362727272727266</c:v>
                </c:pt>
                <c:pt idx="1421">
                  <c:v>6.3358696969696968</c:v>
                </c:pt>
                <c:pt idx="1422">
                  <c:v>6.335469696969696</c:v>
                </c:pt>
                <c:pt idx="1423">
                  <c:v>6.3350090909090904</c:v>
                </c:pt>
                <c:pt idx="1424">
                  <c:v>6.3345515151515146</c:v>
                </c:pt>
                <c:pt idx="1425">
                  <c:v>6.3341636363636367</c:v>
                </c:pt>
                <c:pt idx="1426">
                  <c:v>6.3337757575757569</c:v>
                </c:pt>
                <c:pt idx="1427">
                  <c:v>6.3333939393939396</c:v>
                </c:pt>
                <c:pt idx="1428">
                  <c:v>6.3330151515151512</c:v>
                </c:pt>
                <c:pt idx="1429">
                  <c:v>6.3326393939393935</c:v>
                </c:pt>
                <c:pt idx="1430">
                  <c:v>6.3322000000000003</c:v>
                </c:pt>
                <c:pt idx="1431">
                  <c:v>6.3317696969696966</c:v>
                </c:pt>
                <c:pt idx="1432">
                  <c:v>6.3314030303030302</c:v>
                </c:pt>
                <c:pt idx="1433">
                  <c:v>6.3310363636363629</c:v>
                </c:pt>
                <c:pt idx="1434">
                  <c:v>6.3306757575757571</c:v>
                </c:pt>
                <c:pt idx="1435">
                  <c:v>6.3303151515151512</c:v>
                </c:pt>
                <c:pt idx="1436">
                  <c:v>6.3298999999999994</c:v>
                </c:pt>
                <c:pt idx="1437">
                  <c:v>6.3294878787878783</c:v>
                </c:pt>
                <c:pt idx="1438">
                  <c:v>6.3291363636363638</c:v>
                </c:pt>
                <c:pt idx="1439">
                  <c:v>6.3287909090909089</c:v>
                </c:pt>
                <c:pt idx="1440">
                  <c:v>6.3284424242424242</c:v>
                </c:pt>
                <c:pt idx="1441">
                  <c:v>6.3281030303030299</c:v>
                </c:pt>
                <c:pt idx="1442">
                  <c:v>6.3277030303030299</c:v>
                </c:pt>
                <c:pt idx="1443">
                  <c:v>6.3273121212121213</c:v>
                </c:pt>
                <c:pt idx="1444">
                  <c:v>6.3269757575757577</c:v>
                </c:pt>
                <c:pt idx="1445">
                  <c:v>6.3266454545454538</c:v>
                </c:pt>
                <c:pt idx="1446">
                  <c:v>6.3263151515151508</c:v>
                </c:pt>
                <c:pt idx="1447">
                  <c:v>6.3259878787878785</c:v>
                </c:pt>
                <c:pt idx="1448">
                  <c:v>6.325663636363636</c:v>
                </c:pt>
                <c:pt idx="1449">
                  <c:v>6.3252878787878783</c:v>
                </c:pt>
                <c:pt idx="1450">
                  <c:v>6.3249151515151514</c:v>
                </c:pt>
                <c:pt idx="1451">
                  <c:v>6.3245999999999993</c:v>
                </c:pt>
                <c:pt idx="1452">
                  <c:v>6.3242848484848482</c:v>
                </c:pt>
                <c:pt idx="1453">
                  <c:v>6.3239727272727269</c:v>
                </c:pt>
                <c:pt idx="1454">
                  <c:v>6.3236606060606055</c:v>
                </c:pt>
                <c:pt idx="1455">
                  <c:v>6.3233030303030304</c:v>
                </c:pt>
                <c:pt idx="1456">
                  <c:v>6.3229484848484843</c:v>
                </c:pt>
                <c:pt idx="1457">
                  <c:v>6.3226454545454542</c:v>
                </c:pt>
                <c:pt idx="1458">
                  <c:v>6.322345454545454</c:v>
                </c:pt>
                <c:pt idx="1459">
                  <c:v>6.3220484848484846</c:v>
                </c:pt>
                <c:pt idx="1460">
                  <c:v>6.3217515151515151</c:v>
                </c:pt>
                <c:pt idx="1461">
                  <c:v>6.3214121212121208</c:v>
                </c:pt>
                <c:pt idx="1462">
                  <c:v>6.3210727272727265</c:v>
                </c:pt>
                <c:pt idx="1463">
                  <c:v>6.3207878787878782</c:v>
                </c:pt>
                <c:pt idx="1464">
                  <c:v>6.3205030303030298</c:v>
                </c:pt>
                <c:pt idx="1465">
                  <c:v>6.3202212121212114</c:v>
                </c:pt>
                <c:pt idx="1466">
                  <c:v>6.3199424242424236</c:v>
                </c:pt>
                <c:pt idx="1467">
                  <c:v>6.3196636363636358</c:v>
                </c:pt>
                <c:pt idx="1468">
                  <c:v>6.3193424242424241</c:v>
                </c:pt>
                <c:pt idx="1469">
                  <c:v>6.3190242424242422</c:v>
                </c:pt>
                <c:pt idx="1470">
                  <c:v>6.3187545454545457</c:v>
                </c:pt>
                <c:pt idx="1471">
                  <c:v>6.3184848484848484</c:v>
                </c:pt>
                <c:pt idx="1472">
                  <c:v>6.3182181818181817</c:v>
                </c:pt>
                <c:pt idx="1473">
                  <c:v>6.3179545454545449</c:v>
                </c:pt>
                <c:pt idx="1474">
                  <c:v>6.3176484848484842</c:v>
                </c:pt>
                <c:pt idx="1475">
                  <c:v>6.3173454545454542</c:v>
                </c:pt>
                <c:pt idx="1476">
                  <c:v>6.3170848484848481</c:v>
                </c:pt>
                <c:pt idx="1477">
                  <c:v>6.3168272727272727</c:v>
                </c:pt>
                <c:pt idx="1478">
                  <c:v>6.3165727272727272</c:v>
                </c:pt>
                <c:pt idx="1479">
                  <c:v>6.3163212121212116</c:v>
                </c:pt>
                <c:pt idx="1480">
                  <c:v>6.3160272727272719</c:v>
                </c:pt>
                <c:pt idx="1481">
                  <c:v>6.3157393939393938</c:v>
                </c:pt>
                <c:pt idx="1482">
                  <c:v>6.3154909090909088</c:v>
                </c:pt>
                <c:pt idx="1483">
                  <c:v>6.3152454545454546</c:v>
                </c:pt>
                <c:pt idx="1484">
                  <c:v>6.3150030303030302</c:v>
                </c:pt>
                <c:pt idx="1485">
                  <c:v>6.3147606060606059</c:v>
                </c:pt>
                <c:pt idx="1486">
                  <c:v>6.3145212121212122</c:v>
                </c:pt>
                <c:pt idx="1487">
                  <c:v>6.3142454545454543</c:v>
                </c:pt>
                <c:pt idx="1488">
                  <c:v>6.3139696969696972</c:v>
                </c:pt>
                <c:pt idx="1489">
                  <c:v>6.3137393939393931</c:v>
                </c:pt>
                <c:pt idx="1490">
                  <c:v>6.3135090909090907</c:v>
                </c:pt>
                <c:pt idx="1491">
                  <c:v>6.3132787878787875</c:v>
                </c:pt>
                <c:pt idx="1492">
                  <c:v>6.313051515151515</c:v>
                </c:pt>
                <c:pt idx="1493">
                  <c:v>6.3127878787878782</c:v>
                </c:pt>
                <c:pt idx="1494">
                  <c:v>6.3125272727272721</c:v>
                </c:pt>
                <c:pt idx="1495">
                  <c:v>6.3123060606060601</c:v>
                </c:pt>
                <c:pt idx="1496">
                  <c:v>6.3120878787878789</c:v>
                </c:pt>
                <c:pt idx="1497">
                  <c:v>6.3118696969696968</c:v>
                </c:pt>
                <c:pt idx="1498">
                  <c:v>6.3116545454545454</c:v>
                </c:pt>
                <c:pt idx="1499">
                  <c:v>6.3114060606060605</c:v>
                </c:pt>
                <c:pt idx="1500">
                  <c:v>6.3111575757575755</c:v>
                </c:pt>
                <c:pt idx="1501">
                  <c:v>6.3109484848484847</c:v>
                </c:pt>
                <c:pt idx="1502">
                  <c:v>6.3107393939393939</c:v>
                </c:pt>
                <c:pt idx="1503">
                  <c:v>6.3105333333333329</c:v>
                </c:pt>
                <c:pt idx="1504">
                  <c:v>6.3103272727272719</c:v>
                </c:pt>
                <c:pt idx="1505">
                  <c:v>6.3101242424242416</c:v>
                </c:pt>
                <c:pt idx="1506">
                  <c:v>6.3098878787878787</c:v>
                </c:pt>
                <c:pt idx="1507">
                  <c:v>6.3096545454545447</c:v>
                </c:pt>
                <c:pt idx="1508">
                  <c:v>6.309457575757575</c:v>
                </c:pt>
                <c:pt idx="1509">
                  <c:v>6.3092606060606062</c:v>
                </c:pt>
                <c:pt idx="1510">
                  <c:v>6.3090666666666664</c:v>
                </c:pt>
                <c:pt idx="1511">
                  <c:v>6.3088727272727265</c:v>
                </c:pt>
                <c:pt idx="1512">
                  <c:v>6.3086484848484847</c:v>
                </c:pt>
                <c:pt idx="1513">
                  <c:v>6.3084272727272728</c:v>
                </c:pt>
                <c:pt idx="1514">
                  <c:v>6.3082424242424233</c:v>
                </c:pt>
                <c:pt idx="1515">
                  <c:v>6.3080545454545449</c:v>
                </c:pt>
                <c:pt idx="1516">
                  <c:v>6.3078696969696963</c:v>
                </c:pt>
                <c:pt idx="1517">
                  <c:v>6.3076848484848478</c:v>
                </c:pt>
                <c:pt idx="1518">
                  <c:v>6.3074727272727271</c:v>
                </c:pt>
                <c:pt idx="1519">
                  <c:v>6.3072636363636363</c:v>
                </c:pt>
                <c:pt idx="1520">
                  <c:v>6.3070878787878781</c:v>
                </c:pt>
                <c:pt idx="1521">
                  <c:v>6.3069121212121209</c:v>
                </c:pt>
                <c:pt idx="1522">
                  <c:v>6.3067363636363627</c:v>
                </c:pt>
                <c:pt idx="1523">
                  <c:v>6.3065636363636361</c:v>
                </c:pt>
                <c:pt idx="1524">
                  <c:v>6.3063909090909087</c:v>
                </c:pt>
                <c:pt idx="1525">
                  <c:v>6.306193939393939</c:v>
                </c:pt>
                <c:pt idx="1526">
                  <c:v>6.3059969696969693</c:v>
                </c:pt>
                <c:pt idx="1527">
                  <c:v>6.3058272727272726</c:v>
                </c:pt>
                <c:pt idx="1528">
                  <c:v>6.3056636363636356</c:v>
                </c:pt>
                <c:pt idx="1529">
                  <c:v>6.3054969696969696</c:v>
                </c:pt>
                <c:pt idx="1530">
                  <c:v>6.3053363636363633</c:v>
                </c:pt>
                <c:pt idx="1531">
                  <c:v>6.305148484848484</c:v>
                </c:pt>
                <c:pt idx="1532">
                  <c:v>6.3049636363636363</c:v>
                </c:pt>
                <c:pt idx="1533">
                  <c:v>6.3048060606060599</c:v>
                </c:pt>
                <c:pt idx="1534">
                  <c:v>6.3046515151515141</c:v>
                </c:pt>
                <c:pt idx="1535">
                  <c:v>6.3044969696969693</c:v>
                </c:pt>
                <c:pt idx="1536">
                  <c:v>6.3043424242424244</c:v>
                </c:pt>
                <c:pt idx="1537">
                  <c:v>6.3041666666666663</c:v>
                </c:pt>
                <c:pt idx="1538">
                  <c:v>6.3039939393939388</c:v>
                </c:pt>
                <c:pt idx="1539">
                  <c:v>6.3038454545454545</c:v>
                </c:pt>
                <c:pt idx="1540">
                  <c:v>6.3036999999999992</c:v>
                </c:pt>
                <c:pt idx="1541">
                  <c:v>6.3035545454545447</c:v>
                </c:pt>
                <c:pt idx="1542">
                  <c:v>6.303412121212121</c:v>
                </c:pt>
                <c:pt idx="1543">
                  <c:v>6.3032696969696964</c:v>
                </c:pt>
                <c:pt idx="1544">
                  <c:v>6.3031030303030295</c:v>
                </c:pt>
                <c:pt idx="1545">
                  <c:v>6.3029424242424241</c:v>
                </c:pt>
                <c:pt idx="1546">
                  <c:v>6.3028030303030294</c:v>
                </c:pt>
                <c:pt idx="1547">
                  <c:v>6.3026666666666662</c:v>
                </c:pt>
                <c:pt idx="1548">
                  <c:v>6.3025272727272723</c:v>
                </c:pt>
                <c:pt idx="1549">
                  <c:v>6.302393939393939</c:v>
                </c:pt>
                <c:pt idx="1550">
                  <c:v>6.3022363636363634</c:v>
                </c:pt>
                <c:pt idx="1551">
                  <c:v>6.3020787878787878</c:v>
                </c:pt>
                <c:pt idx="1552">
                  <c:v>6.3019484848484844</c:v>
                </c:pt>
                <c:pt idx="1553">
                  <c:v>6.3018181818181818</c:v>
                </c:pt>
                <c:pt idx="1554">
                  <c:v>6.3016848484848484</c:v>
                </c:pt>
                <c:pt idx="1555">
                  <c:v>6.3015575757575757</c:v>
                </c:pt>
                <c:pt idx="1556">
                  <c:v>6.3014090909090905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40F-41C2-9119-E6E71DAB1679}"/>
            </c:ext>
          </c:extLst>
        </c:ser>
        <c:ser>
          <c:idx val="4"/>
          <c:order val="3"/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[4]Sheet1!$B$1:$B$634</c:f>
              <c:numCache>
                <c:formatCode>General</c:formatCode>
                <c:ptCount val="634"/>
                <c:pt idx="0">
                  <c:v>257.20871</c:v>
                </c:pt>
                <c:pt idx="1">
                  <c:v>257.25918999999999</c:v>
                </c:pt>
                <c:pt idx="2">
                  <c:v>257.30901</c:v>
                </c:pt>
                <c:pt idx="3">
                  <c:v>257.35895999999997</c:v>
                </c:pt>
                <c:pt idx="4">
                  <c:v>257.40949000000001</c:v>
                </c:pt>
                <c:pt idx="5">
                  <c:v>257.4554</c:v>
                </c:pt>
                <c:pt idx="6">
                  <c:v>257.50115</c:v>
                </c:pt>
                <c:pt idx="7">
                  <c:v>257.55068</c:v>
                </c:pt>
                <c:pt idx="8">
                  <c:v>257.60023999999999</c:v>
                </c:pt>
                <c:pt idx="9">
                  <c:v>257.65081999999995</c:v>
                </c:pt>
                <c:pt idx="10">
                  <c:v>257.70079999999996</c:v>
                </c:pt>
                <c:pt idx="11">
                  <c:v>257.75021999999996</c:v>
                </c:pt>
                <c:pt idx="12">
                  <c:v>257.79737999999998</c:v>
                </c:pt>
                <c:pt idx="13">
                  <c:v>257.84265999999997</c:v>
                </c:pt>
                <c:pt idx="14">
                  <c:v>257.89245999999997</c:v>
                </c:pt>
                <c:pt idx="15">
                  <c:v>257.94230999999996</c:v>
                </c:pt>
                <c:pt idx="16">
                  <c:v>257.99240999999995</c:v>
                </c:pt>
                <c:pt idx="17">
                  <c:v>258.04282000000001</c:v>
                </c:pt>
                <c:pt idx="18">
                  <c:v>258.09242999999998</c:v>
                </c:pt>
                <c:pt idx="19">
                  <c:v>258.13795999999996</c:v>
                </c:pt>
                <c:pt idx="20">
                  <c:v>258.18434999999999</c:v>
                </c:pt>
                <c:pt idx="21">
                  <c:v>258.23411999999996</c:v>
                </c:pt>
                <c:pt idx="22">
                  <c:v>258.28369999999995</c:v>
                </c:pt>
                <c:pt idx="23">
                  <c:v>258.33412999999996</c:v>
                </c:pt>
                <c:pt idx="24">
                  <c:v>258.38466</c:v>
                </c:pt>
                <c:pt idx="25">
                  <c:v>258.43395999999996</c:v>
                </c:pt>
                <c:pt idx="26">
                  <c:v>258.47997999999995</c:v>
                </c:pt>
                <c:pt idx="27">
                  <c:v>258.52630999999997</c:v>
                </c:pt>
                <c:pt idx="28">
                  <c:v>258.57587999999998</c:v>
                </c:pt>
                <c:pt idx="29">
                  <c:v>258.62620999999996</c:v>
                </c:pt>
                <c:pt idx="30">
                  <c:v>258.67627999999996</c:v>
                </c:pt>
                <c:pt idx="31">
                  <c:v>258.72619999999995</c:v>
                </c:pt>
                <c:pt idx="32">
                  <c:v>258.77607</c:v>
                </c:pt>
                <c:pt idx="33">
                  <c:v>258.82216</c:v>
                </c:pt>
                <c:pt idx="34">
                  <c:v>258.86790999999999</c:v>
                </c:pt>
                <c:pt idx="35">
                  <c:v>258.91803999999996</c:v>
                </c:pt>
                <c:pt idx="36">
                  <c:v>258.96832999999998</c:v>
                </c:pt>
                <c:pt idx="37">
                  <c:v>259.01797999999997</c:v>
                </c:pt>
                <c:pt idx="38">
                  <c:v>259.06765999999999</c:v>
                </c:pt>
                <c:pt idx="39">
                  <c:v>259.11856</c:v>
                </c:pt>
                <c:pt idx="40">
                  <c:v>259.16431999999998</c:v>
                </c:pt>
                <c:pt idx="41">
                  <c:v>259.20959999999997</c:v>
                </c:pt>
                <c:pt idx="42">
                  <c:v>259.25993999999997</c:v>
                </c:pt>
                <c:pt idx="43">
                  <c:v>259.31016999999997</c:v>
                </c:pt>
                <c:pt idx="44">
                  <c:v>259.35952999999995</c:v>
                </c:pt>
                <c:pt idx="45">
                  <c:v>259.41046</c:v>
                </c:pt>
                <c:pt idx="46">
                  <c:v>259.46045999999996</c:v>
                </c:pt>
                <c:pt idx="47">
                  <c:v>259.50581999999997</c:v>
                </c:pt>
                <c:pt idx="48">
                  <c:v>259.55172999999996</c:v>
                </c:pt>
                <c:pt idx="49">
                  <c:v>259.60174999999998</c:v>
                </c:pt>
                <c:pt idx="50">
                  <c:v>259.65165999999999</c:v>
                </c:pt>
                <c:pt idx="51">
                  <c:v>259.70179999999999</c:v>
                </c:pt>
                <c:pt idx="52">
                  <c:v>259.75154999999995</c:v>
                </c:pt>
                <c:pt idx="53">
                  <c:v>259.80194999999998</c:v>
                </c:pt>
                <c:pt idx="54">
                  <c:v>259.84771000000001</c:v>
                </c:pt>
                <c:pt idx="55">
                  <c:v>259.89376999999996</c:v>
                </c:pt>
                <c:pt idx="56">
                  <c:v>259.94306</c:v>
                </c:pt>
                <c:pt idx="57">
                  <c:v>259.99392</c:v>
                </c:pt>
                <c:pt idx="58">
                  <c:v>260.04401999999999</c:v>
                </c:pt>
                <c:pt idx="59">
                  <c:v>260.09402</c:v>
                </c:pt>
                <c:pt idx="60">
                  <c:v>260.14419999999996</c:v>
                </c:pt>
                <c:pt idx="61">
                  <c:v>260.18934999999999</c:v>
                </c:pt>
                <c:pt idx="62">
                  <c:v>260.23535999999996</c:v>
                </c:pt>
                <c:pt idx="63">
                  <c:v>260.28591</c:v>
                </c:pt>
                <c:pt idx="64">
                  <c:v>260.33549999999997</c:v>
                </c:pt>
                <c:pt idx="65">
                  <c:v>260.38556999999997</c:v>
                </c:pt>
                <c:pt idx="66">
                  <c:v>260.43610999999999</c:v>
                </c:pt>
                <c:pt idx="67">
                  <c:v>260.48599999999999</c:v>
                </c:pt>
                <c:pt idx="68">
                  <c:v>260.53147999999999</c:v>
                </c:pt>
                <c:pt idx="69">
                  <c:v>260.57799</c:v>
                </c:pt>
                <c:pt idx="70">
                  <c:v>260.62797999999998</c:v>
                </c:pt>
                <c:pt idx="71">
                  <c:v>260.67823999999996</c:v>
                </c:pt>
                <c:pt idx="72">
                  <c:v>260.72778</c:v>
                </c:pt>
                <c:pt idx="73">
                  <c:v>260.77718999999996</c:v>
                </c:pt>
                <c:pt idx="74">
                  <c:v>260.82772999999997</c:v>
                </c:pt>
                <c:pt idx="75">
                  <c:v>260.87286</c:v>
                </c:pt>
                <c:pt idx="76">
                  <c:v>260.91958</c:v>
                </c:pt>
                <c:pt idx="77">
                  <c:v>260.96873999999997</c:v>
                </c:pt>
                <c:pt idx="78">
                  <c:v>261.01882000000001</c:v>
                </c:pt>
                <c:pt idx="79">
                  <c:v>261.06849999999997</c:v>
                </c:pt>
                <c:pt idx="80">
                  <c:v>261.11883999999998</c:v>
                </c:pt>
                <c:pt idx="81">
                  <c:v>261.16909999999996</c:v>
                </c:pt>
                <c:pt idx="82">
                  <c:v>261.21456000000001</c:v>
                </c:pt>
                <c:pt idx="83">
                  <c:v>261.26108999999997</c:v>
                </c:pt>
                <c:pt idx="84">
                  <c:v>261.31045</c:v>
                </c:pt>
                <c:pt idx="85">
                  <c:v>261.36043999999998</c:v>
                </c:pt>
                <c:pt idx="86">
                  <c:v>261.41030999999998</c:v>
                </c:pt>
                <c:pt idx="87">
                  <c:v>261.46089999999998</c:v>
                </c:pt>
                <c:pt idx="88">
                  <c:v>261.51126999999997</c:v>
                </c:pt>
                <c:pt idx="89">
                  <c:v>261.55652999999995</c:v>
                </c:pt>
                <c:pt idx="90">
                  <c:v>261.60299999999995</c:v>
                </c:pt>
                <c:pt idx="91">
                  <c:v>261.65270999999996</c:v>
                </c:pt>
                <c:pt idx="92">
                  <c:v>261.70295999999996</c:v>
                </c:pt>
                <c:pt idx="93">
                  <c:v>261.75302999999997</c:v>
                </c:pt>
                <c:pt idx="94">
                  <c:v>261.80309999999997</c:v>
                </c:pt>
                <c:pt idx="95">
                  <c:v>261.85287</c:v>
                </c:pt>
                <c:pt idx="96">
                  <c:v>261.89906999999999</c:v>
                </c:pt>
                <c:pt idx="97">
                  <c:v>261.94526999999999</c:v>
                </c:pt>
                <c:pt idx="98">
                  <c:v>261.99525</c:v>
                </c:pt>
                <c:pt idx="99">
                  <c:v>262.04455999999999</c:v>
                </c:pt>
                <c:pt idx="100">
                  <c:v>262.09483999999998</c:v>
                </c:pt>
                <c:pt idx="101">
                  <c:v>262.14520999999996</c:v>
                </c:pt>
                <c:pt idx="102">
                  <c:v>262.19461999999999</c:v>
                </c:pt>
                <c:pt idx="103">
                  <c:v>262.24104</c:v>
                </c:pt>
                <c:pt idx="104">
                  <c:v>262.28637999999995</c:v>
                </c:pt>
                <c:pt idx="105">
                  <c:v>262.33679999999998</c:v>
                </c:pt>
                <c:pt idx="106">
                  <c:v>262.38667999999996</c:v>
                </c:pt>
                <c:pt idx="107">
                  <c:v>262.43655999999999</c:v>
                </c:pt>
                <c:pt idx="108">
                  <c:v>262.48632999999995</c:v>
                </c:pt>
                <c:pt idx="109">
                  <c:v>262.5369</c:v>
                </c:pt>
                <c:pt idx="110">
                  <c:v>262.58283999999998</c:v>
                </c:pt>
                <c:pt idx="111">
                  <c:v>262.62851000000001</c:v>
                </c:pt>
                <c:pt idx="112">
                  <c:v>262.67833999999999</c:v>
                </c:pt>
                <c:pt idx="113">
                  <c:v>262.72873999999996</c:v>
                </c:pt>
                <c:pt idx="114">
                  <c:v>262.77891</c:v>
                </c:pt>
                <c:pt idx="115">
                  <c:v>262.82788999999997</c:v>
                </c:pt>
                <c:pt idx="116">
                  <c:v>262.87804</c:v>
                </c:pt>
                <c:pt idx="117">
                  <c:v>262.92471</c:v>
                </c:pt>
                <c:pt idx="118">
                  <c:v>262.9701</c:v>
                </c:pt>
                <c:pt idx="119">
                  <c:v>263.01964999999996</c:v>
                </c:pt>
                <c:pt idx="120">
                  <c:v>263.06984</c:v>
                </c:pt>
                <c:pt idx="121">
                  <c:v>263.12046999999995</c:v>
                </c:pt>
                <c:pt idx="122">
                  <c:v>263.17009999999999</c:v>
                </c:pt>
                <c:pt idx="123">
                  <c:v>263.21991799999995</c:v>
                </c:pt>
                <c:pt idx="124">
                  <c:v>263.26563899999996</c:v>
                </c:pt>
                <c:pt idx="125">
                  <c:v>263.311508</c:v>
                </c:pt>
                <c:pt idx="126">
                  <c:v>263.36185499999999</c:v>
                </c:pt>
                <c:pt idx="127">
                  <c:v>263.411945</c:v>
                </c:pt>
                <c:pt idx="128">
                  <c:v>263.46177599999999</c:v>
                </c:pt>
                <c:pt idx="129">
                  <c:v>263.512181</c:v>
                </c:pt>
                <c:pt idx="130">
                  <c:v>263.56243899999998</c:v>
                </c:pt>
                <c:pt idx="131">
                  <c:v>263.60742999999997</c:v>
                </c:pt>
                <c:pt idx="132">
                  <c:v>263.65409299999999</c:v>
                </c:pt>
                <c:pt idx="133">
                  <c:v>263.70432999999997</c:v>
                </c:pt>
                <c:pt idx="134">
                  <c:v>263.75396799999999</c:v>
                </c:pt>
                <c:pt idx="135">
                  <c:v>263.80347599999999</c:v>
                </c:pt>
                <c:pt idx="136">
                  <c:v>263.85339199999999</c:v>
                </c:pt>
                <c:pt idx="137">
                  <c:v>263.90329699999995</c:v>
                </c:pt>
                <c:pt idx="138">
                  <c:v>263.949048</c:v>
                </c:pt>
                <c:pt idx="139">
                  <c:v>263.995114</c:v>
                </c:pt>
                <c:pt idx="140">
                  <c:v>264.04520299999996</c:v>
                </c:pt>
                <c:pt idx="141">
                  <c:v>264.09556399999997</c:v>
                </c:pt>
                <c:pt idx="142">
                  <c:v>264.14557399999995</c:v>
                </c:pt>
                <c:pt idx="143">
                  <c:v>264.195245</c:v>
                </c:pt>
                <c:pt idx="144">
                  <c:v>264.24532399999998</c:v>
                </c:pt>
                <c:pt idx="145">
                  <c:v>264.29153199999996</c:v>
                </c:pt>
                <c:pt idx="146">
                  <c:v>264.33716599999997</c:v>
                </c:pt>
                <c:pt idx="147">
                  <c:v>264.387629</c:v>
                </c:pt>
                <c:pt idx="148">
                  <c:v>264.43746999999996</c:v>
                </c:pt>
                <c:pt idx="149">
                  <c:v>264.48697399999998</c:v>
                </c:pt>
                <c:pt idx="150">
                  <c:v>264.53772599999996</c:v>
                </c:pt>
                <c:pt idx="151">
                  <c:v>264.58745299999998</c:v>
                </c:pt>
                <c:pt idx="152">
                  <c:v>264.63379799999996</c:v>
                </c:pt>
                <c:pt idx="153">
                  <c:v>264.67912199999995</c:v>
                </c:pt>
                <c:pt idx="154">
                  <c:v>264.72955099999996</c:v>
                </c:pt>
                <c:pt idx="155">
                  <c:v>264.77921999999995</c:v>
                </c:pt>
                <c:pt idx="156">
                  <c:v>264.82858799999997</c:v>
                </c:pt>
                <c:pt idx="157">
                  <c:v>264.87922999999995</c:v>
                </c:pt>
                <c:pt idx="158">
                  <c:v>264.92949099999998</c:v>
                </c:pt>
                <c:pt idx="159">
                  <c:v>264.97548499999999</c:v>
                </c:pt>
                <c:pt idx="160">
                  <c:v>265.02083199999998</c:v>
                </c:pt>
                <c:pt idx="161">
                  <c:v>265.07070399999998</c:v>
                </c:pt>
                <c:pt idx="162">
                  <c:v>265.12144799999999</c:v>
                </c:pt>
                <c:pt idx="163">
                  <c:v>265.17101399999996</c:v>
                </c:pt>
                <c:pt idx="164">
                  <c:v>265.22179</c:v>
                </c:pt>
                <c:pt idx="165">
                  <c:v>265.27142799999996</c:v>
                </c:pt>
                <c:pt idx="166">
                  <c:v>265.31734</c:v>
                </c:pt>
                <c:pt idx="167">
                  <c:v>265.36345999999998</c:v>
                </c:pt>
                <c:pt idx="168">
                  <c:v>265.41332999999997</c:v>
                </c:pt>
                <c:pt idx="169">
                  <c:v>265.46356199999997</c:v>
                </c:pt>
                <c:pt idx="170">
                  <c:v>265.51325499999996</c:v>
                </c:pt>
                <c:pt idx="171">
                  <c:v>265.56356599999998</c:v>
                </c:pt>
                <c:pt idx="172">
                  <c:v>265.61298799999997</c:v>
                </c:pt>
                <c:pt idx="173">
                  <c:v>265.65928599999995</c:v>
                </c:pt>
                <c:pt idx="174">
                  <c:v>265.705603</c:v>
                </c:pt>
                <c:pt idx="175">
                  <c:v>265.755089</c:v>
                </c:pt>
                <c:pt idx="176">
                  <c:v>265.804914</c:v>
                </c:pt>
                <c:pt idx="177">
                  <c:v>265.85569599999997</c:v>
                </c:pt>
                <c:pt idx="178">
                  <c:v>265.90494999999999</c:v>
                </c:pt>
                <c:pt idx="179">
                  <c:v>265.955061</c:v>
                </c:pt>
                <c:pt idx="180">
                  <c:v>266.00122599999997</c:v>
                </c:pt>
                <c:pt idx="181">
                  <c:v>266.04713199999998</c:v>
                </c:pt>
                <c:pt idx="182">
                  <c:v>266.09728799999999</c:v>
                </c:pt>
                <c:pt idx="183">
                  <c:v>266.14699899999999</c:v>
                </c:pt>
                <c:pt idx="184">
                  <c:v>266.19728499999997</c:v>
                </c:pt>
                <c:pt idx="185">
                  <c:v>266.24786399999999</c:v>
                </c:pt>
                <c:pt idx="186">
                  <c:v>266.29786799999999</c:v>
                </c:pt>
                <c:pt idx="187">
                  <c:v>266.34313699999996</c:v>
                </c:pt>
                <c:pt idx="188">
                  <c:v>266.38898999999998</c:v>
                </c:pt>
                <c:pt idx="189">
                  <c:v>266.43871799999999</c:v>
                </c:pt>
                <c:pt idx="190">
                  <c:v>266.489149</c:v>
                </c:pt>
                <c:pt idx="191">
                  <c:v>266.53958</c:v>
                </c:pt>
                <c:pt idx="192">
                  <c:v>266.58882999999997</c:v>
                </c:pt>
                <c:pt idx="193">
                  <c:v>266.63889399999999</c:v>
                </c:pt>
                <c:pt idx="194">
                  <c:v>266.68497399999995</c:v>
                </c:pt>
                <c:pt idx="195">
                  <c:v>266.730884</c:v>
                </c:pt>
                <c:pt idx="196">
                  <c:v>266.78105099999999</c:v>
                </c:pt>
                <c:pt idx="197">
                  <c:v>266.830558</c:v>
                </c:pt>
                <c:pt idx="198">
                  <c:v>266.88117999999997</c:v>
                </c:pt>
                <c:pt idx="199">
                  <c:v>266.93090999999998</c:v>
                </c:pt>
                <c:pt idx="200">
                  <c:v>266.98070199999995</c:v>
                </c:pt>
                <c:pt idx="201">
                  <c:v>267.02583699999997</c:v>
                </c:pt>
                <c:pt idx="202">
                  <c:v>267.07253199999997</c:v>
                </c:pt>
                <c:pt idx="203">
                  <c:v>267.12244399999997</c:v>
                </c:pt>
                <c:pt idx="204">
                  <c:v>267.17269999999996</c:v>
                </c:pt>
                <c:pt idx="205">
                  <c:v>267.222126</c:v>
                </c:pt>
                <c:pt idx="206">
                  <c:v>267.27255499999995</c:v>
                </c:pt>
                <c:pt idx="207">
                  <c:v>267.32297</c:v>
                </c:pt>
                <c:pt idx="208">
                  <c:v>267.36796799999996</c:v>
                </c:pt>
                <c:pt idx="209">
                  <c:v>267.41432999999995</c:v>
                </c:pt>
                <c:pt idx="210">
                  <c:v>267.46468999999996</c:v>
                </c:pt>
                <c:pt idx="211">
                  <c:v>267.51378799999998</c:v>
                </c:pt>
                <c:pt idx="212">
                  <c:v>267.56420399999996</c:v>
                </c:pt>
                <c:pt idx="213">
                  <c:v>267.613541</c:v>
                </c:pt>
                <c:pt idx="214">
                  <c:v>267.66478999999998</c:v>
                </c:pt>
                <c:pt idx="215">
                  <c:v>267.71041299999996</c:v>
                </c:pt>
                <c:pt idx="216">
                  <c:v>267.75706299999996</c:v>
                </c:pt>
                <c:pt idx="217">
                  <c:v>267.80690799999996</c:v>
                </c:pt>
                <c:pt idx="218">
                  <c:v>267.85673099999997</c:v>
                </c:pt>
                <c:pt idx="219">
                  <c:v>267.90650499999998</c:v>
                </c:pt>
                <c:pt idx="220">
                  <c:v>267.95668799999999</c:v>
                </c:pt>
                <c:pt idx="221">
                  <c:v>268.00613399999997</c:v>
                </c:pt>
                <c:pt idx="222">
                  <c:v>268.0521</c:v>
                </c:pt>
                <c:pt idx="223">
                  <c:v>268.09817399999997</c:v>
                </c:pt>
                <c:pt idx="224">
                  <c:v>268.1481</c:v>
                </c:pt>
                <c:pt idx="225">
                  <c:v>268.19820799999997</c:v>
                </c:pt>
                <c:pt idx="226">
                  <c:v>268.24825599999997</c:v>
                </c:pt>
                <c:pt idx="227">
                  <c:v>268.29805899999997</c:v>
                </c:pt>
                <c:pt idx="228">
                  <c:v>268.34758999999997</c:v>
                </c:pt>
                <c:pt idx="229">
                  <c:v>268.394139</c:v>
                </c:pt>
                <c:pt idx="230">
                  <c:v>268.43969999999996</c:v>
                </c:pt>
                <c:pt idx="231">
                  <c:v>268.49048399999998</c:v>
                </c:pt>
                <c:pt idx="232">
                  <c:v>268.54035999999996</c:v>
                </c:pt>
                <c:pt idx="233">
                  <c:v>268.59029999999996</c:v>
                </c:pt>
                <c:pt idx="234">
                  <c:v>268.640107</c:v>
                </c:pt>
                <c:pt idx="235">
                  <c:v>268.68986699999999</c:v>
                </c:pt>
                <c:pt idx="236">
                  <c:v>268.73611899999997</c:v>
                </c:pt>
                <c:pt idx="237">
                  <c:v>268.78202199999998</c:v>
                </c:pt>
                <c:pt idx="238">
                  <c:v>268.83220499999999</c:v>
                </c:pt>
                <c:pt idx="239">
                  <c:v>268.88246799999996</c:v>
                </c:pt>
                <c:pt idx="240">
                  <c:v>268.93200199999995</c:v>
                </c:pt>
                <c:pt idx="241">
                  <c:v>268.98246699999999</c:v>
                </c:pt>
                <c:pt idx="242">
                  <c:v>269.03202199999998</c:v>
                </c:pt>
                <c:pt idx="243">
                  <c:v>269.07833699999998</c:v>
                </c:pt>
                <c:pt idx="244">
                  <c:v>269.12464399999999</c:v>
                </c:pt>
                <c:pt idx="245">
                  <c:v>269.17415799999998</c:v>
                </c:pt>
                <c:pt idx="246">
                  <c:v>269.22443599999997</c:v>
                </c:pt>
                <c:pt idx="247">
                  <c:v>269.27440999999999</c:v>
                </c:pt>
                <c:pt idx="248">
                  <c:v>269.32399299999997</c:v>
                </c:pt>
                <c:pt idx="249">
                  <c:v>269.374211</c:v>
                </c:pt>
                <c:pt idx="250">
                  <c:v>269.42022199999997</c:v>
                </c:pt>
                <c:pt idx="251">
                  <c:v>269.46652699999999</c:v>
                </c:pt>
                <c:pt idx="252">
                  <c:v>269.515716</c:v>
                </c:pt>
                <c:pt idx="253">
                  <c:v>269.56649999999996</c:v>
                </c:pt>
                <c:pt idx="254">
                  <c:v>269.61640399999999</c:v>
                </c:pt>
                <c:pt idx="255">
                  <c:v>269.666809</c:v>
                </c:pt>
                <c:pt idx="256">
                  <c:v>269.71607399999999</c:v>
                </c:pt>
                <c:pt idx="257">
                  <c:v>269.76198199999999</c:v>
                </c:pt>
                <c:pt idx="258">
                  <c:v>269.80820599999998</c:v>
                </c:pt>
                <c:pt idx="259">
                  <c:v>269.85828999999995</c:v>
                </c:pt>
                <c:pt idx="260">
                  <c:v>269.90769599999999</c:v>
                </c:pt>
                <c:pt idx="261">
                  <c:v>269.95844099999999</c:v>
                </c:pt>
                <c:pt idx="262">
                  <c:v>270.00857999999999</c:v>
                </c:pt>
                <c:pt idx="263">
                  <c:v>270.05902799999996</c:v>
                </c:pt>
                <c:pt idx="264">
                  <c:v>270.10388</c:v>
                </c:pt>
                <c:pt idx="265">
                  <c:v>270.15004399999998</c:v>
                </c:pt>
                <c:pt idx="266">
                  <c:v>270.1995</c:v>
                </c:pt>
                <c:pt idx="267">
                  <c:v>270.24996199999998</c:v>
                </c:pt>
                <c:pt idx="268">
                  <c:v>270.30035999999996</c:v>
                </c:pt>
                <c:pt idx="269">
                  <c:v>270.35085399999997</c:v>
                </c:pt>
                <c:pt idx="270">
                  <c:v>270.40029599999997</c:v>
                </c:pt>
                <c:pt idx="271">
                  <c:v>270.44631999999996</c:v>
                </c:pt>
                <c:pt idx="272">
                  <c:v>270.49195099999997</c:v>
                </c:pt>
                <c:pt idx="273">
                  <c:v>270.54189699999995</c:v>
                </c:pt>
                <c:pt idx="274">
                  <c:v>270.591768</c:v>
                </c:pt>
                <c:pt idx="275">
                  <c:v>270.64196599999997</c:v>
                </c:pt>
                <c:pt idx="276">
                  <c:v>270.69229799999999</c:v>
                </c:pt>
                <c:pt idx="277">
                  <c:v>270.742257</c:v>
                </c:pt>
                <c:pt idx="278">
                  <c:v>270.788973</c:v>
                </c:pt>
                <c:pt idx="279">
                  <c:v>270.83447999999999</c:v>
                </c:pt>
                <c:pt idx="280">
                  <c:v>270.884568</c:v>
                </c:pt>
                <c:pt idx="281">
                  <c:v>270.93470099999996</c:v>
                </c:pt>
                <c:pt idx="282">
                  <c:v>270.98514499999999</c:v>
                </c:pt>
                <c:pt idx="283">
                  <c:v>271.03448399999996</c:v>
                </c:pt>
                <c:pt idx="284">
                  <c:v>271.08484099999998</c:v>
                </c:pt>
                <c:pt idx="285">
                  <c:v>271.13034899999997</c:v>
                </c:pt>
                <c:pt idx="286">
                  <c:v>271.17655600000001</c:v>
                </c:pt>
                <c:pt idx="287">
                  <c:v>271.22611799999999</c:v>
                </c:pt>
                <c:pt idx="288">
                  <c:v>271.27656099999996</c:v>
                </c:pt>
                <c:pt idx="289">
                  <c:v>271.32725799999997</c:v>
                </c:pt>
                <c:pt idx="290">
                  <c:v>271.37651399999999</c:v>
                </c:pt>
                <c:pt idx="291">
                  <c:v>271.42665599999998</c:v>
                </c:pt>
                <c:pt idx="292">
                  <c:v>271.47243799999995</c:v>
                </c:pt>
                <c:pt idx="293">
                  <c:v>271.51833899999997</c:v>
                </c:pt>
                <c:pt idx="294">
                  <c:v>271.56771099999997</c:v>
                </c:pt>
                <c:pt idx="295">
                  <c:v>271.61808199999996</c:v>
                </c:pt>
                <c:pt idx="296">
                  <c:v>271.66801999999996</c:v>
                </c:pt>
                <c:pt idx="297">
                  <c:v>271.718009</c:v>
                </c:pt>
                <c:pt idx="298">
                  <c:v>271.76858799999997</c:v>
                </c:pt>
                <c:pt idx="299">
                  <c:v>271.81455799999998</c:v>
                </c:pt>
                <c:pt idx="300">
                  <c:v>271.86091099999999</c:v>
                </c:pt>
                <c:pt idx="301">
                  <c:v>271.910279</c:v>
                </c:pt>
                <c:pt idx="302">
                  <c:v>271.95944099999997</c:v>
                </c:pt>
                <c:pt idx="303">
                  <c:v>272.00996999999995</c:v>
                </c:pt>
                <c:pt idx="304">
                  <c:v>272.059461</c:v>
                </c:pt>
                <c:pt idx="305">
                  <c:v>272.10959699999995</c:v>
                </c:pt>
                <c:pt idx="306">
                  <c:v>272.1559709</c:v>
                </c:pt>
                <c:pt idx="307">
                  <c:v>272.20162809999999</c:v>
                </c:pt>
                <c:pt idx="308">
                  <c:v>272.25155119999999</c:v>
                </c:pt>
                <c:pt idx="309">
                  <c:v>272.30159149999997</c:v>
                </c:pt>
                <c:pt idx="310">
                  <c:v>272.35236679999997</c:v>
                </c:pt>
                <c:pt idx="311">
                  <c:v>272.40240719999997</c:v>
                </c:pt>
                <c:pt idx="312">
                  <c:v>272.45231139999999</c:v>
                </c:pt>
                <c:pt idx="313">
                  <c:v>272.4985016</c:v>
                </c:pt>
                <c:pt idx="314">
                  <c:v>272.54382389999995</c:v>
                </c:pt>
                <c:pt idx="315">
                  <c:v>272.59433669999999</c:v>
                </c:pt>
                <c:pt idx="316">
                  <c:v>272.64456839999997</c:v>
                </c:pt>
                <c:pt idx="317">
                  <c:v>272.69442959999998</c:v>
                </c:pt>
                <c:pt idx="318">
                  <c:v>272.74399779999999</c:v>
                </c:pt>
                <c:pt idx="319">
                  <c:v>272.79394359999998</c:v>
                </c:pt>
                <c:pt idx="320">
                  <c:v>272.84005859999996</c:v>
                </c:pt>
                <c:pt idx="321">
                  <c:v>272.88677919999998</c:v>
                </c:pt>
                <c:pt idx="322">
                  <c:v>272.93638799999997</c:v>
                </c:pt>
                <c:pt idx="323">
                  <c:v>272.98612219999995</c:v>
                </c:pt>
                <c:pt idx="324">
                  <c:v>273.03636760000001</c:v>
                </c:pt>
                <c:pt idx="325">
                  <c:v>273.08668632999996</c:v>
                </c:pt>
                <c:pt idx="326">
                  <c:v>273.13667937999998</c:v>
                </c:pt>
                <c:pt idx="327">
                  <c:v>273.18231659999998</c:v>
                </c:pt>
                <c:pt idx="328">
                  <c:v>273.2281261</c:v>
                </c:pt>
                <c:pt idx="329">
                  <c:v>273.27776699999998</c:v>
                </c:pt>
                <c:pt idx="330">
                  <c:v>273.32822229999999</c:v>
                </c:pt>
                <c:pt idx="331">
                  <c:v>273.37788659999995</c:v>
                </c:pt>
                <c:pt idx="332">
                  <c:v>273.42775599999999</c:v>
                </c:pt>
                <c:pt idx="333">
                  <c:v>273.47776829999998</c:v>
                </c:pt>
                <c:pt idx="334">
                  <c:v>273.52350159999997</c:v>
                </c:pt>
                <c:pt idx="335">
                  <c:v>273.56948180000001</c:v>
                </c:pt>
                <c:pt idx="336">
                  <c:v>273.61971719999997</c:v>
                </c:pt>
                <c:pt idx="337">
                  <c:v>273.67014409999996</c:v>
                </c:pt>
                <c:pt idx="338">
                  <c:v>273.71977089999996</c:v>
                </c:pt>
                <c:pt idx="339">
                  <c:v>273.77011719999996</c:v>
                </c:pt>
                <c:pt idx="340">
                  <c:v>273.82002619999997</c:v>
                </c:pt>
                <c:pt idx="341">
                  <c:v>273.86585389999999</c:v>
                </c:pt>
                <c:pt idx="342">
                  <c:v>273.91160629999996</c:v>
                </c:pt>
                <c:pt idx="343">
                  <c:v>273.96157039999997</c:v>
                </c:pt>
                <c:pt idx="344">
                  <c:v>274.01127219999995</c:v>
                </c:pt>
                <c:pt idx="345">
                  <c:v>274.06189969999997</c:v>
                </c:pt>
                <c:pt idx="346">
                  <c:v>274.1118687</c:v>
                </c:pt>
                <c:pt idx="347">
                  <c:v>274.16177699999997</c:v>
                </c:pt>
                <c:pt idx="348">
                  <c:v>274.207359</c:v>
                </c:pt>
                <c:pt idx="349">
                  <c:v>274.25269899999995</c:v>
                </c:pt>
                <c:pt idx="350">
                  <c:v>274.30352899999997</c:v>
                </c:pt>
                <c:pt idx="351">
                  <c:v>274.35355599999997</c:v>
                </c:pt>
                <c:pt idx="352">
                  <c:v>274.40403599999996</c:v>
                </c:pt>
                <c:pt idx="353">
                  <c:v>274.45335</c:v>
                </c:pt>
                <c:pt idx="354">
                  <c:v>274.50417099999999</c:v>
                </c:pt>
                <c:pt idx="355">
                  <c:v>274.54936399999997</c:v>
                </c:pt>
                <c:pt idx="356">
                  <c:v>274.59512599999999</c:v>
                </c:pt>
                <c:pt idx="357">
                  <c:v>274.64522199999999</c:v>
                </c:pt>
                <c:pt idx="358">
                  <c:v>274.69554599999998</c:v>
                </c:pt>
                <c:pt idx="359">
                  <c:v>274.74521599999997</c:v>
                </c:pt>
                <c:pt idx="360">
                  <c:v>274.79476799999998</c:v>
                </c:pt>
                <c:pt idx="361">
                  <c:v>274.845234</c:v>
                </c:pt>
                <c:pt idx="362">
                  <c:v>274.89166599999999</c:v>
                </c:pt>
                <c:pt idx="363">
                  <c:v>274.93720399999995</c:v>
                </c:pt>
                <c:pt idx="364">
                  <c:v>274.98691099999996</c:v>
                </c:pt>
                <c:pt idx="365">
                  <c:v>275.03754999999995</c:v>
                </c:pt>
                <c:pt idx="366">
                  <c:v>275.08751899999999</c:v>
                </c:pt>
                <c:pt idx="367">
                  <c:v>275.13743499999998</c:v>
                </c:pt>
                <c:pt idx="368">
                  <c:v>275.18745899999999</c:v>
                </c:pt>
                <c:pt idx="369">
                  <c:v>275.23335599999996</c:v>
                </c:pt>
                <c:pt idx="370">
                  <c:v>275.27924299999995</c:v>
                </c:pt>
                <c:pt idx="371">
                  <c:v>275.32960199999997</c:v>
                </c:pt>
                <c:pt idx="372">
                  <c:v>275.37870499999997</c:v>
                </c:pt>
                <c:pt idx="373">
                  <c:v>275.430184</c:v>
                </c:pt>
                <c:pt idx="374">
                  <c:v>275.47938399999998</c:v>
                </c:pt>
                <c:pt idx="375">
                  <c:v>275.52891999999997</c:v>
                </c:pt>
                <c:pt idx="376">
                  <c:v>275.57435999999996</c:v>
                </c:pt>
                <c:pt idx="377">
                  <c:v>275.620812</c:v>
                </c:pt>
                <c:pt idx="378">
                  <c:v>275.67078499999997</c:v>
                </c:pt>
                <c:pt idx="379">
                  <c:v>275.72101999999995</c:v>
                </c:pt>
                <c:pt idx="380">
                  <c:v>275.77162399999997</c:v>
                </c:pt>
                <c:pt idx="381">
                  <c:v>275.82155699999998</c:v>
                </c:pt>
                <c:pt idx="382">
                  <c:v>275.871869</c:v>
                </c:pt>
                <c:pt idx="383">
                  <c:v>275.91730799999999</c:v>
                </c:pt>
                <c:pt idx="384">
                  <c:v>275.963663</c:v>
                </c:pt>
                <c:pt idx="385">
                  <c:v>276.01380599999999</c:v>
                </c:pt>
                <c:pt idx="386">
                  <c:v>276.06374</c:v>
                </c:pt>
                <c:pt idx="387">
                  <c:v>276.11337699999996</c:v>
                </c:pt>
                <c:pt idx="388">
                  <c:v>276.16318999999999</c:v>
                </c:pt>
                <c:pt idx="389">
                  <c:v>276.21380799999997</c:v>
                </c:pt>
                <c:pt idx="390">
                  <c:v>276.25913399999996</c:v>
                </c:pt>
                <c:pt idx="391">
                  <c:v>276.30460799999997</c:v>
                </c:pt>
                <c:pt idx="392">
                  <c:v>276.35574199999996</c:v>
                </c:pt>
                <c:pt idx="393">
                  <c:v>276.40501</c:v>
                </c:pt>
                <c:pt idx="394">
                  <c:v>276.45568399999996</c:v>
                </c:pt>
                <c:pt idx="395">
                  <c:v>276.50616399999996</c:v>
                </c:pt>
                <c:pt idx="396">
                  <c:v>276.555004</c:v>
                </c:pt>
                <c:pt idx="397">
                  <c:v>276.60061899999999</c:v>
                </c:pt>
                <c:pt idx="398">
                  <c:v>276.64722999999998</c:v>
                </c:pt>
                <c:pt idx="399">
                  <c:v>276.69729599999999</c:v>
                </c:pt>
                <c:pt idx="400">
                  <c:v>276.74704399999996</c:v>
                </c:pt>
                <c:pt idx="401">
                  <c:v>276.79697599999997</c:v>
                </c:pt>
                <c:pt idx="402">
                  <c:v>276.84711999999996</c:v>
                </c:pt>
                <c:pt idx="403">
                  <c:v>276.89729199999999</c:v>
                </c:pt>
                <c:pt idx="404">
                  <c:v>276.94349399999999</c:v>
                </c:pt>
                <c:pt idx="405">
                  <c:v>276.98895599999997</c:v>
                </c:pt>
                <c:pt idx="406">
                  <c:v>277.03900799999997</c:v>
                </c:pt>
                <c:pt idx="407">
                  <c:v>277.08997399999998</c:v>
                </c:pt>
                <c:pt idx="408">
                  <c:v>277.13887599999998</c:v>
                </c:pt>
                <c:pt idx="409">
                  <c:v>277.189187</c:v>
                </c:pt>
                <c:pt idx="410">
                  <c:v>277.23905999999999</c:v>
                </c:pt>
                <c:pt idx="411">
                  <c:v>277.28492999999997</c:v>
                </c:pt>
                <c:pt idx="412">
                  <c:v>277.33134199999995</c:v>
                </c:pt>
                <c:pt idx="413">
                  <c:v>277.38097599999998</c:v>
                </c:pt>
                <c:pt idx="414">
                  <c:v>277.431333</c:v>
                </c:pt>
                <c:pt idx="415">
                  <c:v>277.48127299999999</c:v>
                </c:pt>
                <c:pt idx="416">
                  <c:v>277.53173099999998</c:v>
                </c:pt>
                <c:pt idx="417">
                  <c:v>277.58099199999998</c:v>
                </c:pt>
                <c:pt idx="418">
                  <c:v>277.62674099999998</c:v>
                </c:pt>
                <c:pt idx="419">
                  <c:v>277.67282999999998</c:v>
                </c:pt>
                <c:pt idx="420">
                  <c:v>277.72296999999998</c:v>
                </c:pt>
                <c:pt idx="421">
                  <c:v>277.772942</c:v>
                </c:pt>
                <c:pt idx="422">
                  <c:v>277.823262</c:v>
                </c:pt>
                <c:pt idx="423">
                  <c:v>277.87350599999996</c:v>
                </c:pt>
                <c:pt idx="424">
                  <c:v>277.92354999999998</c:v>
                </c:pt>
                <c:pt idx="425">
                  <c:v>277.96945199999999</c:v>
                </c:pt>
                <c:pt idx="426">
                  <c:v>278.01498399999997</c:v>
                </c:pt>
                <c:pt idx="427">
                  <c:v>278.06464999999997</c:v>
                </c:pt>
                <c:pt idx="428">
                  <c:v>278.11542199999997</c:v>
                </c:pt>
                <c:pt idx="429">
                  <c:v>278.16495499999996</c:v>
                </c:pt>
                <c:pt idx="430">
                  <c:v>278.214947</c:v>
                </c:pt>
                <c:pt idx="431">
                  <c:v>278.26532799999995</c:v>
                </c:pt>
                <c:pt idx="432">
                  <c:v>278.31066299999998</c:v>
                </c:pt>
                <c:pt idx="433">
                  <c:v>278.35700199999997</c:v>
                </c:pt>
                <c:pt idx="434">
                  <c:v>278.40722099999999</c:v>
                </c:pt>
                <c:pt idx="435">
                  <c:v>278.45764199999996</c:v>
                </c:pt>
                <c:pt idx="436">
                  <c:v>278.50682999999998</c:v>
                </c:pt>
                <c:pt idx="437">
                  <c:v>278.557368</c:v>
                </c:pt>
                <c:pt idx="438">
                  <c:v>278.60690199999999</c:v>
                </c:pt>
                <c:pt idx="439">
                  <c:v>278.65309999999999</c:v>
                </c:pt>
                <c:pt idx="440">
                  <c:v>278.69913199999996</c:v>
                </c:pt>
                <c:pt idx="441">
                  <c:v>278.748895</c:v>
                </c:pt>
                <c:pt idx="442">
                  <c:v>278.79943399999996</c:v>
                </c:pt>
                <c:pt idx="443">
                  <c:v>278.84955599999995</c:v>
                </c:pt>
                <c:pt idx="444">
                  <c:v>278.89975699999997</c:v>
                </c:pt>
                <c:pt idx="445">
                  <c:v>278.94957499999998</c:v>
                </c:pt>
                <c:pt idx="446">
                  <c:v>278.994981</c:v>
                </c:pt>
                <c:pt idx="447">
                  <c:v>279.04088199999995</c:v>
                </c:pt>
                <c:pt idx="448">
                  <c:v>279.09125799999998</c:v>
                </c:pt>
                <c:pt idx="449">
                  <c:v>279.14203399999997</c:v>
                </c:pt>
                <c:pt idx="450">
                  <c:v>279.191328</c:v>
                </c:pt>
                <c:pt idx="451">
                  <c:v>279.24136199999998</c:v>
                </c:pt>
                <c:pt idx="452">
                  <c:v>279.29106299999995</c:v>
                </c:pt>
                <c:pt idx="453">
                  <c:v>279.33702199999999</c:v>
                </c:pt>
                <c:pt idx="454">
                  <c:v>279.38281999999998</c:v>
                </c:pt>
                <c:pt idx="455">
                  <c:v>279.43278299999997</c:v>
                </c:pt>
                <c:pt idx="456">
                  <c:v>279.48252499999995</c:v>
                </c:pt>
                <c:pt idx="457">
                  <c:v>279.53289599999999</c:v>
                </c:pt>
                <c:pt idx="458">
                  <c:v>279.582627</c:v>
                </c:pt>
                <c:pt idx="459">
                  <c:v>279.633308</c:v>
                </c:pt>
                <c:pt idx="460">
                  <c:v>279.67899999999997</c:v>
                </c:pt>
                <c:pt idx="461">
                  <c:v>279.72511299999996</c:v>
                </c:pt>
                <c:pt idx="462">
                  <c:v>279.77556899999996</c:v>
                </c:pt>
                <c:pt idx="463">
                  <c:v>279.82562199999995</c:v>
                </c:pt>
                <c:pt idx="464">
                  <c:v>279.87555499999996</c:v>
                </c:pt>
                <c:pt idx="465">
                  <c:v>279.92451799999998</c:v>
                </c:pt>
                <c:pt idx="466">
                  <c:v>279.975122</c:v>
                </c:pt>
                <c:pt idx="467">
                  <c:v>280.02094999999997</c:v>
                </c:pt>
                <c:pt idx="468">
                  <c:v>280.06688599999995</c:v>
                </c:pt>
                <c:pt idx="469">
                  <c:v>280.11791799999997</c:v>
                </c:pt>
                <c:pt idx="470">
                  <c:v>280.16728499999999</c:v>
                </c:pt>
                <c:pt idx="471">
                  <c:v>280.217241</c:v>
                </c:pt>
                <c:pt idx="472">
                  <c:v>280.26681199999996</c:v>
                </c:pt>
                <c:pt idx="473">
                  <c:v>280.31739799999997</c:v>
                </c:pt>
                <c:pt idx="474">
                  <c:v>280.36293000000001</c:v>
                </c:pt>
                <c:pt idx="475">
                  <c:v>280.40838199999996</c:v>
                </c:pt>
                <c:pt idx="476">
                  <c:v>280.45859099999996</c:v>
                </c:pt>
                <c:pt idx="477">
                  <c:v>280.509097</c:v>
                </c:pt>
                <c:pt idx="478">
                  <c:v>280.55968799999999</c:v>
                </c:pt>
                <c:pt idx="479">
                  <c:v>280.60864399999997</c:v>
                </c:pt>
                <c:pt idx="480">
                  <c:v>280.65866599999998</c:v>
                </c:pt>
                <c:pt idx="481">
                  <c:v>280.70540499999998</c:v>
                </c:pt>
                <c:pt idx="482">
                  <c:v>280.75144699999998</c:v>
                </c:pt>
                <c:pt idx="483">
                  <c:v>280.80150499999996</c:v>
                </c:pt>
                <c:pt idx="484">
                  <c:v>280.851268</c:v>
                </c:pt>
                <c:pt idx="485">
                  <c:v>280.90114</c:v>
                </c:pt>
                <c:pt idx="486">
                  <c:v>280.95071299999995</c:v>
                </c:pt>
                <c:pt idx="487">
                  <c:v>281.00159399999995</c:v>
                </c:pt>
                <c:pt idx="488">
                  <c:v>281.04724999999996</c:v>
                </c:pt>
                <c:pt idx="489">
                  <c:v>281.092759</c:v>
                </c:pt>
                <c:pt idx="490">
                  <c:v>281.14301999999998</c:v>
                </c:pt>
                <c:pt idx="491">
                  <c:v>281.19300299999998</c:v>
                </c:pt>
                <c:pt idx="492">
                  <c:v>281.24314399999997</c:v>
                </c:pt>
                <c:pt idx="493">
                  <c:v>281.29280799999998</c:v>
                </c:pt>
                <c:pt idx="494">
                  <c:v>281.34269399999999</c:v>
                </c:pt>
                <c:pt idx="495">
                  <c:v>281.38868099999996</c:v>
                </c:pt>
                <c:pt idx="496">
                  <c:v>281.43389399999995</c:v>
                </c:pt>
                <c:pt idx="497">
                  <c:v>281.48506899999995</c:v>
                </c:pt>
                <c:pt idx="498">
                  <c:v>281.53456199999999</c:v>
                </c:pt>
                <c:pt idx="499">
                  <c:v>281.584431</c:v>
                </c:pt>
                <c:pt idx="500">
                  <c:v>281.63447399999995</c:v>
                </c:pt>
                <c:pt idx="501">
                  <c:v>281.68451199999998</c:v>
                </c:pt>
                <c:pt idx="502">
                  <c:v>281.72992499999998</c:v>
                </c:pt>
                <c:pt idx="503">
                  <c:v>281.77630799999997</c:v>
                </c:pt>
                <c:pt idx="504">
                  <c:v>281.82651799999996</c:v>
                </c:pt>
                <c:pt idx="505">
                  <c:v>281.87624499999998</c:v>
                </c:pt>
                <c:pt idx="506">
                  <c:v>281.92616799999996</c:v>
                </c:pt>
                <c:pt idx="507">
                  <c:v>281.97646899999995</c:v>
                </c:pt>
                <c:pt idx="508">
                  <c:v>282.026949</c:v>
                </c:pt>
                <c:pt idx="509">
                  <c:v>282.072766</c:v>
                </c:pt>
                <c:pt idx="510">
                  <c:v>282.11824999999999</c:v>
                </c:pt>
                <c:pt idx="511">
                  <c:v>282.16796199999999</c:v>
                </c:pt>
                <c:pt idx="512">
                  <c:v>282.21837799999997</c:v>
                </c:pt>
                <c:pt idx="513">
                  <c:v>282.26738599999999</c:v>
                </c:pt>
                <c:pt idx="514">
                  <c:v>282.318082</c:v>
                </c:pt>
                <c:pt idx="515">
                  <c:v>282.36810299999996</c:v>
                </c:pt>
                <c:pt idx="516">
                  <c:v>282.41415999999998</c:v>
                </c:pt>
                <c:pt idx="517">
                  <c:v>282.45966299999998</c:v>
                </c:pt>
                <c:pt idx="518">
                  <c:v>282.510019</c:v>
                </c:pt>
                <c:pt idx="519">
                  <c:v>282.55992599999996</c:v>
                </c:pt>
                <c:pt idx="520">
                  <c:v>282.610187</c:v>
                </c:pt>
                <c:pt idx="521">
                  <c:v>282.65945299999998</c:v>
                </c:pt>
                <c:pt idx="522">
                  <c:v>282.71008999999998</c:v>
                </c:pt>
                <c:pt idx="523">
                  <c:v>282.75550599999997</c:v>
                </c:pt>
                <c:pt idx="524">
                  <c:v>282.80175799999995</c:v>
                </c:pt>
                <c:pt idx="525">
                  <c:v>282.85206199999999</c:v>
                </c:pt>
                <c:pt idx="526">
                  <c:v>282.902491</c:v>
                </c:pt>
                <c:pt idx="527">
                  <c:v>282.95192499999996</c:v>
                </c:pt>
                <c:pt idx="528">
                  <c:v>283.00178899999997</c:v>
                </c:pt>
                <c:pt idx="529">
                  <c:v>283.05268699999999</c:v>
                </c:pt>
                <c:pt idx="530">
                  <c:v>283.09736799999996</c:v>
                </c:pt>
                <c:pt idx="531">
                  <c:v>283.143778</c:v>
                </c:pt>
                <c:pt idx="532">
                  <c:v>283.19442999999995</c:v>
                </c:pt>
                <c:pt idx="533">
                  <c:v>283.24408999999997</c:v>
                </c:pt>
                <c:pt idx="534">
                  <c:v>283.29388999999998</c:v>
                </c:pt>
                <c:pt idx="535">
                  <c:v>283.34422999999998</c:v>
                </c:pt>
                <c:pt idx="536">
                  <c:v>283.39400000000001</c:v>
                </c:pt>
                <c:pt idx="537">
                  <c:v>283.43973999999997</c:v>
                </c:pt>
                <c:pt idx="538">
                  <c:v>283.4855</c:v>
                </c:pt>
                <c:pt idx="539">
                  <c:v>283.53601999999995</c:v>
                </c:pt>
                <c:pt idx="540">
                  <c:v>283.58584999999999</c:v>
                </c:pt>
                <c:pt idx="541">
                  <c:v>283.63587999999999</c:v>
                </c:pt>
                <c:pt idx="542">
                  <c:v>283.68568999999997</c:v>
                </c:pt>
                <c:pt idx="543">
                  <c:v>283.73580999999996</c:v>
                </c:pt>
                <c:pt idx="544">
                  <c:v>283.78148999999996</c:v>
                </c:pt>
                <c:pt idx="545">
                  <c:v>283.82791999999995</c:v>
                </c:pt>
                <c:pt idx="546">
                  <c:v>283.87754999999999</c:v>
                </c:pt>
                <c:pt idx="547">
                  <c:v>283.92811</c:v>
                </c:pt>
                <c:pt idx="548">
                  <c:v>283.97778</c:v>
                </c:pt>
                <c:pt idx="549">
                  <c:v>284.02716999999996</c:v>
                </c:pt>
                <c:pt idx="550">
                  <c:v>284.07727</c:v>
                </c:pt>
                <c:pt idx="551">
                  <c:v>284.12350999999995</c:v>
                </c:pt>
                <c:pt idx="552">
                  <c:v>284.16943999999995</c:v>
                </c:pt>
                <c:pt idx="553">
                  <c:v>284.21953999999999</c:v>
                </c:pt>
                <c:pt idx="554">
                  <c:v>284.26929999999999</c:v>
                </c:pt>
                <c:pt idx="555">
                  <c:v>284.31881999999996</c:v>
                </c:pt>
                <c:pt idx="556">
                  <c:v>284.3689</c:v>
                </c:pt>
                <c:pt idx="557">
                  <c:v>284.41924</c:v>
                </c:pt>
                <c:pt idx="558">
                  <c:v>284.46509999999995</c:v>
                </c:pt>
                <c:pt idx="559">
                  <c:v>284.51008999999999</c:v>
                </c:pt>
                <c:pt idx="560">
                  <c:v>284.56068999999997</c:v>
                </c:pt>
                <c:pt idx="561">
                  <c:v>284.61036999999999</c:v>
                </c:pt>
                <c:pt idx="562">
                  <c:v>284.66032999999999</c:v>
                </c:pt>
                <c:pt idx="563">
                  <c:v>284.71096</c:v>
                </c:pt>
                <c:pt idx="564">
                  <c:v>284.76103000000001</c:v>
                </c:pt>
                <c:pt idx="565">
                  <c:v>284.80735999999996</c:v>
                </c:pt>
                <c:pt idx="566">
                  <c:v>284.85305</c:v>
                </c:pt>
                <c:pt idx="567">
                  <c:v>284.90277999999995</c:v>
                </c:pt>
                <c:pt idx="568">
                  <c:v>284.95277999999996</c:v>
                </c:pt>
                <c:pt idx="569">
                  <c:v>285.00291999999996</c:v>
                </c:pt>
                <c:pt idx="570">
                  <c:v>285.05333999999999</c:v>
                </c:pt>
                <c:pt idx="571">
                  <c:v>285.10300999999998</c:v>
                </c:pt>
                <c:pt idx="572">
                  <c:v>285.14819999999997</c:v>
                </c:pt>
                <c:pt idx="573">
                  <c:v>285.19469999999995</c:v>
                </c:pt>
                <c:pt idx="574">
                  <c:v>285.24561999999997</c:v>
                </c:pt>
                <c:pt idx="575">
                  <c:v>285.29532</c:v>
                </c:pt>
                <c:pt idx="576">
                  <c:v>285.34564</c:v>
                </c:pt>
                <c:pt idx="577">
                  <c:v>285.39509999999996</c:v>
                </c:pt>
                <c:pt idx="578">
                  <c:v>285.44511</c:v>
                </c:pt>
                <c:pt idx="579">
                  <c:v>285.49116999999995</c:v>
                </c:pt>
                <c:pt idx="580">
                  <c:v>285.53684999999996</c:v>
                </c:pt>
                <c:pt idx="581">
                  <c:v>285.5872</c:v>
                </c:pt>
                <c:pt idx="582">
                  <c:v>285.63691</c:v>
                </c:pt>
                <c:pt idx="583">
                  <c:v>285.68718999999999</c:v>
                </c:pt>
                <c:pt idx="584">
                  <c:v>285.73676</c:v>
                </c:pt>
                <c:pt idx="585">
                  <c:v>285.78665999999998</c:v>
                </c:pt>
                <c:pt idx="586">
                  <c:v>285.83306999999996</c:v>
                </c:pt>
                <c:pt idx="587">
                  <c:v>285.87926999999996</c:v>
                </c:pt>
                <c:pt idx="588">
                  <c:v>285.92806999999999</c:v>
                </c:pt>
                <c:pt idx="589">
                  <c:v>285.97843999999998</c:v>
                </c:pt>
                <c:pt idx="590">
                  <c:v>286.02903999999995</c:v>
                </c:pt>
                <c:pt idx="591">
                  <c:v>286.07883999999996</c:v>
                </c:pt>
                <c:pt idx="592">
                  <c:v>286.12891999999999</c:v>
                </c:pt>
                <c:pt idx="593">
                  <c:v>286.17475999999999</c:v>
                </c:pt>
                <c:pt idx="594">
                  <c:v>286.22104999999999</c:v>
                </c:pt>
                <c:pt idx="595">
                  <c:v>286.27073999999999</c:v>
                </c:pt>
                <c:pt idx="596">
                  <c:v>286.32067999999998</c:v>
                </c:pt>
                <c:pt idx="597">
                  <c:v>286.37139999999999</c:v>
                </c:pt>
                <c:pt idx="598">
                  <c:v>286.42084999999997</c:v>
                </c:pt>
                <c:pt idx="599">
                  <c:v>286.47041999999999</c:v>
                </c:pt>
                <c:pt idx="600">
                  <c:v>286.51682</c:v>
                </c:pt>
                <c:pt idx="601">
                  <c:v>286.56289999999996</c:v>
                </c:pt>
                <c:pt idx="602">
                  <c:v>286.61318999999997</c:v>
                </c:pt>
                <c:pt idx="603">
                  <c:v>286.66278</c:v>
                </c:pt>
                <c:pt idx="604">
                  <c:v>286.71289999999999</c:v>
                </c:pt>
                <c:pt idx="605">
                  <c:v>286.76222999999999</c:v>
                </c:pt>
                <c:pt idx="606">
                  <c:v>286.81260999999995</c:v>
                </c:pt>
                <c:pt idx="607">
                  <c:v>286.85825</c:v>
                </c:pt>
                <c:pt idx="608">
                  <c:v>286.9042</c:v>
                </c:pt>
                <c:pt idx="609">
                  <c:v>286.9547</c:v>
                </c:pt>
                <c:pt idx="610">
                  <c:v>287.00479999999999</c:v>
                </c:pt>
                <c:pt idx="611">
                  <c:v>287.05481999999995</c:v>
                </c:pt>
                <c:pt idx="612">
                  <c:v>287.10443999999995</c:v>
                </c:pt>
                <c:pt idx="613">
                  <c:v>287.15503999999999</c:v>
                </c:pt>
                <c:pt idx="614">
                  <c:v>287.19987999999995</c:v>
                </c:pt>
                <c:pt idx="615">
                  <c:v>287.24635999999998</c:v>
                </c:pt>
                <c:pt idx="616">
                  <c:v>287.29629999999997</c:v>
                </c:pt>
                <c:pt idx="617">
                  <c:v>287.34595999999999</c:v>
                </c:pt>
                <c:pt idx="618">
                  <c:v>287.39612</c:v>
                </c:pt>
                <c:pt idx="619">
                  <c:v>287.44700999999998</c:v>
                </c:pt>
                <c:pt idx="620">
                  <c:v>287.49683999999996</c:v>
                </c:pt>
                <c:pt idx="621">
                  <c:v>287.54187999999999</c:v>
                </c:pt>
                <c:pt idx="622">
                  <c:v>287.58866</c:v>
                </c:pt>
                <c:pt idx="623">
                  <c:v>287.63838999999996</c:v>
                </c:pt>
                <c:pt idx="624">
                  <c:v>287.68784999999997</c:v>
                </c:pt>
                <c:pt idx="625">
                  <c:v>287.73827</c:v>
                </c:pt>
                <c:pt idx="626">
                  <c:v>287.78793999999999</c:v>
                </c:pt>
                <c:pt idx="627">
                  <c:v>287.83808999999997</c:v>
                </c:pt>
                <c:pt idx="628">
                  <c:v>287.88475999999997</c:v>
                </c:pt>
                <c:pt idx="629">
                  <c:v>287.93053999999995</c:v>
                </c:pt>
                <c:pt idx="630">
                  <c:v>287.98050000000001</c:v>
                </c:pt>
                <c:pt idx="631">
                  <c:v>288.02975999999995</c:v>
                </c:pt>
                <c:pt idx="632">
                  <c:v>288.08</c:v>
                </c:pt>
                <c:pt idx="633">
                  <c:v>288.12995999999998</c:v>
                </c:pt>
              </c:numCache>
            </c:numRef>
          </c:xVal>
          <c:yVal>
            <c:numRef>
              <c:f>[4]Sheet1!$D$1:$D$634</c:f>
              <c:numCache>
                <c:formatCode>General</c:formatCode>
                <c:ptCount val="634"/>
                <c:pt idx="0">
                  <c:v>4.1038389830508475</c:v>
                </c:pt>
                <c:pt idx="1">
                  <c:v>4.1050847457627118</c:v>
                </c:pt>
                <c:pt idx="2">
                  <c:v>4.1063440677966101</c:v>
                </c:pt>
                <c:pt idx="3">
                  <c:v>4.1076050847457628</c:v>
                </c:pt>
                <c:pt idx="4">
                  <c:v>4.1088745762711865</c:v>
                </c:pt>
                <c:pt idx="5">
                  <c:v>4.1100440677966095</c:v>
                </c:pt>
                <c:pt idx="6">
                  <c:v>4.1112135593220334</c:v>
                </c:pt>
                <c:pt idx="7">
                  <c:v>4.1124999999999998</c:v>
                </c:pt>
                <c:pt idx="8">
                  <c:v>4.1137898305084741</c:v>
                </c:pt>
                <c:pt idx="9">
                  <c:v>4.1150813559322037</c:v>
                </c:pt>
                <c:pt idx="10">
                  <c:v>4.1163779661016946</c:v>
                </c:pt>
                <c:pt idx="11">
                  <c:v>4.1176694915254233</c:v>
                </c:pt>
                <c:pt idx="12">
                  <c:v>4.11885593220339</c:v>
                </c:pt>
                <c:pt idx="13">
                  <c:v>4.1200525423728811</c:v>
                </c:pt>
                <c:pt idx="14">
                  <c:v>4.1213644067796613</c:v>
                </c:pt>
                <c:pt idx="15">
                  <c:v>4.1226881355932203</c:v>
                </c:pt>
                <c:pt idx="16">
                  <c:v>4.1240203389830512</c:v>
                </c:pt>
                <c:pt idx="17">
                  <c:v>4.1253711864406775</c:v>
                </c:pt>
                <c:pt idx="18">
                  <c:v>4.1267542372881358</c:v>
                </c:pt>
                <c:pt idx="19">
                  <c:v>4.1280305084745761</c:v>
                </c:pt>
                <c:pt idx="20">
                  <c:v>4.1293169491525425</c:v>
                </c:pt>
                <c:pt idx="21">
                  <c:v>4.1307288135593216</c:v>
                </c:pt>
                <c:pt idx="22">
                  <c:v>4.132142372881356</c:v>
                </c:pt>
                <c:pt idx="23">
                  <c:v>4.133584745762712</c:v>
                </c:pt>
                <c:pt idx="24">
                  <c:v>4.1350694915254236</c:v>
                </c:pt>
                <c:pt idx="25">
                  <c:v>4.1365389830508477</c:v>
                </c:pt>
                <c:pt idx="26">
                  <c:v>4.1378881355932204</c:v>
                </c:pt>
                <c:pt idx="27">
                  <c:v>4.1392389830508476</c:v>
                </c:pt>
                <c:pt idx="28">
                  <c:v>4.1407237288135592</c:v>
                </c:pt>
                <c:pt idx="29">
                  <c:v>4.1422220338983049</c:v>
                </c:pt>
                <c:pt idx="30">
                  <c:v>4.1437271186440672</c:v>
                </c:pt>
                <c:pt idx="31">
                  <c:v>4.1452322033898303</c:v>
                </c:pt>
                <c:pt idx="32">
                  <c:v>4.1467457627118645</c:v>
                </c:pt>
                <c:pt idx="33">
                  <c:v>4.148164406779661</c:v>
                </c:pt>
                <c:pt idx="34">
                  <c:v>4.1495830508474576</c:v>
                </c:pt>
                <c:pt idx="35">
                  <c:v>4.1511474576271183</c:v>
                </c:pt>
                <c:pt idx="36">
                  <c:v>4.1528220338983051</c:v>
                </c:pt>
                <c:pt idx="37">
                  <c:v>4.1544440677966099</c:v>
                </c:pt>
                <c:pt idx="38">
                  <c:v>4.1560559322033894</c:v>
                </c:pt>
                <c:pt idx="39">
                  <c:v>4.1576711864406777</c:v>
                </c:pt>
                <c:pt idx="40">
                  <c:v>4.159145762711864</c:v>
                </c:pt>
                <c:pt idx="41">
                  <c:v>4.1606118644067793</c:v>
                </c:pt>
                <c:pt idx="42">
                  <c:v>4.1622186440677966</c:v>
                </c:pt>
                <c:pt idx="43">
                  <c:v>4.1638610169491521</c:v>
                </c:pt>
                <c:pt idx="44">
                  <c:v>4.1654847457627113</c:v>
                </c:pt>
                <c:pt idx="45">
                  <c:v>4.1670966101694917</c:v>
                </c:pt>
                <c:pt idx="46">
                  <c:v>4.1687186440677966</c:v>
                </c:pt>
                <c:pt idx="47">
                  <c:v>4.1702101694915248</c:v>
                </c:pt>
                <c:pt idx="48">
                  <c:v>4.1717169491525423</c:v>
                </c:pt>
                <c:pt idx="49">
                  <c:v>4.1733796610169493</c:v>
                </c:pt>
                <c:pt idx="50">
                  <c:v>4.1750881355932208</c:v>
                </c:pt>
                <c:pt idx="51">
                  <c:v>4.1767711864406776</c:v>
                </c:pt>
                <c:pt idx="52">
                  <c:v>4.1784372881355933</c:v>
                </c:pt>
                <c:pt idx="53">
                  <c:v>4.1801084745762713</c:v>
                </c:pt>
                <c:pt idx="54">
                  <c:v>4.1816881355932205</c:v>
                </c:pt>
                <c:pt idx="55">
                  <c:v>4.1834949152542373</c:v>
                </c:pt>
                <c:pt idx="56">
                  <c:v>4.1855372881355928</c:v>
                </c:pt>
                <c:pt idx="57">
                  <c:v>4.1875254237288129</c:v>
                </c:pt>
                <c:pt idx="58">
                  <c:v>4.1896677966101699</c:v>
                </c:pt>
                <c:pt idx="59">
                  <c:v>4.1919118644067792</c:v>
                </c:pt>
                <c:pt idx="60">
                  <c:v>4.1942966101694914</c:v>
                </c:pt>
                <c:pt idx="61">
                  <c:v>4.1966999999999999</c:v>
                </c:pt>
                <c:pt idx="62">
                  <c:v>4.1991338983050843</c:v>
                </c:pt>
                <c:pt idx="63">
                  <c:v>4.2018237288135589</c:v>
                </c:pt>
                <c:pt idx="64">
                  <c:v>4.2045254237288132</c:v>
                </c:pt>
                <c:pt idx="65">
                  <c:v>4.2070779661016946</c:v>
                </c:pt>
                <c:pt idx="66">
                  <c:v>4.2098033898305083</c:v>
                </c:pt>
                <c:pt idx="67">
                  <c:v>4.2127762711864403</c:v>
                </c:pt>
                <c:pt idx="68">
                  <c:v>4.2154050847457629</c:v>
                </c:pt>
                <c:pt idx="69">
                  <c:v>4.2179101694915255</c:v>
                </c:pt>
                <c:pt idx="70">
                  <c:v>4.2206898305084746</c:v>
                </c:pt>
                <c:pt idx="71">
                  <c:v>4.2232711864406776</c:v>
                </c:pt>
                <c:pt idx="72">
                  <c:v>4.225630508474576</c:v>
                </c:pt>
                <c:pt idx="73">
                  <c:v>4.2280050847457629</c:v>
                </c:pt>
                <c:pt idx="74">
                  <c:v>4.2305440677966102</c:v>
                </c:pt>
                <c:pt idx="75">
                  <c:v>4.2329186440677962</c:v>
                </c:pt>
                <c:pt idx="76">
                  <c:v>4.2352322033898302</c:v>
                </c:pt>
                <c:pt idx="77">
                  <c:v>4.2376338983050843</c:v>
                </c:pt>
                <c:pt idx="78">
                  <c:v>4.2400898305084747</c:v>
                </c:pt>
                <c:pt idx="79">
                  <c:v>4.2424474576271187</c:v>
                </c:pt>
                <c:pt idx="80">
                  <c:v>4.2447033898305087</c:v>
                </c:pt>
                <c:pt idx="81">
                  <c:v>4.2468677966101698</c:v>
                </c:pt>
                <c:pt idx="82">
                  <c:v>4.248935593220339</c:v>
                </c:pt>
                <c:pt idx="83">
                  <c:v>4.2511949152542368</c:v>
                </c:pt>
                <c:pt idx="84">
                  <c:v>4.2538</c:v>
                </c:pt>
                <c:pt idx="85">
                  <c:v>4.2564254237288131</c:v>
                </c:pt>
                <c:pt idx="86">
                  <c:v>4.2590677966101698</c:v>
                </c:pt>
                <c:pt idx="87">
                  <c:v>4.2618559322033898</c:v>
                </c:pt>
                <c:pt idx="88">
                  <c:v>4.2650949152542372</c:v>
                </c:pt>
                <c:pt idx="89">
                  <c:v>4.2683677966101694</c:v>
                </c:pt>
                <c:pt idx="90">
                  <c:v>4.271501694915254</c:v>
                </c:pt>
                <c:pt idx="91">
                  <c:v>4.2747338983050849</c:v>
                </c:pt>
                <c:pt idx="92">
                  <c:v>4.2780525423728815</c:v>
                </c:pt>
                <c:pt idx="93">
                  <c:v>4.2812593220338986</c:v>
                </c:pt>
                <c:pt idx="94">
                  <c:v>4.2843847457627113</c:v>
                </c:pt>
                <c:pt idx="95">
                  <c:v>4.2876491525423726</c:v>
                </c:pt>
                <c:pt idx="96">
                  <c:v>4.2907152542372877</c:v>
                </c:pt>
                <c:pt idx="97">
                  <c:v>4.2939694915254236</c:v>
                </c:pt>
                <c:pt idx="98">
                  <c:v>4.2979254237288131</c:v>
                </c:pt>
                <c:pt idx="99">
                  <c:v>4.3018186440677963</c:v>
                </c:pt>
                <c:pt idx="100">
                  <c:v>4.3056355932203392</c:v>
                </c:pt>
                <c:pt idx="101">
                  <c:v>4.3093338983050851</c:v>
                </c:pt>
                <c:pt idx="102">
                  <c:v>4.3128576271186443</c:v>
                </c:pt>
                <c:pt idx="103">
                  <c:v>4.3157864406779662</c:v>
                </c:pt>
                <c:pt idx="104">
                  <c:v>4.3186491525423731</c:v>
                </c:pt>
                <c:pt idx="105">
                  <c:v>4.3219000000000003</c:v>
                </c:pt>
                <c:pt idx="106">
                  <c:v>4.3251593220338984</c:v>
                </c:pt>
                <c:pt idx="107">
                  <c:v>4.3281101694915254</c:v>
                </c:pt>
                <c:pt idx="108">
                  <c:v>4.3308406779661013</c:v>
                </c:pt>
                <c:pt idx="109">
                  <c:v>4.333610169491525</c:v>
                </c:pt>
                <c:pt idx="110">
                  <c:v>4.3362220338983049</c:v>
                </c:pt>
                <c:pt idx="111">
                  <c:v>4.3389101694915251</c:v>
                </c:pt>
                <c:pt idx="112">
                  <c:v>4.3422118644067798</c:v>
                </c:pt>
                <c:pt idx="113">
                  <c:v>4.3455474576271182</c:v>
                </c:pt>
                <c:pt idx="114">
                  <c:v>4.3489949152542371</c:v>
                </c:pt>
                <c:pt idx="115">
                  <c:v>4.3522677966101693</c:v>
                </c:pt>
                <c:pt idx="116">
                  <c:v>4.3557305084745765</c:v>
                </c:pt>
                <c:pt idx="117">
                  <c:v>4.3591542372881351</c:v>
                </c:pt>
                <c:pt idx="118">
                  <c:v>4.362438983050847</c:v>
                </c:pt>
                <c:pt idx="119">
                  <c:v>4.3661932203389826</c:v>
                </c:pt>
                <c:pt idx="120">
                  <c:v>4.3698440677966097</c:v>
                </c:pt>
                <c:pt idx="121">
                  <c:v>4.3732220338983048</c:v>
                </c:pt>
                <c:pt idx="122">
                  <c:v>4.3770966101694917</c:v>
                </c:pt>
                <c:pt idx="123">
                  <c:v>4.3813932203389827</c:v>
                </c:pt>
                <c:pt idx="124">
                  <c:v>4.3852593220338978</c:v>
                </c:pt>
                <c:pt idx="125">
                  <c:v>4.3892474576271185</c:v>
                </c:pt>
                <c:pt idx="126">
                  <c:v>4.393818644067796</c:v>
                </c:pt>
                <c:pt idx="127">
                  <c:v>4.3983881355932199</c:v>
                </c:pt>
                <c:pt idx="128">
                  <c:v>4.4028627118644064</c:v>
                </c:pt>
                <c:pt idx="129">
                  <c:v>4.4071864406779664</c:v>
                </c:pt>
                <c:pt idx="130">
                  <c:v>4.4113423728813554</c:v>
                </c:pt>
                <c:pt idx="131">
                  <c:v>4.414977966101695</c:v>
                </c:pt>
                <c:pt idx="132">
                  <c:v>4.4181322033898303</c:v>
                </c:pt>
                <c:pt idx="133">
                  <c:v>4.4217966101694914</c:v>
                </c:pt>
                <c:pt idx="134">
                  <c:v>4.4256847457627115</c:v>
                </c:pt>
                <c:pt idx="135">
                  <c:v>4.4296508474576273</c:v>
                </c:pt>
                <c:pt idx="136">
                  <c:v>4.4337355932203391</c:v>
                </c:pt>
                <c:pt idx="137">
                  <c:v>4.4379898305084744</c:v>
                </c:pt>
                <c:pt idx="138">
                  <c:v>4.4423355932203386</c:v>
                </c:pt>
                <c:pt idx="139">
                  <c:v>4.4465711864406776</c:v>
                </c:pt>
                <c:pt idx="140">
                  <c:v>4.4505457627118643</c:v>
                </c:pt>
                <c:pt idx="141">
                  <c:v>4.4543457627118643</c:v>
                </c:pt>
                <c:pt idx="142">
                  <c:v>4.4584135593220333</c:v>
                </c:pt>
                <c:pt idx="143">
                  <c:v>4.4628677966101691</c:v>
                </c:pt>
                <c:pt idx="144">
                  <c:v>4.4671694915254232</c:v>
                </c:pt>
                <c:pt idx="145">
                  <c:v>4.4713169491525422</c:v>
                </c:pt>
                <c:pt idx="146">
                  <c:v>4.475423728813559</c:v>
                </c:pt>
                <c:pt idx="147">
                  <c:v>4.4799355932203389</c:v>
                </c:pt>
                <c:pt idx="148">
                  <c:v>4.4843813559322037</c:v>
                </c:pt>
                <c:pt idx="149">
                  <c:v>4.4887915254237285</c:v>
                </c:pt>
                <c:pt idx="150">
                  <c:v>4.4933271186440678</c:v>
                </c:pt>
                <c:pt idx="151">
                  <c:v>4.4974999999999996</c:v>
                </c:pt>
                <c:pt idx="152">
                  <c:v>4.5011593220338977</c:v>
                </c:pt>
                <c:pt idx="153">
                  <c:v>4.5049661016949152</c:v>
                </c:pt>
                <c:pt idx="154">
                  <c:v>4.509477966101695</c:v>
                </c:pt>
                <c:pt idx="155">
                  <c:v>4.5140847457627116</c:v>
                </c:pt>
                <c:pt idx="156">
                  <c:v>4.5183254237288137</c:v>
                </c:pt>
                <c:pt idx="157">
                  <c:v>4.5228508474576268</c:v>
                </c:pt>
                <c:pt idx="158">
                  <c:v>4.5275440677966099</c:v>
                </c:pt>
                <c:pt idx="159">
                  <c:v>4.5323135593220334</c:v>
                </c:pt>
                <c:pt idx="160">
                  <c:v>4.5366389830508478</c:v>
                </c:pt>
                <c:pt idx="161">
                  <c:v>4.5408949152542366</c:v>
                </c:pt>
                <c:pt idx="162">
                  <c:v>4.5451847457627119</c:v>
                </c:pt>
                <c:pt idx="163">
                  <c:v>4.5497525423728806</c:v>
                </c:pt>
                <c:pt idx="164">
                  <c:v>4.5546593220338982</c:v>
                </c:pt>
                <c:pt idx="165">
                  <c:v>4.5594406779661014</c:v>
                </c:pt>
                <c:pt idx="166">
                  <c:v>4.5636101694915254</c:v>
                </c:pt>
                <c:pt idx="167">
                  <c:v>4.5678457627118645</c:v>
                </c:pt>
                <c:pt idx="168">
                  <c:v>4.5726406779661017</c:v>
                </c:pt>
                <c:pt idx="169">
                  <c:v>4.5773898305084746</c:v>
                </c:pt>
                <c:pt idx="170">
                  <c:v>4.5817576271186438</c:v>
                </c:pt>
                <c:pt idx="171">
                  <c:v>4.5862457627118642</c:v>
                </c:pt>
                <c:pt idx="172">
                  <c:v>4.5911728813559325</c:v>
                </c:pt>
                <c:pt idx="173">
                  <c:v>4.5955779661016951</c:v>
                </c:pt>
                <c:pt idx="174">
                  <c:v>4.59954406779661</c:v>
                </c:pt>
                <c:pt idx="175">
                  <c:v>4.6037779661016947</c:v>
                </c:pt>
                <c:pt idx="176">
                  <c:v>4.6081779661016951</c:v>
                </c:pt>
                <c:pt idx="177">
                  <c:v>4.6128627118644063</c:v>
                </c:pt>
                <c:pt idx="178">
                  <c:v>4.6171898305084742</c:v>
                </c:pt>
                <c:pt idx="179">
                  <c:v>4.6222389830508472</c:v>
                </c:pt>
                <c:pt idx="180">
                  <c:v>4.6270881355932199</c:v>
                </c:pt>
                <c:pt idx="181">
                  <c:v>4.6315271186440681</c:v>
                </c:pt>
                <c:pt idx="182">
                  <c:v>4.6367542372881356</c:v>
                </c:pt>
                <c:pt idx="183">
                  <c:v>4.6421932203389833</c:v>
                </c:pt>
                <c:pt idx="184">
                  <c:v>4.6476135593220338</c:v>
                </c:pt>
                <c:pt idx="185">
                  <c:v>4.6530322033898308</c:v>
                </c:pt>
                <c:pt idx="186">
                  <c:v>4.6580440677966095</c:v>
                </c:pt>
                <c:pt idx="187">
                  <c:v>4.6627067796610167</c:v>
                </c:pt>
                <c:pt idx="188">
                  <c:v>4.6674033898305085</c:v>
                </c:pt>
                <c:pt idx="189">
                  <c:v>4.6724898305084741</c:v>
                </c:pt>
                <c:pt idx="190">
                  <c:v>4.6778050847457626</c:v>
                </c:pt>
                <c:pt idx="191">
                  <c:v>4.6826779661016946</c:v>
                </c:pt>
                <c:pt idx="192">
                  <c:v>4.6877830508474574</c:v>
                </c:pt>
                <c:pt idx="193">
                  <c:v>4.6937796610169489</c:v>
                </c:pt>
                <c:pt idx="194">
                  <c:v>4.6990067796610164</c:v>
                </c:pt>
                <c:pt idx="195">
                  <c:v>4.7034728813559319</c:v>
                </c:pt>
                <c:pt idx="196">
                  <c:v>4.7089728813559324</c:v>
                </c:pt>
                <c:pt idx="197">
                  <c:v>4.7143593220338982</c:v>
                </c:pt>
                <c:pt idx="198">
                  <c:v>4.7195389830508478</c:v>
                </c:pt>
                <c:pt idx="199">
                  <c:v>4.7247813559322029</c:v>
                </c:pt>
                <c:pt idx="200">
                  <c:v>4.7299355932203389</c:v>
                </c:pt>
                <c:pt idx="201">
                  <c:v>4.734694915254237</c:v>
                </c:pt>
                <c:pt idx="202">
                  <c:v>4.7401389830508478</c:v>
                </c:pt>
                <c:pt idx="203">
                  <c:v>4.7459949152542373</c:v>
                </c:pt>
                <c:pt idx="204">
                  <c:v>4.7515372881355926</c:v>
                </c:pt>
                <c:pt idx="205">
                  <c:v>4.7570440677966097</c:v>
                </c:pt>
                <c:pt idx="206">
                  <c:v>4.7627745762711866</c:v>
                </c:pt>
                <c:pt idx="207">
                  <c:v>4.7683864406779657</c:v>
                </c:pt>
                <c:pt idx="208">
                  <c:v>4.7732644067796608</c:v>
                </c:pt>
                <c:pt idx="209">
                  <c:v>4.7783593220338982</c:v>
                </c:pt>
                <c:pt idx="210">
                  <c:v>4.7841966101694915</c:v>
                </c:pt>
                <c:pt idx="211">
                  <c:v>4.7901864406779664</c:v>
                </c:pt>
                <c:pt idx="212">
                  <c:v>4.7964796610169493</c:v>
                </c:pt>
                <c:pt idx="213">
                  <c:v>4.8028186440677967</c:v>
                </c:pt>
                <c:pt idx="214">
                  <c:v>4.8086491525423725</c:v>
                </c:pt>
                <c:pt idx="215">
                  <c:v>4.8140576271186442</c:v>
                </c:pt>
                <c:pt idx="216">
                  <c:v>4.8191898305084742</c:v>
                </c:pt>
                <c:pt idx="217">
                  <c:v>4.8255305084745759</c:v>
                </c:pt>
                <c:pt idx="218">
                  <c:v>4.8315694915254239</c:v>
                </c:pt>
                <c:pt idx="219">
                  <c:v>4.8377440677966099</c:v>
                </c:pt>
                <c:pt idx="220">
                  <c:v>4.8440101694915256</c:v>
                </c:pt>
                <c:pt idx="221">
                  <c:v>4.8497762711864407</c:v>
                </c:pt>
                <c:pt idx="222">
                  <c:v>4.855842372881356</c:v>
                </c:pt>
                <c:pt idx="223">
                  <c:v>4.8610661016949148</c:v>
                </c:pt>
                <c:pt idx="224">
                  <c:v>4.866208474576271</c:v>
                </c:pt>
                <c:pt idx="225">
                  <c:v>4.8722813559322038</c:v>
                </c:pt>
                <c:pt idx="226">
                  <c:v>4.8779559322033901</c:v>
                </c:pt>
                <c:pt idx="227">
                  <c:v>4.8836847457627117</c:v>
                </c:pt>
                <c:pt idx="228">
                  <c:v>4.8892135593220338</c:v>
                </c:pt>
                <c:pt idx="229">
                  <c:v>4.893854237288136</c:v>
                </c:pt>
                <c:pt idx="230">
                  <c:v>4.89895593220339</c:v>
                </c:pt>
                <c:pt idx="231">
                  <c:v>4.9044457627118643</c:v>
                </c:pt>
                <c:pt idx="232">
                  <c:v>4.9098067796610172</c:v>
                </c:pt>
                <c:pt idx="233">
                  <c:v>4.9155067796610172</c:v>
                </c:pt>
                <c:pt idx="234">
                  <c:v>4.9211322033898304</c:v>
                </c:pt>
                <c:pt idx="235">
                  <c:v>4.926535593220339</c:v>
                </c:pt>
                <c:pt idx="236">
                  <c:v>4.9311525423728817</c:v>
                </c:pt>
                <c:pt idx="237">
                  <c:v>4.9363694915254239</c:v>
                </c:pt>
                <c:pt idx="238">
                  <c:v>4.9425525423728818</c:v>
                </c:pt>
                <c:pt idx="239">
                  <c:v>4.947998305084746</c:v>
                </c:pt>
                <c:pt idx="240">
                  <c:v>4.9534101694915256</c:v>
                </c:pt>
                <c:pt idx="241">
                  <c:v>4.9580610169491521</c:v>
                </c:pt>
                <c:pt idx="242">
                  <c:v>4.9625406779661017</c:v>
                </c:pt>
                <c:pt idx="243">
                  <c:v>4.9669135593220339</c:v>
                </c:pt>
                <c:pt idx="244">
                  <c:v>4.9711220338983049</c:v>
                </c:pt>
                <c:pt idx="245">
                  <c:v>4.9757288135593223</c:v>
                </c:pt>
                <c:pt idx="246">
                  <c:v>4.9799898305084742</c:v>
                </c:pt>
                <c:pt idx="247">
                  <c:v>4.9841779661016954</c:v>
                </c:pt>
                <c:pt idx="248">
                  <c:v>4.9880525423728814</c:v>
                </c:pt>
                <c:pt idx="249">
                  <c:v>4.9914559322033902</c:v>
                </c:pt>
                <c:pt idx="250">
                  <c:v>4.9944118644067794</c:v>
                </c:pt>
                <c:pt idx="251">
                  <c:v>4.9968677966101698</c:v>
                </c:pt>
                <c:pt idx="252">
                  <c:v>4.9990881355932206</c:v>
                </c:pt>
                <c:pt idx="253">
                  <c:v>5.000910169491525</c:v>
                </c:pt>
                <c:pt idx="254">
                  <c:v>5.0023186440677962</c:v>
                </c:pt>
                <c:pt idx="255">
                  <c:v>5.0032135593220337</c:v>
                </c:pt>
                <c:pt idx="256">
                  <c:v>5.0038237288135594</c:v>
                </c:pt>
                <c:pt idx="257">
                  <c:v>5.0049135593220342</c:v>
                </c:pt>
                <c:pt idx="258">
                  <c:v>5.0056084745762712</c:v>
                </c:pt>
                <c:pt idx="259">
                  <c:v>5.0057966101694911</c:v>
                </c:pt>
                <c:pt idx="260">
                  <c:v>5.0044983050847458</c:v>
                </c:pt>
                <c:pt idx="261">
                  <c:v>4.9930711864406785</c:v>
                </c:pt>
                <c:pt idx="262">
                  <c:v>4.9640491525423727</c:v>
                </c:pt>
                <c:pt idx="263">
                  <c:v>4.916028813559322</c:v>
                </c:pt>
                <c:pt idx="264">
                  <c:v>4.8666915254237288</c:v>
                </c:pt>
                <c:pt idx="265">
                  <c:v>4.8216000000000001</c:v>
                </c:pt>
                <c:pt idx="266">
                  <c:v>4.7788457627118648</c:v>
                </c:pt>
                <c:pt idx="267">
                  <c:v>4.7391898305084741</c:v>
                </c:pt>
                <c:pt idx="268">
                  <c:v>4.7014271186440677</c:v>
                </c:pt>
                <c:pt idx="269">
                  <c:v>4.6660627118644067</c:v>
                </c:pt>
                <c:pt idx="270">
                  <c:v>4.6336644067796611</c:v>
                </c:pt>
                <c:pt idx="271">
                  <c:v>4.6026627118644061</c:v>
                </c:pt>
                <c:pt idx="272">
                  <c:v>4.5745813559322031</c:v>
                </c:pt>
                <c:pt idx="273">
                  <c:v>4.5471322033898307</c:v>
                </c:pt>
                <c:pt idx="274">
                  <c:v>4.5203830508474576</c:v>
                </c:pt>
                <c:pt idx="275">
                  <c:v>4.4939406779661013</c:v>
                </c:pt>
                <c:pt idx="276">
                  <c:v>4.4699084745762709</c:v>
                </c:pt>
                <c:pt idx="277">
                  <c:v>4.4462542372881355</c:v>
                </c:pt>
                <c:pt idx="278">
                  <c:v>4.427252542372881</c:v>
                </c:pt>
                <c:pt idx="279">
                  <c:v>4.4079389830508475</c:v>
                </c:pt>
                <c:pt idx="280">
                  <c:v>4.3881966101694916</c:v>
                </c:pt>
                <c:pt idx="281">
                  <c:v>4.370171186440678</c:v>
                </c:pt>
                <c:pt idx="282">
                  <c:v>4.3536796610169493</c:v>
                </c:pt>
                <c:pt idx="283">
                  <c:v>4.3370389830508476</c:v>
                </c:pt>
                <c:pt idx="284">
                  <c:v>4.3214457627118641</c:v>
                </c:pt>
                <c:pt idx="285">
                  <c:v>4.3080322033898302</c:v>
                </c:pt>
                <c:pt idx="286">
                  <c:v>4.2958661016949149</c:v>
                </c:pt>
                <c:pt idx="287">
                  <c:v>4.2830338983050851</c:v>
                </c:pt>
                <c:pt idx="288">
                  <c:v>4.2687915254237287</c:v>
                </c:pt>
                <c:pt idx="289">
                  <c:v>4.2580152542372884</c:v>
                </c:pt>
                <c:pt idx="290">
                  <c:v>4.2473457627118645</c:v>
                </c:pt>
                <c:pt idx="291">
                  <c:v>4.2372305084745756</c:v>
                </c:pt>
                <c:pt idx="292">
                  <c:v>4.228335593220339</c:v>
                </c:pt>
                <c:pt idx="293">
                  <c:v>4.2199423728813557</c:v>
                </c:pt>
                <c:pt idx="294">
                  <c:v>4.212528813559322</c:v>
                </c:pt>
                <c:pt idx="295">
                  <c:v>4.204542372881356</c:v>
                </c:pt>
                <c:pt idx="296">
                  <c:v>4.1971915254237286</c:v>
                </c:pt>
                <c:pt idx="297">
                  <c:v>4.190296610169491</c:v>
                </c:pt>
                <c:pt idx="298">
                  <c:v>4.1828491525423726</c:v>
                </c:pt>
                <c:pt idx="299">
                  <c:v>4.1762474576271185</c:v>
                </c:pt>
                <c:pt idx="300">
                  <c:v>4.1714525423728812</c:v>
                </c:pt>
                <c:pt idx="301">
                  <c:v>4.1661983050847455</c:v>
                </c:pt>
                <c:pt idx="302">
                  <c:v>4.1615745762711862</c:v>
                </c:pt>
                <c:pt idx="303">
                  <c:v>4.1569813559322037</c:v>
                </c:pt>
                <c:pt idx="304">
                  <c:v>4.1523406779661016</c:v>
                </c:pt>
                <c:pt idx="305">
                  <c:v>4.148305084745763</c:v>
                </c:pt>
                <c:pt idx="306">
                  <c:v>4.1447932203389826</c:v>
                </c:pt>
                <c:pt idx="307">
                  <c:v>4.1415830508474576</c:v>
                </c:pt>
                <c:pt idx="308">
                  <c:v>4.13808813559322</c:v>
                </c:pt>
                <c:pt idx="309">
                  <c:v>4.1350661016949148</c:v>
                </c:pt>
                <c:pt idx="310">
                  <c:v>4.1317457627118639</c:v>
                </c:pt>
                <c:pt idx="311">
                  <c:v>4.1288559322033898</c:v>
                </c:pt>
                <c:pt idx="312">
                  <c:v>4.1265288135593217</c:v>
                </c:pt>
                <c:pt idx="313">
                  <c:v>4.1245237288135597</c:v>
                </c:pt>
                <c:pt idx="314">
                  <c:v>4.122761016949152</c:v>
                </c:pt>
                <c:pt idx="315">
                  <c:v>4.1208491525423723</c:v>
                </c:pt>
                <c:pt idx="316">
                  <c:v>4.1189237288135594</c:v>
                </c:pt>
                <c:pt idx="317">
                  <c:v>4.1171305084745757</c:v>
                </c:pt>
                <c:pt idx="318">
                  <c:v>4.1155728813559325</c:v>
                </c:pt>
                <c:pt idx="319">
                  <c:v>4.1141966101694916</c:v>
                </c:pt>
                <c:pt idx="320">
                  <c:v>4.1131067796610168</c:v>
                </c:pt>
                <c:pt idx="321">
                  <c:v>4.1119983050847457</c:v>
                </c:pt>
                <c:pt idx="322">
                  <c:v>4.110869491525424</c:v>
                </c:pt>
                <c:pt idx="323">
                  <c:v>4.1098389830508477</c:v>
                </c:pt>
                <c:pt idx="324">
                  <c:v>4.108815254237288</c:v>
                </c:pt>
                <c:pt idx="325">
                  <c:v>4.1077627118644067</c:v>
                </c:pt>
                <c:pt idx="326">
                  <c:v>4.1067050847457631</c:v>
                </c:pt>
                <c:pt idx="327">
                  <c:v>4.1058542372881357</c:v>
                </c:pt>
                <c:pt idx="328">
                  <c:v>4.1050966101694915</c:v>
                </c:pt>
                <c:pt idx="329">
                  <c:v>4.1043525423728813</c:v>
                </c:pt>
                <c:pt idx="330">
                  <c:v>4.1036220338983052</c:v>
                </c:pt>
                <c:pt idx="331">
                  <c:v>4.1028406779661015</c:v>
                </c:pt>
                <c:pt idx="332">
                  <c:v>4.102108474576271</c:v>
                </c:pt>
                <c:pt idx="333">
                  <c:v>4.1013898305084746</c:v>
                </c:pt>
                <c:pt idx="334">
                  <c:v>4.1007118644067795</c:v>
                </c:pt>
                <c:pt idx="335">
                  <c:v>4.1000186440677968</c:v>
                </c:pt>
                <c:pt idx="336">
                  <c:v>4.0992610169491526</c:v>
                </c:pt>
                <c:pt idx="337">
                  <c:v>4.0984983050847461</c:v>
                </c:pt>
                <c:pt idx="338">
                  <c:v>4.0977203389830512</c:v>
                </c:pt>
                <c:pt idx="339">
                  <c:v>4.0969338983050845</c:v>
                </c:pt>
                <c:pt idx="340">
                  <c:v>4.0961525423728808</c:v>
                </c:pt>
                <c:pt idx="341">
                  <c:v>4.0954355932203388</c:v>
                </c:pt>
                <c:pt idx="342">
                  <c:v>4.0947186440677967</c:v>
                </c:pt>
                <c:pt idx="343">
                  <c:v>4.09393220338983</c:v>
                </c:pt>
                <c:pt idx="344">
                  <c:v>4.0931457627118641</c:v>
                </c:pt>
                <c:pt idx="345">
                  <c:v>4.0923559322033896</c:v>
                </c:pt>
                <c:pt idx="346">
                  <c:v>4.0915694915254237</c:v>
                </c:pt>
                <c:pt idx="347">
                  <c:v>4.0907796610169491</c:v>
                </c:pt>
                <c:pt idx="348">
                  <c:v>4.090049152542373</c:v>
                </c:pt>
                <c:pt idx="349">
                  <c:v>4.0893186440677969</c:v>
                </c:pt>
                <c:pt idx="350">
                  <c:v>4.0885220338983048</c:v>
                </c:pt>
                <c:pt idx="351">
                  <c:v>4.0877237288135593</c:v>
                </c:pt>
                <c:pt idx="352">
                  <c:v>4.0869169491525419</c:v>
                </c:pt>
                <c:pt idx="353">
                  <c:v>4.0861067796610167</c:v>
                </c:pt>
                <c:pt idx="354">
                  <c:v>4.0853016949152545</c:v>
                </c:pt>
                <c:pt idx="355">
                  <c:v>4.0845644067796609</c:v>
                </c:pt>
                <c:pt idx="356">
                  <c:v>4.0838305084745761</c:v>
                </c:pt>
                <c:pt idx="357">
                  <c:v>4.0830237288135596</c:v>
                </c:pt>
                <c:pt idx="358">
                  <c:v>4.0822067796610169</c:v>
                </c:pt>
                <c:pt idx="359">
                  <c:v>4.0813779661016945</c:v>
                </c:pt>
                <c:pt idx="360">
                  <c:v>4.0805338983050845</c:v>
                </c:pt>
                <c:pt idx="361">
                  <c:v>4.0796813559322027</c:v>
                </c:pt>
                <c:pt idx="362">
                  <c:v>4.0789050847457631</c:v>
                </c:pt>
                <c:pt idx="363">
                  <c:v>4.0781338983050848</c:v>
                </c:pt>
                <c:pt idx="364">
                  <c:v>4.0772915254237283</c:v>
                </c:pt>
                <c:pt idx="365">
                  <c:v>4.0764508474576271</c:v>
                </c:pt>
                <c:pt idx="366">
                  <c:v>4.075610169491525</c:v>
                </c:pt>
                <c:pt idx="367">
                  <c:v>4.074774576271186</c:v>
                </c:pt>
                <c:pt idx="368">
                  <c:v>4.0739491525423723</c:v>
                </c:pt>
                <c:pt idx="369">
                  <c:v>4.0732016949152543</c:v>
                </c:pt>
                <c:pt idx="370">
                  <c:v>4.0724576271186441</c:v>
                </c:pt>
                <c:pt idx="371">
                  <c:v>4.0716559322033898</c:v>
                </c:pt>
                <c:pt idx="372">
                  <c:v>4.0708644067796609</c:v>
                </c:pt>
                <c:pt idx="373">
                  <c:v>4.0700847457627116</c:v>
                </c:pt>
                <c:pt idx="374">
                  <c:v>4.0693118644067798</c:v>
                </c:pt>
                <c:pt idx="375">
                  <c:v>4.0685457627118637</c:v>
                </c:pt>
                <c:pt idx="376">
                  <c:v>4.0678508474576267</c:v>
                </c:pt>
                <c:pt idx="377">
                  <c:v>4.0671627118644063</c:v>
                </c:pt>
                <c:pt idx="378">
                  <c:v>4.0664254237288135</c:v>
                </c:pt>
                <c:pt idx="379">
                  <c:v>4.0656983050847453</c:v>
                </c:pt>
                <c:pt idx="380">
                  <c:v>4.0649796610169489</c:v>
                </c:pt>
                <c:pt idx="381">
                  <c:v>4.0642728813559321</c:v>
                </c:pt>
                <c:pt idx="382">
                  <c:v>4.0635762711864407</c:v>
                </c:pt>
                <c:pt idx="383">
                  <c:v>4.0629423728813556</c:v>
                </c:pt>
                <c:pt idx="384">
                  <c:v>4.0623203389830502</c:v>
                </c:pt>
                <c:pt idx="385">
                  <c:v>4.0616491525423726</c:v>
                </c:pt>
                <c:pt idx="386">
                  <c:v>4.0609864406779659</c:v>
                </c:pt>
                <c:pt idx="387">
                  <c:v>4.0603355932203389</c:v>
                </c:pt>
                <c:pt idx="388">
                  <c:v>4.0596898305084741</c:v>
                </c:pt>
                <c:pt idx="389">
                  <c:v>4.0590559322033899</c:v>
                </c:pt>
                <c:pt idx="390">
                  <c:v>4.0584813559322033</c:v>
                </c:pt>
                <c:pt idx="391">
                  <c:v>4.057916949152542</c:v>
                </c:pt>
                <c:pt idx="392">
                  <c:v>4.0573084745762715</c:v>
                </c:pt>
                <c:pt idx="393">
                  <c:v>4.0567084745762712</c:v>
                </c:pt>
                <c:pt idx="394">
                  <c:v>4.056118644067797</c:v>
                </c:pt>
                <c:pt idx="395">
                  <c:v>4.0555355932203385</c:v>
                </c:pt>
                <c:pt idx="396">
                  <c:v>4.0549593220338984</c:v>
                </c:pt>
                <c:pt idx="397">
                  <c:v>4.0544372881355928</c:v>
                </c:pt>
                <c:pt idx="398">
                  <c:v>4.0539220338983055</c:v>
                </c:pt>
                <c:pt idx="399">
                  <c:v>4.0533677966101695</c:v>
                </c:pt>
                <c:pt idx="400">
                  <c:v>4.0528203389830511</c:v>
                </c:pt>
                <c:pt idx="401">
                  <c:v>4.0522813559322035</c:v>
                </c:pt>
                <c:pt idx="402">
                  <c:v>4.0517491525423726</c:v>
                </c:pt>
                <c:pt idx="403">
                  <c:v>4.0512254237288134</c:v>
                </c:pt>
                <c:pt idx="404">
                  <c:v>4.0507508474576266</c:v>
                </c:pt>
                <c:pt idx="405">
                  <c:v>4.0502813559322037</c:v>
                </c:pt>
                <c:pt idx="406">
                  <c:v>4.0497779661016953</c:v>
                </c:pt>
                <c:pt idx="407">
                  <c:v>4.0492813559322034</c:v>
                </c:pt>
                <c:pt idx="408">
                  <c:v>4.0487932203389825</c:v>
                </c:pt>
                <c:pt idx="409">
                  <c:v>4.0483101694915256</c:v>
                </c:pt>
                <c:pt idx="410">
                  <c:v>4.0478355932203387</c:v>
                </c:pt>
                <c:pt idx="411">
                  <c:v>4.0474050847457628</c:v>
                </c:pt>
                <c:pt idx="412">
                  <c:v>4.0469796610169491</c:v>
                </c:pt>
                <c:pt idx="413">
                  <c:v>4.046522033898305</c:v>
                </c:pt>
                <c:pt idx="414">
                  <c:v>4.0460711864406775</c:v>
                </c:pt>
                <c:pt idx="415">
                  <c:v>4.0456254237288132</c:v>
                </c:pt>
                <c:pt idx="416">
                  <c:v>4.0451847457627119</c:v>
                </c:pt>
                <c:pt idx="417">
                  <c:v>4.0447491525423729</c:v>
                </c:pt>
                <c:pt idx="418">
                  <c:v>4.0443559322033895</c:v>
                </c:pt>
                <c:pt idx="419">
                  <c:v>4.0439661016949149</c:v>
                </c:pt>
                <c:pt idx="420">
                  <c:v>4.0435474576271186</c:v>
                </c:pt>
                <c:pt idx="421">
                  <c:v>4.0431338983050846</c:v>
                </c:pt>
                <c:pt idx="422">
                  <c:v>4.0427237288135593</c:v>
                </c:pt>
                <c:pt idx="423">
                  <c:v>4.0423186440677963</c:v>
                </c:pt>
                <c:pt idx="424">
                  <c:v>4.0419186440677963</c:v>
                </c:pt>
                <c:pt idx="425">
                  <c:v>4.0415559322033898</c:v>
                </c:pt>
                <c:pt idx="426">
                  <c:v>4.0411983050847455</c:v>
                </c:pt>
                <c:pt idx="427">
                  <c:v>4.040813559322034</c:v>
                </c:pt>
                <c:pt idx="428">
                  <c:v>4.040430508474576</c:v>
                </c:pt>
                <c:pt idx="429">
                  <c:v>4.0400542372881354</c:v>
                </c:pt>
                <c:pt idx="430">
                  <c:v>4.0396813559322036</c:v>
                </c:pt>
                <c:pt idx="431">
                  <c:v>4.039313559322034</c:v>
                </c:pt>
                <c:pt idx="432">
                  <c:v>4.0389796610169491</c:v>
                </c:pt>
                <c:pt idx="433">
                  <c:v>4.0386491525423729</c:v>
                </c:pt>
                <c:pt idx="434">
                  <c:v>4.038293220338983</c:v>
                </c:pt>
                <c:pt idx="435">
                  <c:v>4.0379423728813562</c:v>
                </c:pt>
                <c:pt idx="436">
                  <c:v>4.0375949152542372</c:v>
                </c:pt>
                <c:pt idx="437">
                  <c:v>4.037250847457627</c:v>
                </c:pt>
                <c:pt idx="438">
                  <c:v>4.0369118644067798</c:v>
                </c:pt>
                <c:pt idx="439">
                  <c:v>4.0366033898305087</c:v>
                </c:pt>
                <c:pt idx="440">
                  <c:v>4.0362983050847454</c:v>
                </c:pt>
                <c:pt idx="441">
                  <c:v>4.0359694915254236</c:v>
                </c:pt>
                <c:pt idx="442">
                  <c:v>4.035645762711864</c:v>
                </c:pt>
                <c:pt idx="443">
                  <c:v>4.0353254237288132</c:v>
                </c:pt>
                <c:pt idx="444">
                  <c:v>4.0350101694915255</c:v>
                </c:pt>
                <c:pt idx="445">
                  <c:v>4.0347</c:v>
                </c:pt>
                <c:pt idx="446">
                  <c:v>4.0344169491525426</c:v>
                </c:pt>
                <c:pt idx="447">
                  <c:v>4.0341389830508474</c:v>
                </c:pt>
                <c:pt idx="448">
                  <c:v>4.0338389830508472</c:v>
                </c:pt>
                <c:pt idx="449">
                  <c:v>4.0335440677966101</c:v>
                </c:pt>
                <c:pt idx="450">
                  <c:v>4.0332508474576274</c:v>
                </c:pt>
                <c:pt idx="451">
                  <c:v>4.0329627118644069</c:v>
                </c:pt>
                <c:pt idx="452">
                  <c:v>4.0326779661016952</c:v>
                </c:pt>
                <c:pt idx="453">
                  <c:v>4.032422033898305</c:v>
                </c:pt>
                <c:pt idx="454">
                  <c:v>4.0321694915254236</c:v>
                </c:pt>
                <c:pt idx="455">
                  <c:v>4.0318966101694915</c:v>
                </c:pt>
                <c:pt idx="456">
                  <c:v>4.0316288135593217</c:v>
                </c:pt>
                <c:pt idx="457">
                  <c:v>4.0313627118644062</c:v>
                </c:pt>
                <c:pt idx="458">
                  <c:v>4.0311033898305082</c:v>
                </c:pt>
                <c:pt idx="459">
                  <c:v>4.0308457627118646</c:v>
                </c:pt>
                <c:pt idx="460">
                  <c:v>4.0306135593220338</c:v>
                </c:pt>
                <c:pt idx="461">
                  <c:v>4.0303830508474574</c:v>
                </c:pt>
                <c:pt idx="462">
                  <c:v>4.0301355932203391</c:v>
                </c:pt>
                <c:pt idx="463">
                  <c:v>4.029893220338983</c:v>
                </c:pt>
                <c:pt idx="464">
                  <c:v>4.0296542372881357</c:v>
                </c:pt>
                <c:pt idx="465">
                  <c:v>4.0294186440677962</c:v>
                </c:pt>
                <c:pt idx="466">
                  <c:v>4.0291898305084741</c:v>
                </c:pt>
                <c:pt idx="467">
                  <c:v>4.0289813559322036</c:v>
                </c:pt>
                <c:pt idx="468">
                  <c:v>4.028776271186441</c:v>
                </c:pt>
                <c:pt idx="469">
                  <c:v>4.0285576271186443</c:v>
                </c:pt>
                <c:pt idx="470">
                  <c:v>4.0283440677966098</c:v>
                </c:pt>
                <c:pt idx="471">
                  <c:v>4.0281338983050841</c:v>
                </c:pt>
                <c:pt idx="472">
                  <c:v>4.0279288135593223</c:v>
                </c:pt>
                <c:pt idx="473">
                  <c:v>4.0277305084745763</c:v>
                </c:pt>
                <c:pt idx="474">
                  <c:v>4.0275525423728809</c:v>
                </c:pt>
                <c:pt idx="475">
                  <c:v>4.0273779661016951</c:v>
                </c:pt>
                <c:pt idx="476">
                  <c:v>4.0271915254237287</c:v>
                </c:pt>
                <c:pt idx="477">
                  <c:v>4.0270084745762711</c:v>
                </c:pt>
                <c:pt idx="478">
                  <c:v>4.0268305084745766</c:v>
                </c:pt>
                <c:pt idx="479">
                  <c:v>4.0266542372881355</c:v>
                </c:pt>
                <c:pt idx="480">
                  <c:v>4.026484745762712</c:v>
                </c:pt>
                <c:pt idx="481">
                  <c:v>4.026330508474576</c:v>
                </c:pt>
                <c:pt idx="482">
                  <c:v>4.0261796610169487</c:v>
                </c:pt>
                <c:pt idx="483">
                  <c:v>4.0260203389830505</c:v>
                </c:pt>
                <c:pt idx="484">
                  <c:v>4.0258627118644066</c:v>
                </c:pt>
                <c:pt idx="485">
                  <c:v>4.0257101694915258</c:v>
                </c:pt>
                <c:pt idx="486">
                  <c:v>4.025561016949152</c:v>
                </c:pt>
                <c:pt idx="487">
                  <c:v>4.0254169491525422</c:v>
                </c:pt>
                <c:pt idx="488">
                  <c:v>4.0252864406779656</c:v>
                </c:pt>
                <c:pt idx="489">
                  <c:v>4.0251593220338977</c:v>
                </c:pt>
                <c:pt idx="490">
                  <c:v>4.0250254237288132</c:v>
                </c:pt>
                <c:pt idx="491">
                  <c:v>4.0248949152542366</c:v>
                </c:pt>
                <c:pt idx="492">
                  <c:v>4.024769491525424</c:v>
                </c:pt>
                <c:pt idx="493">
                  <c:v>4.0246457627118639</c:v>
                </c:pt>
                <c:pt idx="494">
                  <c:v>4.0245271186440679</c:v>
                </c:pt>
                <c:pt idx="495">
                  <c:v>4.0244203389830506</c:v>
                </c:pt>
                <c:pt idx="496">
                  <c:v>4.0243152542372878</c:v>
                </c:pt>
                <c:pt idx="497">
                  <c:v>4.0242033898305083</c:v>
                </c:pt>
                <c:pt idx="498">
                  <c:v>4.0240949152542376</c:v>
                </c:pt>
                <c:pt idx="499">
                  <c:v>4.0239898305084747</c:v>
                </c:pt>
                <c:pt idx="500">
                  <c:v>4.0238864406779662</c:v>
                </c:pt>
                <c:pt idx="501">
                  <c:v>4.0237864406779655</c:v>
                </c:pt>
                <c:pt idx="502">
                  <c:v>4.023696610169492</c:v>
                </c:pt>
                <c:pt idx="503">
                  <c:v>4.0236101694915254</c:v>
                </c:pt>
                <c:pt idx="504">
                  <c:v>4.0235186440677966</c:v>
                </c:pt>
                <c:pt idx="505">
                  <c:v>4.0234288135593221</c:v>
                </c:pt>
                <c:pt idx="506">
                  <c:v>4.0233423728813555</c:v>
                </c:pt>
                <c:pt idx="507">
                  <c:v>4.0232593220338986</c:v>
                </c:pt>
                <c:pt idx="508">
                  <c:v>4.0231813559322029</c:v>
                </c:pt>
                <c:pt idx="509">
                  <c:v>4.0231152542372879</c:v>
                </c:pt>
                <c:pt idx="510">
                  <c:v>4.0230491525423728</c:v>
                </c:pt>
                <c:pt idx="511">
                  <c:v>4.0229830508474578</c:v>
                </c:pt>
                <c:pt idx="512">
                  <c:v>4.0229186440677962</c:v>
                </c:pt>
                <c:pt idx="513">
                  <c:v>4.0228576271186443</c:v>
                </c:pt>
                <c:pt idx="514">
                  <c:v>4.022803389830508</c:v>
                </c:pt>
                <c:pt idx="515">
                  <c:v>4.022750847457627</c:v>
                </c:pt>
                <c:pt idx="516">
                  <c:v>4.0227050847457626</c:v>
                </c:pt>
                <c:pt idx="517">
                  <c:v>4.0226627118644069</c:v>
                </c:pt>
                <c:pt idx="518">
                  <c:v>4.0226203389830504</c:v>
                </c:pt>
                <c:pt idx="519">
                  <c:v>4.0225796610169491</c:v>
                </c:pt>
                <c:pt idx="520">
                  <c:v>4.0225423728813556</c:v>
                </c:pt>
                <c:pt idx="521">
                  <c:v>4.0225084745762709</c:v>
                </c:pt>
                <c:pt idx="522">
                  <c:v>4.0224762711864406</c:v>
                </c:pt>
                <c:pt idx="523">
                  <c:v>4.0224491525423725</c:v>
                </c:pt>
                <c:pt idx="524">
                  <c:v>4.0224237288135587</c:v>
                </c:pt>
                <c:pt idx="525">
                  <c:v>4.0223983050847458</c:v>
                </c:pt>
                <c:pt idx="526">
                  <c:v>4.0223745762711864</c:v>
                </c:pt>
                <c:pt idx="527">
                  <c:v>4.0223542372881358</c:v>
                </c:pt>
                <c:pt idx="528">
                  <c:v>4.0223355932203386</c:v>
                </c:pt>
                <c:pt idx="529">
                  <c:v>4.0223203389830511</c:v>
                </c:pt>
                <c:pt idx="530">
                  <c:v>4.0223084745762714</c:v>
                </c:pt>
                <c:pt idx="531">
                  <c:v>4.0222999999999995</c:v>
                </c:pt>
                <c:pt idx="532">
                  <c:v>4.0222915254237286</c:v>
                </c:pt>
                <c:pt idx="533">
                  <c:v>4.0222864406779655</c:v>
                </c:pt>
                <c:pt idx="534">
                  <c:v>4.0222830508474576</c:v>
                </c:pt>
                <c:pt idx="535">
                  <c:v>4.0222813559322033</c:v>
                </c:pt>
                <c:pt idx="536">
                  <c:v>4.0222813559322033</c:v>
                </c:pt>
                <c:pt idx="537">
                  <c:v>4.0222830508474576</c:v>
                </c:pt>
                <c:pt idx="538">
                  <c:v>4.022284745762712</c:v>
                </c:pt>
                <c:pt idx="539">
                  <c:v>4.0222898305084742</c:v>
                </c:pt>
                <c:pt idx="540">
                  <c:v>4.022293220338983</c:v>
                </c:pt>
                <c:pt idx="541">
                  <c:v>4.0222983050847461</c:v>
                </c:pt>
                <c:pt idx="542">
                  <c:v>4.0223016949152539</c:v>
                </c:pt>
                <c:pt idx="543">
                  <c:v>4.022306779661017</c:v>
                </c:pt>
                <c:pt idx="544">
                  <c:v>4.0223101694915249</c:v>
                </c:pt>
                <c:pt idx="545">
                  <c:v>4.0223118644067792</c:v>
                </c:pt>
                <c:pt idx="546">
                  <c:v>4.0223118644067792</c:v>
                </c:pt>
                <c:pt idx="547">
                  <c:v>4.0223084745762714</c:v>
                </c:pt>
                <c:pt idx="548">
                  <c:v>4.0223016949152539</c:v>
                </c:pt>
                <c:pt idx="549">
                  <c:v>4.022284745762712</c:v>
                </c:pt>
                <c:pt idx="550">
                  <c:v>4.0222525423728817</c:v>
                </c:pt>
                <c:pt idx="551">
                  <c:v>4.0222135593220338</c:v>
                </c:pt>
                <c:pt idx="552">
                  <c:v>4.0221542372881354</c:v>
                </c:pt>
                <c:pt idx="553">
                  <c:v>4.0220711864406775</c:v>
                </c:pt>
                <c:pt idx="554">
                  <c:v>4.0219694915254234</c:v>
                </c:pt>
                <c:pt idx="555">
                  <c:v>4.021849152542373</c:v>
                </c:pt>
                <c:pt idx="556">
                  <c:v>4.0217118644067797</c:v>
                </c:pt>
                <c:pt idx="557">
                  <c:v>4.0215627118644068</c:v>
                </c:pt>
                <c:pt idx="558">
                  <c:v>4.0214152542372883</c:v>
                </c:pt>
                <c:pt idx="559">
                  <c:v>4.0212559322033901</c:v>
                </c:pt>
                <c:pt idx="560">
                  <c:v>4.0210711864406781</c:v>
                </c:pt>
                <c:pt idx="561">
                  <c:v>4.0208711864406776</c:v>
                </c:pt>
                <c:pt idx="562">
                  <c:v>4.0206610169491528</c:v>
                </c:pt>
                <c:pt idx="563">
                  <c:v>4.0204355932203386</c:v>
                </c:pt>
                <c:pt idx="564">
                  <c:v>4.0201966101694913</c:v>
                </c:pt>
                <c:pt idx="565">
                  <c:v>4.0199677966101692</c:v>
                </c:pt>
                <c:pt idx="566">
                  <c:v>4.0197355932203394</c:v>
                </c:pt>
                <c:pt idx="567">
                  <c:v>4.0194779661016948</c:v>
                </c:pt>
                <c:pt idx="568">
                  <c:v>4.0192186440677968</c:v>
                </c:pt>
                <c:pt idx="569">
                  <c:v>4.0189559322033892</c:v>
                </c:pt>
                <c:pt idx="570">
                  <c:v>4.0186881355932202</c:v>
                </c:pt>
                <c:pt idx="571">
                  <c:v>4.0184101694915251</c:v>
                </c:pt>
                <c:pt idx="572">
                  <c:v>4.0181525423728814</c:v>
                </c:pt>
                <c:pt idx="573">
                  <c:v>4.0178915254237291</c:v>
                </c:pt>
                <c:pt idx="574">
                  <c:v>4.0176084745762708</c:v>
                </c:pt>
                <c:pt idx="575">
                  <c:v>4.0173186440677959</c:v>
                </c:pt>
                <c:pt idx="576">
                  <c:v>4.0170271186440676</c:v>
                </c:pt>
                <c:pt idx="577">
                  <c:v>4.0167271186440674</c:v>
                </c:pt>
                <c:pt idx="578">
                  <c:v>4.0164254237288137</c:v>
                </c:pt>
                <c:pt idx="579">
                  <c:v>4.0161457627118642</c:v>
                </c:pt>
                <c:pt idx="580">
                  <c:v>4.0158644067796603</c:v>
                </c:pt>
                <c:pt idx="581">
                  <c:v>4.01555593220339</c:v>
                </c:pt>
                <c:pt idx="582">
                  <c:v>4.0152474576271189</c:v>
                </c:pt>
                <c:pt idx="583">
                  <c:v>4.0149389830508468</c:v>
                </c:pt>
                <c:pt idx="584">
                  <c:v>4.0146271186440678</c:v>
                </c:pt>
                <c:pt idx="585">
                  <c:v>4.014315254237288</c:v>
                </c:pt>
                <c:pt idx="586">
                  <c:v>4.0140271186440675</c:v>
                </c:pt>
                <c:pt idx="587">
                  <c:v>4.013738983050847</c:v>
                </c:pt>
                <c:pt idx="588">
                  <c:v>4.0134237288135592</c:v>
                </c:pt>
                <c:pt idx="589">
                  <c:v>4.0131067796610171</c:v>
                </c:pt>
                <c:pt idx="590">
                  <c:v>4.0127881355932198</c:v>
                </c:pt>
                <c:pt idx="591">
                  <c:v>4.0124711864406777</c:v>
                </c:pt>
                <c:pt idx="592">
                  <c:v>4.01215593220339</c:v>
                </c:pt>
                <c:pt idx="593">
                  <c:v>4.0118677966101695</c:v>
                </c:pt>
                <c:pt idx="594">
                  <c:v>4.0115813559322033</c:v>
                </c:pt>
                <c:pt idx="595">
                  <c:v>4.0112694915254234</c:v>
                </c:pt>
                <c:pt idx="596">
                  <c:v>4.0109610169491523</c:v>
                </c:pt>
                <c:pt idx="597">
                  <c:v>4.0106525423728812</c:v>
                </c:pt>
                <c:pt idx="598">
                  <c:v>4.0103457627118644</c:v>
                </c:pt>
                <c:pt idx="599">
                  <c:v>4.0100423728813555</c:v>
                </c:pt>
                <c:pt idx="600">
                  <c:v>4.0097644067796612</c:v>
                </c:pt>
                <c:pt idx="601">
                  <c:v>4.0094881355932204</c:v>
                </c:pt>
                <c:pt idx="602">
                  <c:v>4.0091898305084746</c:v>
                </c:pt>
                <c:pt idx="603">
                  <c:v>4.0088932203389831</c:v>
                </c:pt>
                <c:pt idx="604">
                  <c:v>4.0085983050847451</c:v>
                </c:pt>
                <c:pt idx="605">
                  <c:v>4.0083050847457624</c:v>
                </c:pt>
                <c:pt idx="606">
                  <c:v>4.0080152542372884</c:v>
                </c:pt>
                <c:pt idx="607">
                  <c:v>4.007749152542373</c:v>
                </c:pt>
                <c:pt idx="608">
                  <c:v>4.0074864406779662</c:v>
                </c:pt>
                <c:pt idx="609">
                  <c:v>4.0072000000000001</c:v>
                </c:pt>
                <c:pt idx="610">
                  <c:v>4.0069169491525427</c:v>
                </c:pt>
                <c:pt idx="611">
                  <c:v>4.0066355932203388</c:v>
                </c:pt>
                <c:pt idx="612">
                  <c:v>4.0063576271186436</c:v>
                </c:pt>
                <c:pt idx="613">
                  <c:v>4.0060813559322028</c:v>
                </c:pt>
                <c:pt idx="614">
                  <c:v>4.0058288135593223</c:v>
                </c:pt>
                <c:pt idx="615">
                  <c:v>4.0055779661016944</c:v>
                </c:pt>
                <c:pt idx="616">
                  <c:v>4.0053067796610167</c:v>
                </c:pt>
                <c:pt idx="617">
                  <c:v>4.0050389830508477</c:v>
                </c:pt>
                <c:pt idx="618">
                  <c:v>4.0047728813559322</c:v>
                </c:pt>
                <c:pt idx="619">
                  <c:v>4.0045118644067799</c:v>
                </c:pt>
                <c:pt idx="620">
                  <c:v>4.004252542372881</c:v>
                </c:pt>
                <c:pt idx="621">
                  <c:v>4.0040169491525424</c:v>
                </c:pt>
                <c:pt idx="622">
                  <c:v>4.0037830508474572</c:v>
                </c:pt>
                <c:pt idx="623">
                  <c:v>4.0035305084745758</c:v>
                </c:pt>
                <c:pt idx="624">
                  <c:v>4.0032813559322031</c:v>
                </c:pt>
                <c:pt idx="625">
                  <c:v>4.0030355932203392</c:v>
                </c:pt>
                <c:pt idx="626">
                  <c:v>4.0027915254237287</c:v>
                </c:pt>
                <c:pt idx="627">
                  <c:v>4.002550847457627</c:v>
                </c:pt>
                <c:pt idx="628">
                  <c:v>4.0023322033898303</c:v>
                </c:pt>
                <c:pt idx="629">
                  <c:v>4.002115254237288</c:v>
                </c:pt>
                <c:pt idx="630">
                  <c:v>4.0018813559322037</c:v>
                </c:pt>
                <c:pt idx="631">
                  <c:v>4.0016508474576264</c:v>
                </c:pt>
                <c:pt idx="632">
                  <c:v>4.0014237288135597</c:v>
                </c:pt>
                <c:pt idx="633">
                  <c:v>4.0011983050847455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40F-41C2-9119-E6E71DAB1679}"/>
            </c:ext>
          </c:extLst>
        </c:ser>
        <c:ser>
          <c:idx val="5"/>
          <c:order val="4"/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[5]Sheet1!$B$1:$B$655</c:f>
              <c:numCache>
                <c:formatCode>General</c:formatCode>
                <c:ptCount val="655"/>
                <c:pt idx="0">
                  <c:v>262.17439999999999</c:v>
                </c:pt>
                <c:pt idx="1">
                  <c:v>262.22408999999999</c:v>
                </c:pt>
                <c:pt idx="2">
                  <c:v>262.27439999999996</c:v>
                </c:pt>
                <c:pt idx="3">
                  <c:v>262.32369</c:v>
                </c:pt>
                <c:pt idx="4">
                  <c:v>262.37419999999997</c:v>
                </c:pt>
                <c:pt idx="5">
                  <c:v>262.41909999999996</c:v>
                </c:pt>
                <c:pt idx="6">
                  <c:v>262.46610999999996</c:v>
                </c:pt>
                <c:pt idx="7">
                  <c:v>262.51533999999998</c:v>
                </c:pt>
                <c:pt idx="8">
                  <c:v>262.56506999999999</c:v>
                </c:pt>
                <c:pt idx="9">
                  <c:v>262.61556999999999</c:v>
                </c:pt>
                <c:pt idx="10">
                  <c:v>262.66551999999996</c:v>
                </c:pt>
                <c:pt idx="11">
                  <c:v>262.71572999999995</c:v>
                </c:pt>
                <c:pt idx="12">
                  <c:v>262.76157000000001</c:v>
                </c:pt>
                <c:pt idx="13">
                  <c:v>262.80743999999999</c:v>
                </c:pt>
                <c:pt idx="14">
                  <c:v>262.85805999999997</c:v>
                </c:pt>
                <c:pt idx="15">
                  <c:v>262.90797999999995</c:v>
                </c:pt>
                <c:pt idx="16">
                  <c:v>262.95706999999999</c:v>
                </c:pt>
                <c:pt idx="17">
                  <c:v>263.00743999999997</c:v>
                </c:pt>
                <c:pt idx="18">
                  <c:v>263.05696</c:v>
                </c:pt>
                <c:pt idx="19">
                  <c:v>263.10377999999997</c:v>
                </c:pt>
                <c:pt idx="20">
                  <c:v>263.14952</c:v>
                </c:pt>
                <c:pt idx="21">
                  <c:v>263.19948799999997</c:v>
                </c:pt>
                <c:pt idx="22">
                  <c:v>263.24848399999996</c:v>
                </c:pt>
                <c:pt idx="23">
                  <c:v>263.29920299999998</c:v>
                </c:pt>
                <c:pt idx="24">
                  <c:v>263.34923399999997</c:v>
                </c:pt>
                <c:pt idx="25">
                  <c:v>263.39970399999999</c:v>
                </c:pt>
                <c:pt idx="26">
                  <c:v>263.445402</c:v>
                </c:pt>
                <c:pt idx="27">
                  <c:v>263.49084499999998</c:v>
                </c:pt>
                <c:pt idx="28">
                  <c:v>263.54111799999998</c:v>
                </c:pt>
                <c:pt idx="29">
                  <c:v>263.590824</c:v>
                </c:pt>
                <c:pt idx="30">
                  <c:v>263.64119199999999</c:v>
                </c:pt>
                <c:pt idx="31">
                  <c:v>263.69169399999998</c:v>
                </c:pt>
                <c:pt idx="32">
                  <c:v>263.741265</c:v>
                </c:pt>
                <c:pt idx="33">
                  <c:v>263.78719899999999</c:v>
                </c:pt>
                <c:pt idx="34">
                  <c:v>263.833147</c:v>
                </c:pt>
                <c:pt idx="35">
                  <c:v>263.882293</c:v>
                </c:pt>
                <c:pt idx="36">
                  <c:v>263.93258899999995</c:v>
                </c:pt>
                <c:pt idx="37">
                  <c:v>263.98301099999998</c:v>
                </c:pt>
                <c:pt idx="38">
                  <c:v>264.03305599999999</c:v>
                </c:pt>
                <c:pt idx="39">
                  <c:v>264.08273199999996</c:v>
                </c:pt>
                <c:pt idx="40">
                  <c:v>264.12976799999996</c:v>
                </c:pt>
                <c:pt idx="41">
                  <c:v>264.175363</c:v>
                </c:pt>
                <c:pt idx="42">
                  <c:v>264.2244</c:v>
                </c:pt>
                <c:pt idx="43">
                  <c:v>264.27406099999996</c:v>
                </c:pt>
                <c:pt idx="44">
                  <c:v>264.32444399999997</c:v>
                </c:pt>
                <c:pt idx="45">
                  <c:v>264.37436599999995</c:v>
                </c:pt>
                <c:pt idx="46">
                  <c:v>264.42495699999995</c:v>
                </c:pt>
                <c:pt idx="47">
                  <c:v>264.469966</c:v>
                </c:pt>
                <c:pt idx="48">
                  <c:v>264.51604499999996</c:v>
                </c:pt>
                <c:pt idx="49">
                  <c:v>264.56600099999997</c:v>
                </c:pt>
                <c:pt idx="50">
                  <c:v>264.61642499999999</c:v>
                </c:pt>
                <c:pt idx="51">
                  <c:v>264.66659399999998</c:v>
                </c:pt>
                <c:pt idx="52">
                  <c:v>264.71623799999998</c:v>
                </c:pt>
                <c:pt idx="53">
                  <c:v>264.766234</c:v>
                </c:pt>
                <c:pt idx="54">
                  <c:v>264.81278099999997</c:v>
                </c:pt>
                <c:pt idx="55">
                  <c:v>264.85882199999998</c:v>
                </c:pt>
                <c:pt idx="56">
                  <c:v>264.90798799999999</c:v>
                </c:pt>
                <c:pt idx="57">
                  <c:v>264.958035</c:v>
                </c:pt>
                <c:pt idx="58">
                  <c:v>265.00815599999999</c:v>
                </c:pt>
                <c:pt idx="59">
                  <c:v>265.05861799999997</c:v>
                </c:pt>
                <c:pt idx="60">
                  <c:v>265.10765699999996</c:v>
                </c:pt>
                <c:pt idx="61">
                  <c:v>265.154156</c:v>
                </c:pt>
                <c:pt idx="62">
                  <c:v>265.20071199999995</c:v>
                </c:pt>
                <c:pt idx="63">
                  <c:v>265.250092</c:v>
                </c:pt>
                <c:pt idx="64">
                  <c:v>265.30022199999996</c:v>
                </c:pt>
                <c:pt idx="65">
                  <c:v>265.35031999999995</c:v>
                </c:pt>
                <c:pt idx="66">
                  <c:v>265.40038499999997</c:v>
                </c:pt>
                <c:pt idx="67">
                  <c:v>265.45040999999998</c:v>
                </c:pt>
                <c:pt idx="68">
                  <c:v>265.49663399999997</c:v>
                </c:pt>
                <c:pt idx="69">
                  <c:v>265.54271199999999</c:v>
                </c:pt>
                <c:pt idx="70">
                  <c:v>265.59312599999998</c:v>
                </c:pt>
                <c:pt idx="71">
                  <c:v>265.64286799999996</c:v>
                </c:pt>
                <c:pt idx="72">
                  <c:v>265.69214099999999</c:v>
                </c:pt>
                <c:pt idx="73">
                  <c:v>265.742818</c:v>
                </c:pt>
                <c:pt idx="74">
                  <c:v>265.79201599999999</c:v>
                </c:pt>
                <c:pt idx="75">
                  <c:v>265.838887</c:v>
                </c:pt>
                <c:pt idx="76">
                  <c:v>265.88378399999999</c:v>
                </c:pt>
                <c:pt idx="77">
                  <c:v>265.93419699999998</c:v>
                </c:pt>
                <c:pt idx="78">
                  <c:v>265.983653</c:v>
                </c:pt>
                <c:pt idx="79">
                  <c:v>266.03378799999996</c:v>
                </c:pt>
                <c:pt idx="80">
                  <c:v>266.08437399999997</c:v>
                </c:pt>
                <c:pt idx="81">
                  <c:v>266.13476499999996</c:v>
                </c:pt>
                <c:pt idx="82">
                  <c:v>266.17956499999997</c:v>
                </c:pt>
                <c:pt idx="83">
                  <c:v>266.22563199999996</c:v>
                </c:pt>
                <c:pt idx="84">
                  <c:v>266.27613499999995</c:v>
                </c:pt>
                <c:pt idx="85">
                  <c:v>266.32498099999998</c:v>
                </c:pt>
                <c:pt idx="86">
                  <c:v>266.37573999999995</c:v>
                </c:pt>
                <c:pt idx="87">
                  <c:v>266.42607899999996</c:v>
                </c:pt>
                <c:pt idx="88">
                  <c:v>266.47560999999996</c:v>
                </c:pt>
                <c:pt idx="89">
                  <c:v>266.52198399999997</c:v>
                </c:pt>
                <c:pt idx="90">
                  <c:v>266.56698399999999</c:v>
                </c:pt>
                <c:pt idx="91">
                  <c:v>266.61727399999995</c:v>
                </c:pt>
                <c:pt idx="92">
                  <c:v>266.667035</c:v>
                </c:pt>
                <c:pt idx="93">
                  <c:v>266.71780999999999</c:v>
                </c:pt>
                <c:pt idx="94">
                  <c:v>266.76741199999998</c:v>
                </c:pt>
                <c:pt idx="95">
                  <c:v>266.81760599999996</c:v>
                </c:pt>
                <c:pt idx="96">
                  <c:v>266.86366399999997</c:v>
                </c:pt>
                <c:pt idx="97">
                  <c:v>266.90923099999998</c:v>
                </c:pt>
                <c:pt idx="98">
                  <c:v>266.959698</c:v>
                </c:pt>
                <c:pt idx="99">
                  <c:v>267.00971099999998</c:v>
                </c:pt>
                <c:pt idx="100">
                  <c:v>267.06012199999998</c:v>
                </c:pt>
                <c:pt idx="101">
                  <c:v>267.10969</c:v>
                </c:pt>
                <c:pt idx="102">
                  <c:v>267.15999099999999</c:v>
                </c:pt>
                <c:pt idx="103">
                  <c:v>267.205828</c:v>
                </c:pt>
                <c:pt idx="104">
                  <c:v>267.25164799999999</c:v>
                </c:pt>
                <c:pt idx="105">
                  <c:v>267.30143699999996</c:v>
                </c:pt>
                <c:pt idx="106">
                  <c:v>267.35106999999999</c:v>
                </c:pt>
                <c:pt idx="107">
                  <c:v>267.40128699999997</c:v>
                </c:pt>
                <c:pt idx="108">
                  <c:v>267.45142799999996</c:v>
                </c:pt>
                <c:pt idx="109">
                  <c:v>267.50180699999999</c:v>
                </c:pt>
                <c:pt idx="110">
                  <c:v>267.54816399999999</c:v>
                </c:pt>
                <c:pt idx="111">
                  <c:v>267.59328899999997</c:v>
                </c:pt>
                <c:pt idx="112">
                  <c:v>267.643732</c:v>
                </c:pt>
                <c:pt idx="113">
                  <c:v>267.69388999999995</c:v>
                </c:pt>
                <c:pt idx="114">
                  <c:v>267.74334699999997</c:v>
                </c:pt>
                <c:pt idx="115">
                  <c:v>267.79430600000001</c:v>
                </c:pt>
                <c:pt idx="116">
                  <c:v>267.84359599999999</c:v>
                </c:pt>
                <c:pt idx="117">
                  <c:v>267.88966199999999</c:v>
                </c:pt>
                <c:pt idx="118">
                  <c:v>267.93546699999996</c:v>
                </c:pt>
                <c:pt idx="119">
                  <c:v>267.98493399999995</c:v>
                </c:pt>
                <c:pt idx="120">
                  <c:v>268.03521599999999</c:v>
                </c:pt>
                <c:pt idx="121">
                  <c:v>268.08567399999998</c:v>
                </c:pt>
                <c:pt idx="122">
                  <c:v>268.13575199999997</c:v>
                </c:pt>
                <c:pt idx="123">
                  <c:v>268.18537599999996</c:v>
                </c:pt>
                <c:pt idx="124">
                  <c:v>268.23153199999996</c:v>
                </c:pt>
                <c:pt idx="125">
                  <c:v>268.27770899999996</c:v>
                </c:pt>
                <c:pt idx="126">
                  <c:v>268.327519</c:v>
                </c:pt>
                <c:pt idx="127">
                  <c:v>268.37775799999997</c:v>
                </c:pt>
                <c:pt idx="128">
                  <c:v>268.42804599999999</c:v>
                </c:pt>
                <c:pt idx="129">
                  <c:v>268.47760999999997</c:v>
                </c:pt>
                <c:pt idx="130">
                  <c:v>268.52765699999998</c:v>
                </c:pt>
                <c:pt idx="131">
                  <c:v>268.57376899999997</c:v>
                </c:pt>
                <c:pt idx="132">
                  <c:v>268.61864099999997</c:v>
                </c:pt>
                <c:pt idx="133">
                  <c:v>268.66891499999997</c:v>
                </c:pt>
                <c:pt idx="134">
                  <c:v>268.71948499999996</c:v>
                </c:pt>
                <c:pt idx="135">
                  <c:v>268.76966099999999</c:v>
                </c:pt>
                <c:pt idx="136">
                  <c:v>268.81930699999998</c:v>
                </c:pt>
                <c:pt idx="137">
                  <c:v>268.86913599999997</c:v>
                </c:pt>
                <c:pt idx="138">
                  <c:v>268.91538399999996</c:v>
                </c:pt>
                <c:pt idx="139">
                  <c:v>268.96076999999997</c:v>
                </c:pt>
                <c:pt idx="140">
                  <c:v>269.011233</c:v>
                </c:pt>
                <c:pt idx="141">
                  <c:v>269.06100699999996</c:v>
                </c:pt>
                <c:pt idx="142">
                  <c:v>269.11078099999997</c:v>
                </c:pt>
                <c:pt idx="143">
                  <c:v>269.16160399999995</c:v>
                </c:pt>
                <c:pt idx="144">
                  <c:v>269.21215899999999</c:v>
                </c:pt>
                <c:pt idx="145">
                  <c:v>269.257116</c:v>
                </c:pt>
                <c:pt idx="146">
                  <c:v>269.30360999999999</c:v>
                </c:pt>
                <c:pt idx="147">
                  <c:v>269.35300599999999</c:v>
                </c:pt>
                <c:pt idx="148">
                  <c:v>269.40359599999999</c:v>
                </c:pt>
                <c:pt idx="149">
                  <c:v>269.45296099999996</c:v>
                </c:pt>
                <c:pt idx="150">
                  <c:v>269.50325599999996</c:v>
                </c:pt>
                <c:pt idx="151">
                  <c:v>269.55302699999999</c:v>
                </c:pt>
                <c:pt idx="152">
                  <c:v>269.59900699999997</c:v>
                </c:pt>
                <c:pt idx="153">
                  <c:v>269.64528199999995</c:v>
                </c:pt>
                <c:pt idx="154">
                  <c:v>269.696056</c:v>
                </c:pt>
                <c:pt idx="155">
                  <c:v>269.74487299999998</c:v>
                </c:pt>
                <c:pt idx="156">
                  <c:v>269.795278</c:v>
                </c:pt>
                <c:pt idx="157">
                  <c:v>269.844424</c:v>
                </c:pt>
                <c:pt idx="158">
                  <c:v>269.894701</c:v>
                </c:pt>
                <c:pt idx="159">
                  <c:v>269.94106999999997</c:v>
                </c:pt>
                <c:pt idx="160">
                  <c:v>269.98674599999998</c:v>
                </c:pt>
                <c:pt idx="161">
                  <c:v>270.03698199999997</c:v>
                </c:pt>
                <c:pt idx="162">
                  <c:v>270.087335</c:v>
                </c:pt>
                <c:pt idx="163">
                  <c:v>270.13717399999996</c:v>
                </c:pt>
                <c:pt idx="164">
                  <c:v>270.18740699999995</c:v>
                </c:pt>
                <c:pt idx="165">
                  <c:v>270.23706499999997</c:v>
                </c:pt>
                <c:pt idx="166">
                  <c:v>270.283547</c:v>
                </c:pt>
                <c:pt idx="167">
                  <c:v>270.32890199999997</c:v>
                </c:pt>
                <c:pt idx="168">
                  <c:v>270.37886099999997</c:v>
                </c:pt>
                <c:pt idx="169">
                  <c:v>270.42958799999997</c:v>
                </c:pt>
                <c:pt idx="170">
                  <c:v>270.47932799999995</c:v>
                </c:pt>
                <c:pt idx="171">
                  <c:v>270.52919799999995</c:v>
                </c:pt>
                <c:pt idx="172">
                  <c:v>270.579047</c:v>
                </c:pt>
                <c:pt idx="173">
                  <c:v>270.62519199999997</c:v>
                </c:pt>
                <c:pt idx="174">
                  <c:v>270.67033899999996</c:v>
                </c:pt>
                <c:pt idx="175">
                  <c:v>270.72086199999995</c:v>
                </c:pt>
                <c:pt idx="176">
                  <c:v>270.77222</c:v>
                </c:pt>
                <c:pt idx="177">
                  <c:v>270.82177299999995</c:v>
                </c:pt>
                <c:pt idx="178">
                  <c:v>270.87232999999998</c:v>
                </c:pt>
                <c:pt idx="179">
                  <c:v>270.92190299999999</c:v>
                </c:pt>
                <c:pt idx="180">
                  <c:v>270.96716999999995</c:v>
                </c:pt>
                <c:pt idx="181">
                  <c:v>271.01277699999997</c:v>
                </c:pt>
                <c:pt idx="182">
                  <c:v>271.06333799999999</c:v>
                </c:pt>
                <c:pt idx="183">
                  <c:v>271.113406</c:v>
                </c:pt>
                <c:pt idx="184">
                  <c:v>271.16332999999997</c:v>
                </c:pt>
                <c:pt idx="185">
                  <c:v>271.21352399999995</c:v>
                </c:pt>
                <c:pt idx="186">
                  <c:v>271.26372699999996</c:v>
                </c:pt>
                <c:pt idx="187">
                  <c:v>271.30955899999998</c:v>
                </c:pt>
                <c:pt idx="188">
                  <c:v>271.35573299999999</c:v>
                </c:pt>
                <c:pt idx="189">
                  <c:v>271.40534299999996</c:v>
                </c:pt>
                <c:pt idx="190">
                  <c:v>271.45554799999996</c:v>
                </c:pt>
                <c:pt idx="191">
                  <c:v>271.50489899999997</c:v>
                </c:pt>
                <c:pt idx="192">
                  <c:v>271.555744</c:v>
                </c:pt>
                <c:pt idx="193">
                  <c:v>271.60481999999996</c:v>
                </c:pt>
                <c:pt idx="194">
                  <c:v>271.65114399999999</c:v>
                </c:pt>
                <c:pt idx="195">
                  <c:v>271.69704899999999</c:v>
                </c:pt>
                <c:pt idx="196">
                  <c:v>271.74673799999999</c:v>
                </c:pt>
                <c:pt idx="197">
                  <c:v>271.79615799999999</c:v>
                </c:pt>
                <c:pt idx="198">
                  <c:v>271.846519</c:v>
                </c:pt>
                <c:pt idx="199">
                  <c:v>271.897223</c:v>
                </c:pt>
                <c:pt idx="200">
                  <c:v>271.94689399999999</c:v>
                </c:pt>
                <c:pt idx="201">
                  <c:v>271.99256599999995</c:v>
                </c:pt>
                <c:pt idx="202">
                  <c:v>272.03897599999999</c:v>
                </c:pt>
                <c:pt idx="203">
                  <c:v>272.08855199999999</c:v>
                </c:pt>
                <c:pt idx="204">
                  <c:v>272.13901699999997</c:v>
                </c:pt>
                <c:pt idx="205">
                  <c:v>272.18912309999996</c:v>
                </c:pt>
                <c:pt idx="206">
                  <c:v>272.23888749999998</c:v>
                </c:pt>
                <c:pt idx="207">
                  <c:v>272.28916359999999</c:v>
                </c:pt>
                <c:pt idx="208">
                  <c:v>272.3345539</c:v>
                </c:pt>
                <c:pt idx="209">
                  <c:v>272.38093079999999</c:v>
                </c:pt>
                <c:pt idx="210">
                  <c:v>272.43083159999998</c:v>
                </c:pt>
                <c:pt idx="211">
                  <c:v>272.48132049999998</c:v>
                </c:pt>
                <c:pt idx="212">
                  <c:v>272.530756</c:v>
                </c:pt>
                <c:pt idx="213">
                  <c:v>272.58066399999996</c:v>
                </c:pt>
                <c:pt idx="214">
                  <c:v>272.63136559999998</c:v>
                </c:pt>
                <c:pt idx="215">
                  <c:v>272.67729759999997</c:v>
                </c:pt>
                <c:pt idx="216">
                  <c:v>272.7225876</c:v>
                </c:pt>
                <c:pt idx="217">
                  <c:v>272.7732499</c:v>
                </c:pt>
                <c:pt idx="218">
                  <c:v>272.82328659999996</c:v>
                </c:pt>
                <c:pt idx="219">
                  <c:v>272.87318239999996</c:v>
                </c:pt>
                <c:pt idx="220">
                  <c:v>272.92361119999998</c:v>
                </c:pt>
                <c:pt idx="221">
                  <c:v>272.97320109999998</c:v>
                </c:pt>
                <c:pt idx="222">
                  <c:v>273.01904919999998</c:v>
                </c:pt>
                <c:pt idx="223">
                  <c:v>273.06520940999997</c:v>
                </c:pt>
                <c:pt idx="224">
                  <c:v>273.11526730999998</c:v>
                </c:pt>
                <c:pt idx="225">
                  <c:v>273.16528106999999</c:v>
                </c:pt>
                <c:pt idx="226">
                  <c:v>273.21545695999998</c:v>
                </c:pt>
                <c:pt idx="227">
                  <c:v>273.26509479999999</c:v>
                </c:pt>
                <c:pt idx="228">
                  <c:v>273.31502659999995</c:v>
                </c:pt>
                <c:pt idx="229">
                  <c:v>273.36121959999997</c:v>
                </c:pt>
                <c:pt idx="230">
                  <c:v>273.40736229999999</c:v>
                </c:pt>
                <c:pt idx="231">
                  <c:v>273.45698849999997</c:v>
                </c:pt>
                <c:pt idx="232">
                  <c:v>273.50751279999997</c:v>
                </c:pt>
                <c:pt idx="233">
                  <c:v>273.55710399999998</c:v>
                </c:pt>
                <c:pt idx="234">
                  <c:v>273.60756129999999</c:v>
                </c:pt>
                <c:pt idx="235">
                  <c:v>273.65746439999998</c:v>
                </c:pt>
                <c:pt idx="236">
                  <c:v>273.70329079999999</c:v>
                </c:pt>
                <c:pt idx="237">
                  <c:v>273.7492355</c:v>
                </c:pt>
                <c:pt idx="238">
                  <c:v>273.79887239999999</c:v>
                </c:pt>
                <c:pt idx="239">
                  <c:v>273.84961519999996</c:v>
                </c:pt>
                <c:pt idx="240">
                  <c:v>273.89917659999998</c:v>
                </c:pt>
                <c:pt idx="241">
                  <c:v>273.94922319999995</c:v>
                </c:pt>
                <c:pt idx="242">
                  <c:v>273.99915189999996</c:v>
                </c:pt>
                <c:pt idx="243">
                  <c:v>274.04504259999999</c:v>
                </c:pt>
                <c:pt idx="244">
                  <c:v>274.09119989999999</c:v>
                </c:pt>
                <c:pt idx="245">
                  <c:v>274.14140709999998</c:v>
                </c:pt>
                <c:pt idx="246">
                  <c:v>274.19139199999995</c:v>
                </c:pt>
                <c:pt idx="247">
                  <c:v>274.24177899999995</c:v>
                </c:pt>
                <c:pt idx="248">
                  <c:v>274.29111</c:v>
                </c:pt>
                <c:pt idx="249">
                  <c:v>274.34127699999999</c:v>
                </c:pt>
                <c:pt idx="250">
                  <c:v>274.387653</c:v>
                </c:pt>
                <c:pt idx="251">
                  <c:v>274.43355299999996</c:v>
                </c:pt>
                <c:pt idx="252">
                  <c:v>274.48375999999996</c:v>
                </c:pt>
                <c:pt idx="253">
                  <c:v>274.53368899999998</c:v>
                </c:pt>
                <c:pt idx="254">
                  <c:v>274.58313199999998</c:v>
                </c:pt>
                <c:pt idx="255">
                  <c:v>274.63326799999999</c:v>
                </c:pt>
                <c:pt idx="256">
                  <c:v>274.68276399999996</c:v>
                </c:pt>
                <c:pt idx="257">
                  <c:v>274.72843999999998</c:v>
                </c:pt>
                <c:pt idx="258">
                  <c:v>274.77401199999997</c:v>
                </c:pt>
                <c:pt idx="259">
                  <c:v>274.82410399999998</c:v>
                </c:pt>
                <c:pt idx="260">
                  <c:v>274.87478499999997</c:v>
                </c:pt>
                <c:pt idx="261">
                  <c:v>274.92396399999996</c:v>
                </c:pt>
                <c:pt idx="262">
                  <c:v>274.97333399999997</c:v>
                </c:pt>
                <c:pt idx="263">
                  <c:v>275.023484</c:v>
                </c:pt>
                <c:pt idx="264">
                  <c:v>275.069164</c:v>
                </c:pt>
                <c:pt idx="265">
                  <c:v>275.11559999999997</c:v>
                </c:pt>
                <c:pt idx="266">
                  <c:v>275.16539599999999</c:v>
                </c:pt>
                <c:pt idx="267">
                  <c:v>275.214808</c:v>
                </c:pt>
                <c:pt idx="268">
                  <c:v>275.264792</c:v>
                </c:pt>
                <c:pt idx="269">
                  <c:v>275.31534399999998</c:v>
                </c:pt>
                <c:pt idx="270">
                  <c:v>275.36507399999999</c:v>
                </c:pt>
                <c:pt idx="271">
                  <c:v>275.41148199999998</c:v>
                </c:pt>
                <c:pt idx="272">
                  <c:v>275.45738799999998</c:v>
                </c:pt>
                <c:pt idx="273">
                  <c:v>275.50696799999997</c:v>
                </c:pt>
                <c:pt idx="274">
                  <c:v>275.557706</c:v>
                </c:pt>
                <c:pt idx="275">
                  <c:v>275.607463</c:v>
                </c:pt>
                <c:pt idx="276">
                  <c:v>275.65840499999996</c:v>
                </c:pt>
                <c:pt idx="277">
                  <c:v>275.70777699999996</c:v>
                </c:pt>
                <c:pt idx="278">
                  <c:v>275.75436999999999</c:v>
                </c:pt>
                <c:pt idx="279">
                  <c:v>275.79956599999997</c:v>
                </c:pt>
                <c:pt idx="280">
                  <c:v>275.84970999999996</c:v>
                </c:pt>
                <c:pt idx="281">
                  <c:v>275.90090199999997</c:v>
                </c:pt>
                <c:pt idx="282">
                  <c:v>275.950625</c:v>
                </c:pt>
                <c:pt idx="283">
                  <c:v>276.000924</c:v>
                </c:pt>
                <c:pt idx="284">
                  <c:v>276.05100599999997</c:v>
                </c:pt>
                <c:pt idx="285">
                  <c:v>276.09662799999995</c:v>
                </c:pt>
                <c:pt idx="286">
                  <c:v>276.14269199999995</c:v>
                </c:pt>
                <c:pt idx="287">
                  <c:v>276.19292899999999</c:v>
                </c:pt>
                <c:pt idx="288">
                  <c:v>276.24294699999996</c:v>
                </c:pt>
                <c:pt idx="289">
                  <c:v>276.29326499999996</c:v>
                </c:pt>
                <c:pt idx="290">
                  <c:v>276.34321</c:v>
                </c:pt>
                <c:pt idx="291">
                  <c:v>276.39359999999999</c:v>
                </c:pt>
                <c:pt idx="292">
                  <c:v>276.43922699999996</c:v>
                </c:pt>
                <c:pt idx="293">
                  <c:v>276.48546999999996</c:v>
                </c:pt>
                <c:pt idx="294">
                  <c:v>276.53532799999999</c:v>
                </c:pt>
                <c:pt idx="295">
                  <c:v>276.58493399999998</c:v>
                </c:pt>
                <c:pt idx="296">
                  <c:v>276.63515799999999</c:v>
                </c:pt>
                <c:pt idx="297">
                  <c:v>276.68485599999997</c:v>
                </c:pt>
                <c:pt idx="298">
                  <c:v>276.73544899999996</c:v>
                </c:pt>
                <c:pt idx="299">
                  <c:v>276.781702</c:v>
                </c:pt>
                <c:pt idx="300">
                  <c:v>276.82654599999995</c:v>
                </c:pt>
                <c:pt idx="301">
                  <c:v>276.87752999999998</c:v>
                </c:pt>
                <c:pt idx="302">
                  <c:v>276.92778299999998</c:v>
                </c:pt>
                <c:pt idx="303">
                  <c:v>276.977372</c:v>
                </c:pt>
                <c:pt idx="304">
                  <c:v>277.02694599999995</c:v>
                </c:pt>
                <c:pt idx="305">
                  <c:v>277.07745699999998</c:v>
                </c:pt>
                <c:pt idx="306">
                  <c:v>277.12335899999999</c:v>
                </c:pt>
                <c:pt idx="307">
                  <c:v>277.168924</c:v>
                </c:pt>
                <c:pt idx="308">
                  <c:v>277.21894699999996</c:v>
                </c:pt>
                <c:pt idx="309">
                  <c:v>277.26935399999996</c:v>
                </c:pt>
                <c:pt idx="310">
                  <c:v>277.31937099999999</c:v>
                </c:pt>
                <c:pt idx="311">
                  <c:v>277.36950199999995</c:v>
                </c:pt>
                <c:pt idx="312">
                  <c:v>277.419352</c:v>
                </c:pt>
                <c:pt idx="313">
                  <c:v>277.46492599999999</c:v>
                </c:pt>
                <c:pt idx="314">
                  <c:v>277.51045299999998</c:v>
                </c:pt>
                <c:pt idx="315">
                  <c:v>277.56075599999997</c:v>
                </c:pt>
                <c:pt idx="316">
                  <c:v>277.61054999999999</c:v>
                </c:pt>
                <c:pt idx="317">
                  <c:v>277.66103399999997</c:v>
                </c:pt>
                <c:pt idx="318">
                  <c:v>277.711389</c:v>
                </c:pt>
                <c:pt idx="319">
                  <c:v>277.76133999999996</c:v>
                </c:pt>
                <c:pt idx="320">
                  <c:v>277.80715999999995</c:v>
                </c:pt>
                <c:pt idx="321">
                  <c:v>277.85279699999995</c:v>
                </c:pt>
                <c:pt idx="322">
                  <c:v>277.90271999999999</c:v>
                </c:pt>
                <c:pt idx="323">
                  <c:v>277.952741</c:v>
                </c:pt>
                <c:pt idx="324">
                  <c:v>278.00304399999999</c:v>
                </c:pt>
                <c:pt idx="325">
                  <c:v>278.05298499999998</c:v>
                </c:pt>
                <c:pt idx="326">
                  <c:v>278.10235599999999</c:v>
                </c:pt>
                <c:pt idx="327">
                  <c:v>278.14892199999997</c:v>
                </c:pt>
                <c:pt idx="328">
                  <c:v>278.19444699999997</c:v>
                </c:pt>
                <c:pt idx="329">
                  <c:v>278.24442599999998</c:v>
                </c:pt>
                <c:pt idx="330">
                  <c:v>278.29381699999999</c:v>
                </c:pt>
                <c:pt idx="331">
                  <c:v>278.34504999999996</c:v>
                </c:pt>
                <c:pt idx="332">
                  <c:v>278.39470699999998</c:v>
                </c:pt>
                <c:pt idx="333">
                  <c:v>278.44503899999995</c:v>
                </c:pt>
                <c:pt idx="334">
                  <c:v>278.49073499999997</c:v>
                </c:pt>
                <c:pt idx="335">
                  <c:v>278.536182</c:v>
                </c:pt>
                <c:pt idx="336">
                  <c:v>278.58687499999996</c:v>
                </c:pt>
                <c:pt idx="337">
                  <c:v>278.63667399999997</c:v>
                </c:pt>
                <c:pt idx="338">
                  <c:v>278.686331</c:v>
                </c:pt>
                <c:pt idx="339">
                  <c:v>278.736062</c:v>
                </c:pt>
                <c:pt idx="340">
                  <c:v>278.78681699999999</c:v>
                </c:pt>
                <c:pt idx="341">
                  <c:v>278.83268599999997</c:v>
                </c:pt>
                <c:pt idx="342">
                  <c:v>278.87817799999999</c:v>
                </c:pt>
                <c:pt idx="343">
                  <c:v>278.92838899999998</c:v>
                </c:pt>
                <c:pt idx="344">
                  <c:v>278.97810499999997</c:v>
                </c:pt>
                <c:pt idx="345">
                  <c:v>279.02777299999997</c:v>
                </c:pt>
                <c:pt idx="346">
                  <c:v>279.07780199999996</c:v>
                </c:pt>
                <c:pt idx="347">
                  <c:v>279.12750399999999</c:v>
                </c:pt>
                <c:pt idx="348">
                  <c:v>279.173608</c:v>
                </c:pt>
                <c:pt idx="349">
                  <c:v>279.21941799999996</c:v>
                </c:pt>
                <c:pt idx="350">
                  <c:v>279.26932399999998</c:v>
                </c:pt>
                <c:pt idx="351">
                  <c:v>279.31933199999997</c:v>
                </c:pt>
                <c:pt idx="352">
                  <c:v>279.36924999999997</c:v>
                </c:pt>
                <c:pt idx="353">
                  <c:v>279.419152</c:v>
                </c:pt>
                <c:pt idx="354">
                  <c:v>279.46934999999996</c:v>
                </c:pt>
                <c:pt idx="355">
                  <c:v>279.515691</c:v>
                </c:pt>
                <c:pt idx="356">
                  <c:v>279.56122399999998</c:v>
                </c:pt>
                <c:pt idx="357">
                  <c:v>279.61113</c:v>
                </c:pt>
                <c:pt idx="358">
                  <c:v>279.66086099999995</c:v>
                </c:pt>
                <c:pt idx="359">
                  <c:v>279.71153999999996</c:v>
                </c:pt>
                <c:pt idx="360">
                  <c:v>279.76125199999996</c:v>
                </c:pt>
                <c:pt idx="361">
                  <c:v>279.81114399999996</c:v>
                </c:pt>
                <c:pt idx="362">
                  <c:v>279.85736799999995</c:v>
                </c:pt>
                <c:pt idx="363">
                  <c:v>279.90292599999998</c:v>
                </c:pt>
                <c:pt idx="364">
                  <c:v>279.95302799999996</c:v>
                </c:pt>
                <c:pt idx="365">
                  <c:v>280.00320199999999</c:v>
                </c:pt>
                <c:pt idx="366">
                  <c:v>280.05301499999996</c:v>
                </c:pt>
                <c:pt idx="367">
                  <c:v>280.102799</c:v>
                </c:pt>
                <c:pt idx="368">
                  <c:v>280.15332799999999</c:v>
                </c:pt>
                <c:pt idx="369">
                  <c:v>280.19816299999997</c:v>
                </c:pt>
                <c:pt idx="370">
                  <c:v>280.244595</c:v>
                </c:pt>
                <c:pt idx="371">
                  <c:v>280.29503</c:v>
                </c:pt>
                <c:pt idx="372">
                  <c:v>280.344945</c:v>
                </c:pt>
                <c:pt idx="373">
                  <c:v>280.39371</c:v>
                </c:pt>
                <c:pt idx="374">
                  <c:v>280.44480599999997</c:v>
                </c:pt>
                <c:pt idx="375">
                  <c:v>280.49426399999999</c:v>
                </c:pt>
                <c:pt idx="376">
                  <c:v>280.54036199999996</c:v>
                </c:pt>
                <c:pt idx="377">
                  <c:v>280.58620999999999</c:v>
                </c:pt>
                <c:pt idx="378">
                  <c:v>280.63647199999997</c:v>
                </c:pt>
                <c:pt idx="379">
                  <c:v>280.68626599999999</c:v>
                </c:pt>
                <c:pt idx="380">
                  <c:v>280.73688199999998</c:v>
                </c:pt>
                <c:pt idx="381">
                  <c:v>280.78616</c:v>
                </c:pt>
                <c:pt idx="382">
                  <c:v>280.83640800000001</c:v>
                </c:pt>
                <c:pt idx="383">
                  <c:v>280.882182</c:v>
                </c:pt>
                <c:pt idx="384">
                  <c:v>280.92803999999995</c:v>
                </c:pt>
                <c:pt idx="385">
                  <c:v>280.97815599999996</c:v>
                </c:pt>
                <c:pt idx="386">
                  <c:v>281.02795999999995</c:v>
                </c:pt>
                <c:pt idx="387">
                  <c:v>281.07829199999998</c:v>
                </c:pt>
                <c:pt idx="388">
                  <c:v>281.12825899999996</c:v>
                </c:pt>
                <c:pt idx="389">
                  <c:v>281.17839399999997</c:v>
                </c:pt>
                <c:pt idx="390">
                  <c:v>281.22386399999999</c:v>
                </c:pt>
                <c:pt idx="391">
                  <c:v>281.26989199999997</c:v>
                </c:pt>
                <c:pt idx="392">
                  <c:v>281.32010199999996</c:v>
                </c:pt>
                <c:pt idx="393">
                  <c:v>281.37005299999998</c:v>
                </c:pt>
                <c:pt idx="394">
                  <c:v>281.42066</c:v>
                </c:pt>
                <c:pt idx="395">
                  <c:v>281.46987099999996</c:v>
                </c:pt>
                <c:pt idx="396">
                  <c:v>281.52063699999997</c:v>
                </c:pt>
                <c:pt idx="397">
                  <c:v>281.56683499999997</c:v>
                </c:pt>
                <c:pt idx="398">
                  <c:v>281.61258899999996</c:v>
                </c:pt>
                <c:pt idx="399">
                  <c:v>281.66263399999997</c:v>
                </c:pt>
                <c:pt idx="400">
                  <c:v>281.71259799999996</c:v>
                </c:pt>
                <c:pt idx="401">
                  <c:v>281.762449</c:v>
                </c:pt>
                <c:pt idx="402">
                  <c:v>281.81212499999998</c:v>
                </c:pt>
                <c:pt idx="403">
                  <c:v>281.86201499999999</c:v>
                </c:pt>
                <c:pt idx="404">
                  <c:v>281.90777199999997</c:v>
                </c:pt>
                <c:pt idx="405">
                  <c:v>281.95399899999995</c:v>
                </c:pt>
                <c:pt idx="406">
                  <c:v>282.00444899999997</c:v>
                </c:pt>
                <c:pt idx="407">
                  <c:v>282.054371</c:v>
                </c:pt>
                <c:pt idx="408">
                  <c:v>282.10347199999995</c:v>
                </c:pt>
                <c:pt idx="409">
                  <c:v>282.15382899999997</c:v>
                </c:pt>
                <c:pt idx="410">
                  <c:v>282.20412499999998</c:v>
                </c:pt>
                <c:pt idx="411">
                  <c:v>282.24950099999995</c:v>
                </c:pt>
                <c:pt idx="412">
                  <c:v>282.295298</c:v>
                </c:pt>
                <c:pt idx="413">
                  <c:v>282.34558799999996</c:v>
                </c:pt>
                <c:pt idx="414">
                  <c:v>282.39602199999996</c:v>
                </c:pt>
                <c:pt idx="415">
                  <c:v>282.44528399999996</c:v>
                </c:pt>
                <c:pt idx="416">
                  <c:v>282.49580099999997</c:v>
                </c:pt>
                <c:pt idx="417">
                  <c:v>282.54566799999998</c:v>
                </c:pt>
                <c:pt idx="418">
                  <c:v>282.591812</c:v>
                </c:pt>
                <c:pt idx="419">
                  <c:v>282.63759099999999</c:v>
                </c:pt>
                <c:pt idx="420">
                  <c:v>282.68764699999997</c:v>
                </c:pt>
                <c:pt idx="421">
                  <c:v>282.73823099999998</c:v>
                </c:pt>
                <c:pt idx="422">
                  <c:v>282.78800899999999</c:v>
                </c:pt>
                <c:pt idx="423">
                  <c:v>282.83849899999996</c:v>
                </c:pt>
                <c:pt idx="424">
                  <c:v>282.88767999999999</c:v>
                </c:pt>
                <c:pt idx="425">
                  <c:v>282.93410799999998</c:v>
                </c:pt>
                <c:pt idx="426">
                  <c:v>282.97999899999996</c:v>
                </c:pt>
                <c:pt idx="427">
                  <c:v>283.03008599999998</c:v>
                </c:pt>
                <c:pt idx="428">
                  <c:v>283.07924599999996</c:v>
                </c:pt>
                <c:pt idx="429">
                  <c:v>283.12980899999997</c:v>
                </c:pt>
                <c:pt idx="430">
                  <c:v>283.17972999999995</c:v>
                </c:pt>
                <c:pt idx="431">
                  <c:v>283.22943999999995</c:v>
                </c:pt>
                <c:pt idx="432">
                  <c:v>283.27596</c:v>
                </c:pt>
                <c:pt idx="433">
                  <c:v>283.32065</c:v>
                </c:pt>
                <c:pt idx="434">
                  <c:v>283.37129999999996</c:v>
                </c:pt>
                <c:pt idx="435">
                  <c:v>283.42159999999996</c:v>
                </c:pt>
                <c:pt idx="436">
                  <c:v>283.47082999999998</c:v>
                </c:pt>
                <c:pt idx="437">
                  <c:v>283.52188999999998</c:v>
                </c:pt>
                <c:pt idx="438">
                  <c:v>283.57129999999995</c:v>
                </c:pt>
                <c:pt idx="439">
                  <c:v>283.61721999999997</c:v>
                </c:pt>
                <c:pt idx="440">
                  <c:v>283.66298</c:v>
                </c:pt>
                <c:pt idx="441">
                  <c:v>283.71285999999998</c:v>
                </c:pt>
                <c:pt idx="442">
                  <c:v>283.76345999999995</c:v>
                </c:pt>
                <c:pt idx="443">
                  <c:v>283.81356</c:v>
                </c:pt>
                <c:pt idx="444">
                  <c:v>283.86346999999995</c:v>
                </c:pt>
                <c:pt idx="445">
                  <c:v>283.91285999999997</c:v>
                </c:pt>
                <c:pt idx="446">
                  <c:v>283.95957999999996</c:v>
                </c:pt>
                <c:pt idx="447">
                  <c:v>284.00527999999997</c:v>
                </c:pt>
                <c:pt idx="448">
                  <c:v>284.05480999999997</c:v>
                </c:pt>
                <c:pt idx="449">
                  <c:v>284.10496999999998</c:v>
                </c:pt>
                <c:pt idx="450">
                  <c:v>284.15569999999997</c:v>
                </c:pt>
                <c:pt idx="451">
                  <c:v>284.20537999999999</c:v>
                </c:pt>
                <c:pt idx="452">
                  <c:v>284.25473</c:v>
                </c:pt>
                <c:pt idx="453">
                  <c:v>284.30092999999999</c:v>
                </c:pt>
                <c:pt idx="454">
                  <c:v>284.34672</c:v>
                </c:pt>
                <c:pt idx="455">
                  <c:v>284.39653999999996</c:v>
                </c:pt>
                <c:pt idx="456">
                  <c:v>284.44736999999998</c:v>
                </c:pt>
                <c:pt idx="457">
                  <c:v>284.49684999999999</c:v>
                </c:pt>
                <c:pt idx="458">
                  <c:v>284.54705999999999</c:v>
                </c:pt>
                <c:pt idx="459">
                  <c:v>284.59694999999999</c:v>
                </c:pt>
                <c:pt idx="460">
                  <c:v>284.64314999999999</c:v>
                </c:pt>
                <c:pt idx="461">
                  <c:v>284.68907999999999</c:v>
                </c:pt>
                <c:pt idx="462">
                  <c:v>284.73912999999999</c:v>
                </c:pt>
                <c:pt idx="463">
                  <c:v>284.78922999999998</c:v>
                </c:pt>
                <c:pt idx="464">
                  <c:v>284.83905999999996</c:v>
                </c:pt>
                <c:pt idx="465">
                  <c:v>284.88908999999995</c:v>
                </c:pt>
                <c:pt idx="466">
                  <c:v>284.93843999999996</c:v>
                </c:pt>
                <c:pt idx="467">
                  <c:v>284.98478999999998</c:v>
                </c:pt>
                <c:pt idx="468">
                  <c:v>285.03116</c:v>
                </c:pt>
                <c:pt idx="469">
                  <c:v>285.08099999999996</c:v>
                </c:pt>
                <c:pt idx="470">
                  <c:v>285.13092999999998</c:v>
                </c:pt>
                <c:pt idx="471">
                  <c:v>285.18031999999999</c:v>
                </c:pt>
                <c:pt idx="472">
                  <c:v>285.23084</c:v>
                </c:pt>
                <c:pt idx="473">
                  <c:v>285.28095999999999</c:v>
                </c:pt>
                <c:pt idx="474">
                  <c:v>285.32648999999998</c:v>
                </c:pt>
                <c:pt idx="475">
                  <c:v>285.37263999999999</c:v>
                </c:pt>
                <c:pt idx="476">
                  <c:v>285.42284999999998</c:v>
                </c:pt>
                <c:pt idx="477">
                  <c:v>285.47303999999997</c:v>
                </c:pt>
                <c:pt idx="478">
                  <c:v>285.52298999999999</c:v>
                </c:pt>
                <c:pt idx="479">
                  <c:v>285.57371000000001</c:v>
                </c:pt>
                <c:pt idx="480">
                  <c:v>285.62356</c:v>
                </c:pt>
                <c:pt idx="481">
                  <c:v>285.66889999999995</c:v>
                </c:pt>
                <c:pt idx="482">
                  <c:v>285.71497999999997</c:v>
                </c:pt>
                <c:pt idx="483">
                  <c:v>285.76495999999997</c:v>
                </c:pt>
                <c:pt idx="484">
                  <c:v>285.81460999999996</c:v>
                </c:pt>
                <c:pt idx="485">
                  <c:v>285.86474999999996</c:v>
                </c:pt>
                <c:pt idx="486">
                  <c:v>285.91463999999996</c:v>
                </c:pt>
                <c:pt idx="487">
                  <c:v>285.96420999999998</c:v>
                </c:pt>
                <c:pt idx="488">
                  <c:v>286.01013999999998</c:v>
                </c:pt>
                <c:pt idx="489">
                  <c:v>286.05606</c:v>
                </c:pt>
                <c:pt idx="490">
                  <c:v>286.10659999999996</c:v>
                </c:pt>
                <c:pt idx="491">
                  <c:v>286.1558</c:v>
                </c:pt>
                <c:pt idx="492">
                  <c:v>286.20641000000001</c:v>
                </c:pt>
                <c:pt idx="493">
                  <c:v>286.25658999999996</c:v>
                </c:pt>
                <c:pt idx="494">
                  <c:v>286.30655999999999</c:v>
                </c:pt>
                <c:pt idx="495">
                  <c:v>286.35232999999999</c:v>
                </c:pt>
                <c:pt idx="496">
                  <c:v>286.39841999999999</c:v>
                </c:pt>
                <c:pt idx="497">
                  <c:v>286.44840999999997</c:v>
                </c:pt>
                <c:pt idx="498">
                  <c:v>286.49860999999999</c:v>
                </c:pt>
                <c:pt idx="499">
                  <c:v>286.54846999999995</c:v>
                </c:pt>
                <c:pt idx="500">
                  <c:v>286.59842999999995</c:v>
                </c:pt>
                <c:pt idx="501">
                  <c:v>286.64873999999998</c:v>
                </c:pt>
                <c:pt idx="502">
                  <c:v>286.69446999999997</c:v>
                </c:pt>
                <c:pt idx="503">
                  <c:v>286.74032</c:v>
                </c:pt>
                <c:pt idx="504">
                  <c:v>286.79066999999998</c:v>
                </c:pt>
                <c:pt idx="505">
                  <c:v>286.84046999999998</c:v>
                </c:pt>
                <c:pt idx="506">
                  <c:v>286.89061999999996</c:v>
                </c:pt>
                <c:pt idx="507">
                  <c:v>286.94097999999997</c:v>
                </c:pt>
                <c:pt idx="508">
                  <c:v>286.99045999999998</c:v>
                </c:pt>
                <c:pt idx="509">
                  <c:v>287.03715999999997</c:v>
                </c:pt>
                <c:pt idx="510">
                  <c:v>287.08202</c:v>
                </c:pt>
                <c:pt idx="511">
                  <c:v>287.13180999999997</c:v>
                </c:pt>
                <c:pt idx="512">
                  <c:v>287.18239</c:v>
                </c:pt>
                <c:pt idx="513">
                  <c:v>287.23239999999998</c:v>
                </c:pt>
                <c:pt idx="514">
                  <c:v>287.28237999999999</c:v>
                </c:pt>
                <c:pt idx="515">
                  <c:v>287.33286999999996</c:v>
                </c:pt>
                <c:pt idx="516">
                  <c:v>287.37791999999996</c:v>
                </c:pt>
                <c:pt idx="517">
                  <c:v>287.4246</c:v>
                </c:pt>
                <c:pt idx="518">
                  <c:v>287.47416999999996</c:v>
                </c:pt>
                <c:pt idx="519">
                  <c:v>287.52425999999997</c:v>
                </c:pt>
                <c:pt idx="520">
                  <c:v>287.57393999999999</c:v>
                </c:pt>
                <c:pt idx="521">
                  <c:v>287.62432999999999</c:v>
                </c:pt>
                <c:pt idx="522">
                  <c:v>287.67413999999997</c:v>
                </c:pt>
                <c:pt idx="523">
                  <c:v>287.71983999999998</c:v>
                </c:pt>
                <c:pt idx="524">
                  <c:v>287.76565999999997</c:v>
                </c:pt>
                <c:pt idx="525">
                  <c:v>287.81547</c:v>
                </c:pt>
                <c:pt idx="526">
                  <c:v>287.86622</c:v>
                </c:pt>
                <c:pt idx="527">
                  <c:v>287.91585999999995</c:v>
                </c:pt>
                <c:pt idx="528">
                  <c:v>287.96563999999995</c:v>
                </c:pt>
                <c:pt idx="529">
                  <c:v>288.01612999999998</c:v>
                </c:pt>
                <c:pt idx="530">
                  <c:v>288.06175999999999</c:v>
                </c:pt>
                <c:pt idx="531">
                  <c:v>288.10751999999997</c:v>
                </c:pt>
                <c:pt idx="532">
                  <c:v>288.15746999999999</c:v>
                </c:pt>
                <c:pt idx="533">
                  <c:v>288.20741999999996</c:v>
                </c:pt>
                <c:pt idx="534">
                  <c:v>288.25743</c:v>
                </c:pt>
                <c:pt idx="535">
                  <c:v>288.30773999999997</c:v>
                </c:pt>
                <c:pt idx="536">
                  <c:v>288.35735999999997</c:v>
                </c:pt>
                <c:pt idx="537">
                  <c:v>288.40350999999998</c:v>
                </c:pt>
                <c:pt idx="538">
                  <c:v>288.44973999999996</c:v>
                </c:pt>
                <c:pt idx="539">
                  <c:v>288.49928999999997</c:v>
                </c:pt>
                <c:pt idx="540">
                  <c:v>288.54990999999995</c:v>
                </c:pt>
                <c:pt idx="541">
                  <c:v>288.59956</c:v>
                </c:pt>
                <c:pt idx="542">
                  <c:v>288.64936</c:v>
                </c:pt>
                <c:pt idx="543">
                  <c:v>288.69896</c:v>
                </c:pt>
                <c:pt idx="544">
                  <c:v>288.74531999999999</c:v>
                </c:pt>
                <c:pt idx="545">
                  <c:v>288.79163</c:v>
                </c:pt>
                <c:pt idx="546">
                  <c:v>288.84109999999998</c:v>
                </c:pt>
                <c:pt idx="547">
                  <c:v>288.89079999999996</c:v>
                </c:pt>
                <c:pt idx="548">
                  <c:v>288.94173999999998</c:v>
                </c:pt>
                <c:pt idx="549">
                  <c:v>288.99174999999997</c:v>
                </c:pt>
                <c:pt idx="550">
                  <c:v>289.04219999999998</c:v>
                </c:pt>
                <c:pt idx="551">
                  <c:v>289.08722</c:v>
                </c:pt>
                <c:pt idx="552">
                  <c:v>289.13373999999999</c:v>
                </c:pt>
                <c:pt idx="553">
                  <c:v>289.18324999999999</c:v>
                </c:pt>
                <c:pt idx="554">
                  <c:v>289.23323999999997</c:v>
                </c:pt>
                <c:pt idx="555">
                  <c:v>289.28319999999997</c:v>
                </c:pt>
                <c:pt idx="556">
                  <c:v>289.33355999999998</c:v>
                </c:pt>
                <c:pt idx="557">
                  <c:v>289.38423999999998</c:v>
                </c:pt>
                <c:pt idx="558">
                  <c:v>289.42920999999996</c:v>
                </c:pt>
                <c:pt idx="559">
                  <c:v>289.47561999999999</c:v>
                </c:pt>
                <c:pt idx="560">
                  <c:v>289.52576999999997</c:v>
                </c:pt>
                <c:pt idx="561">
                  <c:v>289.57508999999999</c:v>
                </c:pt>
                <c:pt idx="562">
                  <c:v>289.62527</c:v>
                </c:pt>
                <c:pt idx="563">
                  <c:v>289.67478999999997</c:v>
                </c:pt>
                <c:pt idx="564">
                  <c:v>289.72472999999997</c:v>
                </c:pt>
                <c:pt idx="565">
                  <c:v>289.77137999999997</c:v>
                </c:pt>
                <c:pt idx="566">
                  <c:v>289.81723</c:v>
                </c:pt>
                <c:pt idx="567">
                  <c:v>289.86712</c:v>
                </c:pt>
                <c:pt idx="568">
                  <c:v>289.91746999999998</c:v>
                </c:pt>
                <c:pt idx="569">
                  <c:v>289.96783999999997</c:v>
                </c:pt>
                <c:pt idx="570">
                  <c:v>290.01772</c:v>
                </c:pt>
                <c:pt idx="571">
                  <c:v>290.06678999999997</c:v>
                </c:pt>
                <c:pt idx="572">
                  <c:v>290.11361999999997</c:v>
                </c:pt>
                <c:pt idx="573">
                  <c:v>290.15913</c:v>
                </c:pt>
                <c:pt idx="574">
                  <c:v>290.20882999999998</c:v>
                </c:pt>
                <c:pt idx="575">
                  <c:v>290.25955999999996</c:v>
                </c:pt>
                <c:pt idx="576">
                  <c:v>290.30890999999997</c:v>
                </c:pt>
                <c:pt idx="577">
                  <c:v>290.35966999999999</c:v>
                </c:pt>
                <c:pt idx="578">
                  <c:v>290.40916999999996</c:v>
                </c:pt>
                <c:pt idx="579">
                  <c:v>290.45506</c:v>
                </c:pt>
                <c:pt idx="580">
                  <c:v>290.50072</c:v>
                </c:pt>
                <c:pt idx="581">
                  <c:v>290.55073999999996</c:v>
                </c:pt>
                <c:pt idx="582">
                  <c:v>290.60094999999995</c:v>
                </c:pt>
                <c:pt idx="583">
                  <c:v>290.65117999999995</c:v>
                </c:pt>
                <c:pt idx="584">
                  <c:v>290.70088999999996</c:v>
                </c:pt>
                <c:pt idx="585">
                  <c:v>290.75124</c:v>
                </c:pt>
                <c:pt idx="586">
                  <c:v>290.79733999999996</c:v>
                </c:pt>
                <c:pt idx="587">
                  <c:v>290.84305999999998</c:v>
                </c:pt>
                <c:pt idx="588">
                  <c:v>290.89353999999997</c:v>
                </c:pt>
                <c:pt idx="589">
                  <c:v>290.94346999999999</c:v>
                </c:pt>
                <c:pt idx="590">
                  <c:v>290.99347999999998</c:v>
                </c:pt>
                <c:pt idx="591">
                  <c:v>291.04358999999999</c:v>
                </c:pt>
                <c:pt idx="592">
                  <c:v>291.09286999999995</c:v>
                </c:pt>
                <c:pt idx="593">
                  <c:v>291.13915999999995</c:v>
                </c:pt>
                <c:pt idx="594">
                  <c:v>291.18500999999998</c:v>
                </c:pt>
                <c:pt idx="595">
                  <c:v>291.23413999999997</c:v>
                </c:pt>
                <c:pt idx="596">
                  <c:v>291.28552999999999</c:v>
                </c:pt>
                <c:pt idx="597">
                  <c:v>291.33434999999997</c:v>
                </c:pt>
                <c:pt idx="598">
                  <c:v>291.38574999999997</c:v>
                </c:pt>
                <c:pt idx="599">
                  <c:v>291.43503999999996</c:v>
                </c:pt>
                <c:pt idx="600">
                  <c:v>291.48041999999998</c:v>
                </c:pt>
                <c:pt idx="601">
                  <c:v>291.52600999999999</c:v>
                </c:pt>
                <c:pt idx="602">
                  <c:v>291.57683999999995</c:v>
                </c:pt>
                <c:pt idx="603">
                  <c:v>291.62678999999997</c:v>
                </c:pt>
                <c:pt idx="604">
                  <c:v>291.67683999999997</c:v>
                </c:pt>
                <c:pt idx="605">
                  <c:v>291.72712999999999</c:v>
                </c:pt>
                <c:pt idx="606">
                  <c:v>291.77690999999999</c:v>
                </c:pt>
                <c:pt idx="607">
                  <c:v>291.82282999999995</c:v>
                </c:pt>
                <c:pt idx="608">
                  <c:v>291.86912999999998</c:v>
                </c:pt>
                <c:pt idx="609">
                  <c:v>291.91811999999999</c:v>
                </c:pt>
                <c:pt idx="610">
                  <c:v>291.96873999999997</c:v>
                </c:pt>
                <c:pt idx="611">
                  <c:v>292.01851999999997</c:v>
                </c:pt>
                <c:pt idx="612">
                  <c:v>292.06878999999998</c:v>
                </c:pt>
                <c:pt idx="613">
                  <c:v>292.1182</c:v>
                </c:pt>
                <c:pt idx="614">
                  <c:v>292.16458</c:v>
                </c:pt>
                <c:pt idx="615">
                  <c:v>292.21078</c:v>
                </c:pt>
                <c:pt idx="616">
                  <c:v>292.26015999999998</c:v>
                </c:pt>
                <c:pt idx="617">
                  <c:v>292.31083999999998</c:v>
                </c:pt>
                <c:pt idx="618">
                  <c:v>292.36037999999996</c:v>
                </c:pt>
                <c:pt idx="619">
                  <c:v>292.41061999999999</c:v>
                </c:pt>
                <c:pt idx="620">
                  <c:v>292.46134999999998</c:v>
                </c:pt>
                <c:pt idx="621">
                  <c:v>292.50734</c:v>
                </c:pt>
                <c:pt idx="622">
                  <c:v>292.55296999999996</c:v>
                </c:pt>
                <c:pt idx="623">
                  <c:v>292.60290999999995</c:v>
                </c:pt>
                <c:pt idx="624">
                  <c:v>292.65315999999996</c:v>
                </c:pt>
                <c:pt idx="625">
                  <c:v>292.70284999999996</c:v>
                </c:pt>
                <c:pt idx="626">
                  <c:v>292.75286</c:v>
                </c:pt>
                <c:pt idx="627">
                  <c:v>292.80295999999998</c:v>
                </c:pt>
                <c:pt idx="628">
                  <c:v>292.84871999999996</c:v>
                </c:pt>
                <c:pt idx="629">
                  <c:v>292.89400000000001</c:v>
                </c:pt>
                <c:pt idx="630">
                  <c:v>292.94391999999999</c:v>
                </c:pt>
                <c:pt idx="631">
                  <c:v>292.99424999999997</c:v>
                </c:pt>
                <c:pt idx="632">
                  <c:v>293.04445999999996</c:v>
                </c:pt>
                <c:pt idx="633">
                  <c:v>293.09458999999998</c:v>
                </c:pt>
                <c:pt idx="634">
                  <c:v>293.14391999999998</c:v>
                </c:pt>
                <c:pt idx="635">
                  <c:v>293.18966</c:v>
                </c:pt>
                <c:pt idx="636">
                  <c:v>293.23590999999999</c:v>
                </c:pt>
                <c:pt idx="637">
                  <c:v>293.28566999999998</c:v>
                </c:pt>
                <c:pt idx="638">
                  <c:v>293.33686999999998</c:v>
                </c:pt>
                <c:pt idx="639">
                  <c:v>293.38615999999996</c:v>
                </c:pt>
                <c:pt idx="640">
                  <c:v>293.43631999999997</c:v>
                </c:pt>
                <c:pt idx="641">
                  <c:v>293.48645999999997</c:v>
                </c:pt>
                <c:pt idx="642">
                  <c:v>293.53272999999996</c:v>
                </c:pt>
                <c:pt idx="643">
                  <c:v>293.57864999999998</c:v>
                </c:pt>
                <c:pt idx="644">
                  <c:v>293.62780999999995</c:v>
                </c:pt>
                <c:pt idx="645">
                  <c:v>293.67878999999999</c:v>
                </c:pt>
                <c:pt idx="646">
                  <c:v>293.72866999999997</c:v>
                </c:pt>
                <c:pt idx="647">
                  <c:v>293.77861999999999</c:v>
                </c:pt>
                <c:pt idx="648">
                  <c:v>293.82837999999998</c:v>
                </c:pt>
                <c:pt idx="649">
                  <c:v>293.87455999999997</c:v>
                </c:pt>
                <c:pt idx="650">
                  <c:v>293.92055999999997</c:v>
                </c:pt>
                <c:pt idx="651">
                  <c:v>293.97057999999998</c:v>
                </c:pt>
                <c:pt idx="652">
                  <c:v>294.02019999999999</c:v>
                </c:pt>
                <c:pt idx="653">
                  <c:v>294.07041999999996</c:v>
                </c:pt>
                <c:pt idx="654">
                  <c:v>294.12027999999998</c:v>
                </c:pt>
              </c:numCache>
            </c:numRef>
          </c:xVal>
          <c:yVal>
            <c:numRef>
              <c:f>[5]Sheet1!$D$1:$D$655</c:f>
              <c:numCache>
                <c:formatCode>General</c:formatCode>
                <c:ptCount val="655"/>
                <c:pt idx="0">
                  <c:v>3.050685006877579</c:v>
                </c:pt>
                <c:pt idx="1">
                  <c:v>3.0514592847317745</c:v>
                </c:pt>
                <c:pt idx="2">
                  <c:v>3.0522741403026137</c:v>
                </c:pt>
                <c:pt idx="3">
                  <c:v>3.0530264099037141</c:v>
                </c:pt>
                <c:pt idx="4">
                  <c:v>3.0537529573590096</c:v>
                </c:pt>
                <c:pt idx="5">
                  <c:v>3.0544242090784044</c:v>
                </c:pt>
                <c:pt idx="6">
                  <c:v>3.0550891334250343</c:v>
                </c:pt>
                <c:pt idx="7">
                  <c:v>3.0558896836313618</c:v>
                </c:pt>
                <c:pt idx="8">
                  <c:v>3.0566962861072904</c:v>
                </c:pt>
                <c:pt idx="9">
                  <c:v>3.0574976616231089</c:v>
                </c:pt>
                <c:pt idx="10">
                  <c:v>3.0583028885832189</c:v>
                </c:pt>
                <c:pt idx="11">
                  <c:v>3.0591265474552958</c:v>
                </c:pt>
                <c:pt idx="12">
                  <c:v>3.059936726272352</c:v>
                </c:pt>
                <c:pt idx="13">
                  <c:v>3.0606774415405775</c:v>
                </c:pt>
                <c:pt idx="14">
                  <c:v>3.0614420907840438</c:v>
                </c:pt>
                <c:pt idx="15">
                  <c:v>3.0622748280605228</c:v>
                </c:pt>
                <c:pt idx="16">
                  <c:v>3.0630976616231087</c:v>
                </c:pt>
                <c:pt idx="17">
                  <c:v>3.0639262723521319</c:v>
                </c:pt>
                <c:pt idx="18">
                  <c:v>3.0647969738651994</c:v>
                </c:pt>
                <c:pt idx="19">
                  <c:v>3.0656126547455296</c:v>
                </c:pt>
                <c:pt idx="20">
                  <c:v>3.0663997248968364</c:v>
                </c:pt>
                <c:pt idx="21">
                  <c:v>3.0672242090784043</c:v>
                </c:pt>
                <c:pt idx="22">
                  <c:v>3.0681425034387897</c:v>
                </c:pt>
                <c:pt idx="23">
                  <c:v>3.0690470426409902</c:v>
                </c:pt>
                <c:pt idx="24">
                  <c:v>3.0698658872077029</c:v>
                </c:pt>
                <c:pt idx="25">
                  <c:v>3.0706563961485558</c:v>
                </c:pt>
                <c:pt idx="26">
                  <c:v>3.0714640990371391</c:v>
                </c:pt>
                <c:pt idx="27">
                  <c:v>3.0723034387895463</c:v>
                </c:pt>
                <c:pt idx="28">
                  <c:v>3.0731700137551581</c:v>
                </c:pt>
                <c:pt idx="29">
                  <c:v>3.0740712517193947</c:v>
                </c:pt>
                <c:pt idx="30">
                  <c:v>3.0750357634112793</c:v>
                </c:pt>
                <c:pt idx="31">
                  <c:v>3.0759646492434665</c:v>
                </c:pt>
                <c:pt idx="32">
                  <c:v>3.0769323246217333</c:v>
                </c:pt>
                <c:pt idx="33">
                  <c:v>3.0777381017881704</c:v>
                </c:pt>
                <c:pt idx="34">
                  <c:v>3.0786027510316369</c:v>
                </c:pt>
                <c:pt idx="35">
                  <c:v>3.079567675378267</c:v>
                </c:pt>
                <c:pt idx="36">
                  <c:v>3.0805198074277853</c:v>
                </c:pt>
                <c:pt idx="37">
                  <c:v>3.0814484181568087</c:v>
                </c:pt>
                <c:pt idx="38">
                  <c:v>3.0824016506189822</c:v>
                </c:pt>
                <c:pt idx="39">
                  <c:v>3.0833764786795048</c:v>
                </c:pt>
                <c:pt idx="40">
                  <c:v>3.0842946354883081</c:v>
                </c:pt>
                <c:pt idx="41">
                  <c:v>3.0851757909215958</c:v>
                </c:pt>
                <c:pt idx="42">
                  <c:v>3.086074552957359</c:v>
                </c:pt>
                <c:pt idx="43">
                  <c:v>3.0870817056396147</c:v>
                </c:pt>
                <c:pt idx="44">
                  <c:v>3.0881766162310869</c:v>
                </c:pt>
                <c:pt idx="45">
                  <c:v>3.0891745529573589</c:v>
                </c:pt>
                <c:pt idx="46">
                  <c:v>3.0901958734525445</c:v>
                </c:pt>
                <c:pt idx="47">
                  <c:v>3.0910562585969741</c:v>
                </c:pt>
                <c:pt idx="48">
                  <c:v>3.0919716643741402</c:v>
                </c:pt>
                <c:pt idx="49">
                  <c:v>3.0929488308115545</c:v>
                </c:pt>
                <c:pt idx="50">
                  <c:v>3.0941116918844567</c:v>
                </c:pt>
                <c:pt idx="51">
                  <c:v>3.0951584594222834</c:v>
                </c:pt>
                <c:pt idx="52">
                  <c:v>3.0961510316368637</c:v>
                </c:pt>
                <c:pt idx="53">
                  <c:v>3.0972235213204953</c:v>
                </c:pt>
                <c:pt idx="54">
                  <c:v>3.0982829436038513</c:v>
                </c:pt>
                <c:pt idx="55">
                  <c:v>3.0992840440165064</c:v>
                </c:pt>
                <c:pt idx="56">
                  <c:v>3.1002927097661623</c:v>
                </c:pt>
                <c:pt idx="57">
                  <c:v>3.1013730398899586</c:v>
                </c:pt>
                <c:pt idx="58">
                  <c:v>3.1024279229711142</c:v>
                </c:pt>
                <c:pt idx="59">
                  <c:v>3.1035848693259971</c:v>
                </c:pt>
                <c:pt idx="60">
                  <c:v>3.1046171939477305</c:v>
                </c:pt>
                <c:pt idx="61">
                  <c:v>3.1056235213204952</c:v>
                </c:pt>
                <c:pt idx="62">
                  <c:v>3.1066262723521323</c:v>
                </c:pt>
                <c:pt idx="63">
                  <c:v>3.1077782668500689</c:v>
                </c:pt>
                <c:pt idx="64">
                  <c:v>3.108951856946355</c:v>
                </c:pt>
                <c:pt idx="65">
                  <c:v>3.1101658872077027</c:v>
                </c:pt>
                <c:pt idx="66">
                  <c:v>3.1113361760660245</c:v>
                </c:pt>
                <c:pt idx="67">
                  <c:v>3.1125037138927096</c:v>
                </c:pt>
                <c:pt idx="68">
                  <c:v>3.1135792297111418</c:v>
                </c:pt>
                <c:pt idx="69">
                  <c:v>3.114635900962861</c:v>
                </c:pt>
                <c:pt idx="70">
                  <c:v>3.1158591471801924</c:v>
                </c:pt>
                <c:pt idx="71">
                  <c:v>3.1170515818431914</c:v>
                </c:pt>
                <c:pt idx="72">
                  <c:v>3.1181954607977991</c:v>
                </c:pt>
                <c:pt idx="73">
                  <c:v>3.1194016506189821</c:v>
                </c:pt>
                <c:pt idx="74">
                  <c:v>3.1206480055020633</c:v>
                </c:pt>
                <c:pt idx="75">
                  <c:v>3.1218046767537828</c:v>
                </c:pt>
                <c:pt idx="76">
                  <c:v>3.1228733149931225</c:v>
                </c:pt>
                <c:pt idx="77">
                  <c:v>3.1239467675378267</c:v>
                </c:pt>
                <c:pt idx="78">
                  <c:v>3.1251869325997248</c:v>
                </c:pt>
                <c:pt idx="79">
                  <c:v>3.1263972489683631</c:v>
                </c:pt>
                <c:pt idx="80">
                  <c:v>3.1275892709766162</c:v>
                </c:pt>
                <c:pt idx="81">
                  <c:v>3.1288735900962861</c:v>
                </c:pt>
                <c:pt idx="82">
                  <c:v>3.1300433287482807</c:v>
                </c:pt>
                <c:pt idx="83">
                  <c:v>3.1311773039889959</c:v>
                </c:pt>
                <c:pt idx="84">
                  <c:v>3.1325669876203577</c:v>
                </c:pt>
                <c:pt idx="85">
                  <c:v>3.1339046767537826</c:v>
                </c:pt>
                <c:pt idx="86">
                  <c:v>3.1351973865199452</c:v>
                </c:pt>
                <c:pt idx="87">
                  <c:v>3.136442090784044</c:v>
                </c:pt>
                <c:pt idx="88">
                  <c:v>3.13774030261348</c:v>
                </c:pt>
                <c:pt idx="89">
                  <c:v>3.1388649243466302</c:v>
                </c:pt>
                <c:pt idx="90">
                  <c:v>3.1400977991746903</c:v>
                </c:pt>
                <c:pt idx="91">
                  <c:v>3.1415317744154057</c:v>
                </c:pt>
                <c:pt idx="92">
                  <c:v>3.1429532324621734</c:v>
                </c:pt>
                <c:pt idx="93">
                  <c:v>3.144267400275103</c:v>
                </c:pt>
                <c:pt idx="94">
                  <c:v>3.1456605226960113</c:v>
                </c:pt>
                <c:pt idx="95">
                  <c:v>3.1469867950481429</c:v>
                </c:pt>
                <c:pt idx="96">
                  <c:v>3.1482327372764787</c:v>
                </c:pt>
                <c:pt idx="97">
                  <c:v>3.149490371389271</c:v>
                </c:pt>
                <c:pt idx="98">
                  <c:v>3.1509239339752408</c:v>
                </c:pt>
                <c:pt idx="99">
                  <c:v>3.1524651994497939</c:v>
                </c:pt>
                <c:pt idx="100">
                  <c:v>3.1539469050894087</c:v>
                </c:pt>
                <c:pt idx="101">
                  <c:v>3.1553028885832188</c:v>
                </c:pt>
                <c:pt idx="102">
                  <c:v>3.1567317744154058</c:v>
                </c:pt>
                <c:pt idx="103">
                  <c:v>3.1580068775790924</c:v>
                </c:pt>
                <c:pt idx="104">
                  <c:v>3.1593906464924348</c:v>
                </c:pt>
                <c:pt idx="105">
                  <c:v>3.160865749656121</c:v>
                </c:pt>
                <c:pt idx="106">
                  <c:v>3.1622818431911965</c:v>
                </c:pt>
                <c:pt idx="107">
                  <c:v>3.1637306740027511</c:v>
                </c:pt>
                <c:pt idx="108">
                  <c:v>3.165311416781293</c:v>
                </c:pt>
                <c:pt idx="109">
                  <c:v>3.1668433287482807</c:v>
                </c:pt>
                <c:pt idx="110">
                  <c:v>3.1680819807427785</c:v>
                </c:pt>
                <c:pt idx="111">
                  <c:v>3.1695753782668499</c:v>
                </c:pt>
                <c:pt idx="112">
                  <c:v>3.1711132049518569</c:v>
                </c:pt>
                <c:pt idx="113">
                  <c:v>3.1726497936726274</c:v>
                </c:pt>
                <c:pt idx="114">
                  <c:v>3.174151031636864</c:v>
                </c:pt>
                <c:pt idx="115">
                  <c:v>3.1756987620357635</c:v>
                </c:pt>
                <c:pt idx="116">
                  <c:v>3.1774599724896837</c:v>
                </c:pt>
                <c:pt idx="117">
                  <c:v>3.1788012379642367</c:v>
                </c:pt>
                <c:pt idx="118">
                  <c:v>3.1802302613480053</c:v>
                </c:pt>
                <c:pt idx="119">
                  <c:v>3.1818876203576343</c:v>
                </c:pt>
                <c:pt idx="120">
                  <c:v>3.1834727647867949</c:v>
                </c:pt>
                <c:pt idx="121">
                  <c:v>3.1850306740027512</c:v>
                </c:pt>
                <c:pt idx="122">
                  <c:v>3.186685281980743</c:v>
                </c:pt>
                <c:pt idx="123">
                  <c:v>3.188406327372765</c:v>
                </c:pt>
                <c:pt idx="124">
                  <c:v>3.1897906464924346</c:v>
                </c:pt>
                <c:pt idx="125">
                  <c:v>3.1912800550206328</c:v>
                </c:pt>
                <c:pt idx="126">
                  <c:v>3.1929090784044014</c:v>
                </c:pt>
                <c:pt idx="127">
                  <c:v>3.1946316368638241</c:v>
                </c:pt>
                <c:pt idx="128">
                  <c:v>3.1962305364511692</c:v>
                </c:pt>
                <c:pt idx="129">
                  <c:v>3.1979887207702888</c:v>
                </c:pt>
                <c:pt idx="130">
                  <c:v>3.1994887207702889</c:v>
                </c:pt>
                <c:pt idx="131">
                  <c:v>3.2011833562585972</c:v>
                </c:pt>
                <c:pt idx="132">
                  <c:v>3.202921870701513</c:v>
                </c:pt>
                <c:pt idx="133">
                  <c:v>3.2046374140302616</c:v>
                </c:pt>
                <c:pt idx="134">
                  <c:v>3.2062313617606604</c:v>
                </c:pt>
                <c:pt idx="135">
                  <c:v>3.2079964236588721</c:v>
                </c:pt>
                <c:pt idx="136">
                  <c:v>3.2098426409903715</c:v>
                </c:pt>
                <c:pt idx="137">
                  <c:v>3.211560660247593</c:v>
                </c:pt>
                <c:pt idx="138">
                  <c:v>3.2131546079779918</c:v>
                </c:pt>
                <c:pt idx="139">
                  <c:v>3.214905089408528</c:v>
                </c:pt>
                <c:pt idx="140">
                  <c:v>3.2167657496561208</c:v>
                </c:pt>
                <c:pt idx="141">
                  <c:v>3.2187517193947732</c:v>
                </c:pt>
                <c:pt idx="142">
                  <c:v>3.2204264099037139</c:v>
                </c:pt>
                <c:pt idx="143">
                  <c:v>3.2221854195323245</c:v>
                </c:pt>
                <c:pt idx="144">
                  <c:v>3.2240301237964237</c:v>
                </c:pt>
                <c:pt idx="145">
                  <c:v>3.2257482806052269</c:v>
                </c:pt>
                <c:pt idx="146">
                  <c:v>3.2274301237964238</c:v>
                </c:pt>
                <c:pt idx="147">
                  <c:v>3.229360385144429</c:v>
                </c:pt>
                <c:pt idx="148">
                  <c:v>3.2312916093535078</c:v>
                </c:pt>
                <c:pt idx="149">
                  <c:v>3.2332767537826688</c:v>
                </c:pt>
                <c:pt idx="150">
                  <c:v>3.2351070151306742</c:v>
                </c:pt>
                <c:pt idx="151">
                  <c:v>3.2368917469050893</c:v>
                </c:pt>
                <c:pt idx="152">
                  <c:v>3.2387290233837689</c:v>
                </c:pt>
                <c:pt idx="153">
                  <c:v>3.2404806052269604</c:v>
                </c:pt>
                <c:pt idx="154">
                  <c:v>3.2424112792297111</c:v>
                </c:pt>
                <c:pt idx="155">
                  <c:v>3.244391196698762</c:v>
                </c:pt>
                <c:pt idx="156">
                  <c:v>3.246304539202201</c:v>
                </c:pt>
                <c:pt idx="157">
                  <c:v>3.2482447042640992</c:v>
                </c:pt>
                <c:pt idx="158">
                  <c:v>3.2503602475928473</c:v>
                </c:pt>
                <c:pt idx="159">
                  <c:v>3.2520170563961486</c:v>
                </c:pt>
                <c:pt idx="160">
                  <c:v>3.2538625859697388</c:v>
                </c:pt>
                <c:pt idx="161">
                  <c:v>3.2559394773039889</c:v>
                </c:pt>
                <c:pt idx="162">
                  <c:v>3.2579507565337003</c:v>
                </c:pt>
                <c:pt idx="163">
                  <c:v>3.2599955983493811</c:v>
                </c:pt>
                <c:pt idx="164">
                  <c:v>3.2620599724896837</c:v>
                </c:pt>
                <c:pt idx="165">
                  <c:v>3.2640850068775791</c:v>
                </c:pt>
                <c:pt idx="166">
                  <c:v>3.2660022008253096</c:v>
                </c:pt>
                <c:pt idx="167">
                  <c:v>3.2679136176066024</c:v>
                </c:pt>
                <c:pt idx="168">
                  <c:v>3.2698961485557083</c:v>
                </c:pt>
                <c:pt idx="169">
                  <c:v>3.2719821182943605</c:v>
                </c:pt>
                <c:pt idx="170">
                  <c:v>3.2740966987620359</c:v>
                </c:pt>
                <c:pt idx="171">
                  <c:v>3.2762548830811555</c:v>
                </c:pt>
                <c:pt idx="172">
                  <c:v>3.2783301237964237</c:v>
                </c:pt>
                <c:pt idx="173">
                  <c:v>3.2802962861072902</c:v>
                </c:pt>
                <c:pt idx="174">
                  <c:v>3.2823394773039891</c:v>
                </c:pt>
                <c:pt idx="175">
                  <c:v>3.2844844566712519</c:v>
                </c:pt>
                <c:pt idx="176">
                  <c:v>3.2865661623108666</c:v>
                </c:pt>
                <c:pt idx="177">
                  <c:v>3.2887554332874829</c:v>
                </c:pt>
                <c:pt idx="178">
                  <c:v>3.2909339752407152</c:v>
                </c:pt>
                <c:pt idx="179">
                  <c:v>3.2931899587345255</c:v>
                </c:pt>
                <c:pt idx="180">
                  <c:v>3.2950740027510319</c:v>
                </c:pt>
                <c:pt idx="181">
                  <c:v>3.2972481430536451</c:v>
                </c:pt>
                <c:pt idx="182">
                  <c:v>3.2995779917469052</c:v>
                </c:pt>
                <c:pt idx="183">
                  <c:v>3.3017393397524071</c:v>
                </c:pt>
                <c:pt idx="184">
                  <c:v>3.3040464924346629</c:v>
                </c:pt>
                <c:pt idx="185">
                  <c:v>3.3063634112792295</c:v>
                </c:pt>
                <c:pt idx="186">
                  <c:v>3.3084946354883082</c:v>
                </c:pt>
                <c:pt idx="187">
                  <c:v>3.3106526822558457</c:v>
                </c:pt>
                <c:pt idx="188">
                  <c:v>3.3128004126547457</c:v>
                </c:pt>
                <c:pt idx="189">
                  <c:v>3.3152198074277854</c:v>
                </c:pt>
                <c:pt idx="190">
                  <c:v>3.3173873452544704</c:v>
                </c:pt>
                <c:pt idx="191">
                  <c:v>3.3198832187070151</c:v>
                </c:pt>
                <c:pt idx="192">
                  <c:v>3.3221951856946355</c:v>
                </c:pt>
                <c:pt idx="193">
                  <c:v>3.3246762035763409</c:v>
                </c:pt>
                <c:pt idx="194">
                  <c:v>3.3267305364511692</c:v>
                </c:pt>
                <c:pt idx="195">
                  <c:v>3.3289790921595599</c:v>
                </c:pt>
                <c:pt idx="196">
                  <c:v>3.3315734525447045</c:v>
                </c:pt>
                <c:pt idx="197">
                  <c:v>3.3340544704264099</c:v>
                </c:pt>
                <c:pt idx="198">
                  <c:v>3.3365716643741403</c:v>
                </c:pt>
                <c:pt idx="199">
                  <c:v>3.3389778541953232</c:v>
                </c:pt>
                <c:pt idx="200">
                  <c:v>3.3413810178817056</c:v>
                </c:pt>
                <c:pt idx="201">
                  <c:v>3.3437843191196697</c:v>
                </c:pt>
                <c:pt idx="202">
                  <c:v>3.346122971114168</c:v>
                </c:pt>
                <c:pt idx="203">
                  <c:v>3.3486158184319121</c:v>
                </c:pt>
                <c:pt idx="204">
                  <c:v>3.3512470426409902</c:v>
                </c:pt>
                <c:pt idx="205">
                  <c:v>3.3536148555708389</c:v>
                </c:pt>
                <c:pt idx="206">
                  <c:v>3.3563270976616231</c:v>
                </c:pt>
                <c:pt idx="207">
                  <c:v>3.3590253094910594</c:v>
                </c:pt>
                <c:pt idx="208">
                  <c:v>3.3613961485557082</c:v>
                </c:pt>
                <c:pt idx="209">
                  <c:v>3.363808665749656</c:v>
                </c:pt>
                <c:pt idx="210">
                  <c:v>3.3664888583218708</c:v>
                </c:pt>
                <c:pt idx="211">
                  <c:v>3.369248418156809</c:v>
                </c:pt>
                <c:pt idx="212">
                  <c:v>3.3720110041265476</c:v>
                </c:pt>
                <c:pt idx="213">
                  <c:v>3.374540577716644</c:v>
                </c:pt>
                <c:pt idx="214">
                  <c:v>3.3772288858321873</c:v>
                </c:pt>
                <c:pt idx="215">
                  <c:v>3.3796913342503441</c:v>
                </c:pt>
                <c:pt idx="216">
                  <c:v>3.3822066024759283</c:v>
                </c:pt>
                <c:pt idx="217">
                  <c:v>3.3851045392022008</c:v>
                </c:pt>
                <c:pt idx="218">
                  <c:v>3.3879436038514443</c:v>
                </c:pt>
                <c:pt idx="219">
                  <c:v>3.3906473177441541</c:v>
                </c:pt>
                <c:pt idx="220">
                  <c:v>3.3935900962861072</c:v>
                </c:pt>
                <c:pt idx="221">
                  <c:v>3.3963279229711141</c:v>
                </c:pt>
                <c:pt idx="222">
                  <c:v>3.3989962861072902</c:v>
                </c:pt>
                <c:pt idx="223">
                  <c:v>3.4016697386519947</c:v>
                </c:pt>
                <c:pt idx="224">
                  <c:v>3.4043986244841817</c:v>
                </c:pt>
                <c:pt idx="225">
                  <c:v>3.407270976616231</c:v>
                </c:pt>
                <c:pt idx="226">
                  <c:v>3.4103480055020632</c:v>
                </c:pt>
                <c:pt idx="227">
                  <c:v>3.413231636863824</c:v>
                </c:pt>
                <c:pt idx="228">
                  <c:v>3.4162057771664376</c:v>
                </c:pt>
                <c:pt idx="229">
                  <c:v>3.4190698762035763</c:v>
                </c:pt>
                <c:pt idx="230">
                  <c:v>3.421899174690509</c:v>
                </c:pt>
                <c:pt idx="231">
                  <c:v>3.4248265474552957</c:v>
                </c:pt>
                <c:pt idx="232">
                  <c:v>3.4278508940852821</c:v>
                </c:pt>
                <c:pt idx="233">
                  <c:v>3.4310239339752409</c:v>
                </c:pt>
                <c:pt idx="234">
                  <c:v>3.4340425034387896</c:v>
                </c:pt>
                <c:pt idx="235">
                  <c:v>3.4370795048143052</c:v>
                </c:pt>
                <c:pt idx="236">
                  <c:v>3.4399664374140304</c:v>
                </c:pt>
                <c:pt idx="237">
                  <c:v>3.4429295735900962</c:v>
                </c:pt>
                <c:pt idx="238">
                  <c:v>3.4461292984869325</c:v>
                </c:pt>
                <c:pt idx="239">
                  <c:v>3.4493645116918845</c:v>
                </c:pt>
                <c:pt idx="240">
                  <c:v>3.4525320495185694</c:v>
                </c:pt>
                <c:pt idx="241">
                  <c:v>3.4557028885832186</c:v>
                </c:pt>
                <c:pt idx="242">
                  <c:v>3.4589968363136174</c:v>
                </c:pt>
                <c:pt idx="243">
                  <c:v>3.461851856946355</c:v>
                </c:pt>
                <c:pt idx="244">
                  <c:v>3.4649662998624482</c:v>
                </c:pt>
                <c:pt idx="245">
                  <c:v>3.4682337001375516</c:v>
                </c:pt>
                <c:pt idx="246">
                  <c:v>3.4715301237964238</c:v>
                </c:pt>
                <c:pt idx="247">
                  <c:v>3.4749196698762037</c:v>
                </c:pt>
                <c:pt idx="248">
                  <c:v>3.4782517193947733</c:v>
                </c:pt>
                <c:pt idx="249">
                  <c:v>3.4817251719394773</c:v>
                </c:pt>
                <c:pt idx="250">
                  <c:v>3.4848170563961487</c:v>
                </c:pt>
                <c:pt idx="251">
                  <c:v>3.4879977991746904</c:v>
                </c:pt>
                <c:pt idx="252">
                  <c:v>3.4914258596973866</c:v>
                </c:pt>
                <c:pt idx="253">
                  <c:v>3.4947453920220082</c:v>
                </c:pt>
                <c:pt idx="254">
                  <c:v>3.4980821182943607</c:v>
                </c:pt>
                <c:pt idx="255">
                  <c:v>3.5013144429160934</c:v>
                </c:pt>
                <c:pt idx="256">
                  <c:v>3.5046588720770289</c:v>
                </c:pt>
                <c:pt idx="257">
                  <c:v>3.5076513067400277</c:v>
                </c:pt>
                <c:pt idx="258">
                  <c:v>3.5107075653370012</c:v>
                </c:pt>
                <c:pt idx="259">
                  <c:v>3.5141657496561209</c:v>
                </c:pt>
                <c:pt idx="260">
                  <c:v>3.5175082530949107</c:v>
                </c:pt>
                <c:pt idx="261">
                  <c:v>3.5211039889958737</c:v>
                </c:pt>
                <c:pt idx="262">
                  <c:v>3.5245158184319121</c:v>
                </c:pt>
                <c:pt idx="263">
                  <c:v>3.5280547455295737</c:v>
                </c:pt>
                <c:pt idx="264">
                  <c:v>3.5313097661623107</c:v>
                </c:pt>
                <c:pt idx="265">
                  <c:v>3.534648418156809</c:v>
                </c:pt>
                <c:pt idx="266">
                  <c:v>3.5383156808803302</c:v>
                </c:pt>
                <c:pt idx="267">
                  <c:v>3.5420415405777166</c:v>
                </c:pt>
                <c:pt idx="268">
                  <c:v>3.5456654745529574</c:v>
                </c:pt>
                <c:pt idx="269">
                  <c:v>3.5494090784044019</c:v>
                </c:pt>
                <c:pt idx="270">
                  <c:v>3.5532375515818435</c:v>
                </c:pt>
                <c:pt idx="271">
                  <c:v>3.5568148555708392</c:v>
                </c:pt>
                <c:pt idx="272">
                  <c:v>3.5602862448418158</c:v>
                </c:pt>
                <c:pt idx="273">
                  <c:v>3.5643075653370015</c:v>
                </c:pt>
                <c:pt idx="274">
                  <c:v>3.5682147180192572</c:v>
                </c:pt>
                <c:pt idx="275">
                  <c:v>3.5721319119669879</c:v>
                </c:pt>
                <c:pt idx="276">
                  <c:v>3.576071801925722</c:v>
                </c:pt>
                <c:pt idx="277">
                  <c:v>3.5800627235213205</c:v>
                </c:pt>
                <c:pt idx="278">
                  <c:v>3.5837066024759285</c:v>
                </c:pt>
                <c:pt idx="279">
                  <c:v>3.587312104539202</c:v>
                </c:pt>
                <c:pt idx="280">
                  <c:v>3.591328885832187</c:v>
                </c:pt>
                <c:pt idx="281">
                  <c:v>3.5954492434662999</c:v>
                </c:pt>
                <c:pt idx="282">
                  <c:v>3.5995638239339751</c:v>
                </c:pt>
                <c:pt idx="283">
                  <c:v>3.6035686382393397</c:v>
                </c:pt>
                <c:pt idx="284">
                  <c:v>3.6077328748280606</c:v>
                </c:pt>
                <c:pt idx="285">
                  <c:v>3.6113515818431914</c:v>
                </c:pt>
                <c:pt idx="286">
                  <c:v>3.6152251719394775</c:v>
                </c:pt>
                <c:pt idx="287">
                  <c:v>3.6195248968363138</c:v>
                </c:pt>
                <c:pt idx="288">
                  <c:v>3.623677303988996</c:v>
                </c:pt>
                <c:pt idx="289">
                  <c:v>3.6278591471801924</c:v>
                </c:pt>
                <c:pt idx="290">
                  <c:v>3.6320481430536451</c:v>
                </c:pt>
                <c:pt idx="291">
                  <c:v>3.6362422283356257</c:v>
                </c:pt>
                <c:pt idx="292">
                  <c:v>3.6402171939477306</c:v>
                </c:pt>
                <c:pt idx="293">
                  <c:v>3.6442350756533699</c:v>
                </c:pt>
                <c:pt idx="294">
                  <c:v>3.6484225584594223</c:v>
                </c:pt>
                <c:pt idx="295">
                  <c:v>3.6527048143053644</c:v>
                </c:pt>
                <c:pt idx="296">
                  <c:v>3.6569961485557085</c:v>
                </c:pt>
                <c:pt idx="297">
                  <c:v>3.6612913342503441</c:v>
                </c:pt>
                <c:pt idx="298">
                  <c:v>3.6655711141678129</c:v>
                </c:pt>
                <c:pt idx="299">
                  <c:v>3.6696013755158186</c:v>
                </c:pt>
                <c:pt idx="300">
                  <c:v>3.6735986244841818</c:v>
                </c:pt>
                <c:pt idx="301">
                  <c:v>3.6780679504814309</c:v>
                </c:pt>
                <c:pt idx="302">
                  <c:v>3.682471114167813</c:v>
                </c:pt>
                <c:pt idx="303">
                  <c:v>3.6869381017881704</c:v>
                </c:pt>
                <c:pt idx="304">
                  <c:v>3.6914149931224207</c:v>
                </c:pt>
                <c:pt idx="305">
                  <c:v>3.6958437414030261</c:v>
                </c:pt>
                <c:pt idx="306">
                  <c:v>3.6999372764786793</c:v>
                </c:pt>
                <c:pt idx="307">
                  <c:v>3.7040964236588723</c:v>
                </c:pt>
                <c:pt idx="308">
                  <c:v>3.7087045392022011</c:v>
                </c:pt>
                <c:pt idx="309">
                  <c:v>3.7132110041265474</c:v>
                </c:pt>
                <c:pt idx="310">
                  <c:v>3.7179107290233837</c:v>
                </c:pt>
                <c:pt idx="311">
                  <c:v>3.7224960110041265</c:v>
                </c:pt>
                <c:pt idx="312">
                  <c:v>3.7270614855570838</c:v>
                </c:pt>
                <c:pt idx="313">
                  <c:v>3.7313426409903716</c:v>
                </c:pt>
                <c:pt idx="314">
                  <c:v>3.73554552957359</c:v>
                </c:pt>
                <c:pt idx="315">
                  <c:v>3.7403265474552958</c:v>
                </c:pt>
                <c:pt idx="316">
                  <c:v>3.7450550206327371</c:v>
                </c:pt>
                <c:pt idx="317">
                  <c:v>3.7498707015130677</c:v>
                </c:pt>
                <c:pt idx="318">
                  <c:v>3.7545361760660247</c:v>
                </c:pt>
                <c:pt idx="319">
                  <c:v>3.7593053645116918</c:v>
                </c:pt>
                <c:pt idx="320">
                  <c:v>3.7638334250343881</c:v>
                </c:pt>
                <c:pt idx="321">
                  <c:v>3.7682704264099036</c:v>
                </c:pt>
                <c:pt idx="322">
                  <c:v>3.7731204951856947</c:v>
                </c:pt>
                <c:pt idx="323">
                  <c:v>3.7780724896836313</c:v>
                </c:pt>
                <c:pt idx="324">
                  <c:v>3.7829939477303989</c:v>
                </c:pt>
                <c:pt idx="325">
                  <c:v>3.7879463548830814</c:v>
                </c:pt>
                <c:pt idx="326">
                  <c:v>3.7929067400275103</c:v>
                </c:pt>
                <c:pt idx="327">
                  <c:v>3.7974060522696012</c:v>
                </c:pt>
                <c:pt idx="328">
                  <c:v>3.8020480055020633</c:v>
                </c:pt>
                <c:pt idx="329">
                  <c:v>3.8071072902338376</c:v>
                </c:pt>
                <c:pt idx="330">
                  <c:v>3.8122082530949104</c:v>
                </c:pt>
                <c:pt idx="331">
                  <c:v>3.8171552957359012</c:v>
                </c:pt>
                <c:pt idx="332">
                  <c:v>3.8224416781292989</c:v>
                </c:pt>
                <c:pt idx="333">
                  <c:v>3.8274599724896836</c:v>
                </c:pt>
                <c:pt idx="334">
                  <c:v>3.8322041265474551</c:v>
                </c:pt>
                <c:pt idx="335">
                  <c:v>3.8369986244841816</c:v>
                </c:pt>
                <c:pt idx="336">
                  <c:v>3.842217606602476</c:v>
                </c:pt>
                <c:pt idx="337">
                  <c:v>3.8475009628610728</c:v>
                </c:pt>
                <c:pt idx="338">
                  <c:v>3.8526609353507566</c:v>
                </c:pt>
                <c:pt idx="339">
                  <c:v>3.857923796423659</c:v>
                </c:pt>
                <c:pt idx="340">
                  <c:v>3.8631499312242088</c:v>
                </c:pt>
                <c:pt idx="341">
                  <c:v>3.868055158184319</c:v>
                </c:pt>
                <c:pt idx="342">
                  <c:v>3.8728499312242093</c:v>
                </c:pt>
                <c:pt idx="343">
                  <c:v>3.878300137551582</c:v>
                </c:pt>
                <c:pt idx="344">
                  <c:v>3.8837099037138927</c:v>
                </c:pt>
                <c:pt idx="345">
                  <c:v>3.8891243466299863</c:v>
                </c:pt>
                <c:pt idx="346">
                  <c:v>3.8943905089408526</c:v>
                </c:pt>
                <c:pt idx="347">
                  <c:v>3.8998013755158185</c:v>
                </c:pt>
                <c:pt idx="348">
                  <c:v>3.9046768913342502</c:v>
                </c:pt>
                <c:pt idx="349">
                  <c:v>3.9096757909215958</c:v>
                </c:pt>
                <c:pt idx="350">
                  <c:v>3.9151144429160936</c:v>
                </c:pt>
                <c:pt idx="351">
                  <c:v>3.9204764786795048</c:v>
                </c:pt>
                <c:pt idx="352">
                  <c:v>3.9258182943603854</c:v>
                </c:pt>
                <c:pt idx="353">
                  <c:v>3.9312261348005504</c:v>
                </c:pt>
                <c:pt idx="354">
                  <c:v>3.9366089408528198</c:v>
                </c:pt>
                <c:pt idx="355">
                  <c:v>3.9415203576341127</c:v>
                </c:pt>
                <c:pt idx="356">
                  <c:v>3.9464011004126549</c:v>
                </c:pt>
                <c:pt idx="357">
                  <c:v>3.9516883081155436</c:v>
                </c:pt>
                <c:pt idx="358">
                  <c:v>3.9568352132049522</c:v>
                </c:pt>
                <c:pt idx="359">
                  <c:v>3.9620968363136178</c:v>
                </c:pt>
                <c:pt idx="360">
                  <c:v>3.9672299862448419</c:v>
                </c:pt>
                <c:pt idx="361">
                  <c:v>3.9723027510316369</c:v>
                </c:pt>
                <c:pt idx="362">
                  <c:v>3.9768327372764789</c:v>
                </c:pt>
                <c:pt idx="363">
                  <c:v>3.9812920220082528</c:v>
                </c:pt>
                <c:pt idx="364">
                  <c:v>3.9861207702888586</c:v>
                </c:pt>
                <c:pt idx="365">
                  <c:v>3.9907277854195327</c:v>
                </c:pt>
                <c:pt idx="366">
                  <c:v>3.9952316368638243</c:v>
                </c:pt>
                <c:pt idx="367">
                  <c:v>3.9994557083906468</c:v>
                </c:pt>
                <c:pt idx="368">
                  <c:v>4.0032529573590097</c:v>
                </c:pt>
                <c:pt idx="369">
                  <c:v>4.0066485557083906</c:v>
                </c:pt>
                <c:pt idx="370">
                  <c:v>4.0093856946354887</c:v>
                </c:pt>
                <c:pt idx="371">
                  <c:v>4.0116094910591471</c:v>
                </c:pt>
                <c:pt idx="372">
                  <c:v>4.0128618982118294</c:v>
                </c:pt>
                <c:pt idx="373">
                  <c:v>4.0127806052269603</c:v>
                </c:pt>
                <c:pt idx="374">
                  <c:v>4.0107485557083908</c:v>
                </c:pt>
                <c:pt idx="375">
                  <c:v>4.0062999999999995</c:v>
                </c:pt>
                <c:pt idx="376">
                  <c:v>3.9993550206327373</c:v>
                </c:pt>
                <c:pt idx="377">
                  <c:v>3.9892935350756535</c:v>
                </c:pt>
                <c:pt idx="378">
                  <c:v>3.9744325997248966</c:v>
                </c:pt>
                <c:pt idx="379">
                  <c:v>3.9553869325997253</c:v>
                </c:pt>
                <c:pt idx="380">
                  <c:v>3.9321392022008252</c:v>
                </c:pt>
                <c:pt idx="381">
                  <c:v>3.9052374140302613</c:v>
                </c:pt>
                <c:pt idx="382">
                  <c:v>3.8750773039889959</c:v>
                </c:pt>
                <c:pt idx="383">
                  <c:v>3.8455204951856947</c:v>
                </c:pt>
                <c:pt idx="384">
                  <c:v>3.8142088033012378</c:v>
                </c:pt>
                <c:pt idx="385">
                  <c:v>3.7784137551581845</c:v>
                </c:pt>
                <c:pt idx="386">
                  <c:v>3.7419474552957359</c:v>
                </c:pt>
                <c:pt idx="387">
                  <c:v>3.7056045392022008</c:v>
                </c:pt>
                <c:pt idx="388">
                  <c:v>3.6701979367262725</c:v>
                </c:pt>
                <c:pt idx="389">
                  <c:v>3.636086795048143</c:v>
                </c:pt>
                <c:pt idx="390">
                  <c:v>3.6060363136176066</c:v>
                </c:pt>
                <c:pt idx="391">
                  <c:v>3.5774914718019257</c:v>
                </c:pt>
                <c:pt idx="392">
                  <c:v>3.547566850068776</c:v>
                </c:pt>
                <c:pt idx="393">
                  <c:v>3.5193601100412657</c:v>
                </c:pt>
                <c:pt idx="394">
                  <c:v>3.4924426409903715</c:v>
                </c:pt>
                <c:pt idx="395">
                  <c:v>3.4670049518569463</c:v>
                </c:pt>
                <c:pt idx="396">
                  <c:v>3.4427777166437417</c:v>
                </c:pt>
                <c:pt idx="397">
                  <c:v>3.4217459422283358</c:v>
                </c:pt>
                <c:pt idx="398">
                  <c:v>3.4017177441540576</c:v>
                </c:pt>
                <c:pt idx="399">
                  <c:v>3.3810325997248967</c:v>
                </c:pt>
                <c:pt idx="400">
                  <c:v>3.3614817056396147</c:v>
                </c:pt>
                <c:pt idx="401">
                  <c:v>3.3428009628610731</c:v>
                </c:pt>
                <c:pt idx="402">
                  <c:v>3.3249152682255847</c:v>
                </c:pt>
                <c:pt idx="403">
                  <c:v>3.3079367262723522</c:v>
                </c:pt>
                <c:pt idx="404">
                  <c:v>3.2934005502063273</c:v>
                </c:pt>
                <c:pt idx="405">
                  <c:v>3.2794376891334251</c:v>
                </c:pt>
                <c:pt idx="406">
                  <c:v>3.2649353507565335</c:v>
                </c:pt>
                <c:pt idx="407">
                  <c:v>3.2512800550206329</c:v>
                </c:pt>
                <c:pt idx="408">
                  <c:v>3.2384729023383771</c:v>
                </c:pt>
                <c:pt idx="409">
                  <c:v>3.2261712517193946</c:v>
                </c:pt>
                <c:pt idx="410">
                  <c:v>3.2144458046767537</c:v>
                </c:pt>
                <c:pt idx="411">
                  <c:v>3.204317744154058</c:v>
                </c:pt>
                <c:pt idx="412">
                  <c:v>3.1945372764786795</c:v>
                </c:pt>
                <c:pt idx="413">
                  <c:v>3.1844407152682255</c:v>
                </c:pt>
                <c:pt idx="414">
                  <c:v>3.1750090784044018</c:v>
                </c:pt>
                <c:pt idx="415">
                  <c:v>3.1659771664374139</c:v>
                </c:pt>
                <c:pt idx="416">
                  <c:v>3.1574170563961488</c:v>
                </c:pt>
                <c:pt idx="417">
                  <c:v>3.149278266850069</c:v>
                </c:pt>
                <c:pt idx="418">
                  <c:v>3.1422524071526823</c:v>
                </c:pt>
                <c:pt idx="419">
                  <c:v>3.1354574965612105</c:v>
                </c:pt>
                <c:pt idx="420">
                  <c:v>3.1284808803301236</c:v>
                </c:pt>
                <c:pt idx="421">
                  <c:v>3.1218426409903715</c:v>
                </c:pt>
                <c:pt idx="422">
                  <c:v>3.1155518569463547</c:v>
                </c:pt>
                <c:pt idx="423">
                  <c:v>3.1096817056396149</c:v>
                </c:pt>
                <c:pt idx="424">
                  <c:v>3.1041614855570838</c:v>
                </c:pt>
                <c:pt idx="425">
                  <c:v>3.0992467675378266</c:v>
                </c:pt>
                <c:pt idx="426">
                  <c:v>3.0944682255845941</c:v>
                </c:pt>
                <c:pt idx="427">
                  <c:v>3.0894975240715268</c:v>
                </c:pt>
                <c:pt idx="428">
                  <c:v>3.0849826685006878</c:v>
                </c:pt>
                <c:pt idx="429">
                  <c:v>3.0806</c:v>
                </c:pt>
                <c:pt idx="430">
                  <c:v>3.0764143053645117</c:v>
                </c:pt>
                <c:pt idx="431">
                  <c:v>3.0725592847317746</c:v>
                </c:pt>
                <c:pt idx="432">
                  <c:v>3.0688965612104537</c:v>
                </c:pt>
                <c:pt idx="433">
                  <c:v>3.065630674002751</c:v>
                </c:pt>
                <c:pt idx="434">
                  <c:v>3.0622649243466302</c:v>
                </c:pt>
                <c:pt idx="435">
                  <c:v>3.059118569463549</c:v>
                </c:pt>
                <c:pt idx="436">
                  <c:v>3.0560793672627233</c:v>
                </c:pt>
                <c:pt idx="437">
                  <c:v>3.0530447042640989</c:v>
                </c:pt>
                <c:pt idx="438">
                  <c:v>3.0503138927097662</c:v>
                </c:pt>
                <c:pt idx="439">
                  <c:v>3.0480052269601101</c:v>
                </c:pt>
                <c:pt idx="440">
                  <c:v>3.0456817056396148</c:v>
                </c:pt>
                <c:pt idx="441">
                  <c:v>3.0433276478679505</c:v>
                </c:pt>
                <c:pt idx="442">
                  <c:v>3.0412081155433288</c:v>
                </c:pt>
                <c:pt idx="443">
                  <c:v>3.0390470426409903</c:v>
                </c:pt>
                <c:pt idx="444">
                  <c:v>3.0371064649243467</c:v>
                </c:pt>
                <c:pt idx="445">
                  <c:v>3.0351235213204952</c:v>
                </c:pt>
                <c:pt idx="446">
                  <c:v>3.0334532324621732</c:v>
                </c:pt>
                <c:pt idx="447">
                  <c:v>3.0319009628610729</c:v>
                </c:pt>
                <c:pt idx="448">
                  <c:v>3.0302702888583219</c:v>
                </c:pt>
                <c:pt idx="449">
                  <c:v>3.0288522696011002</c:v>
                </c:pt>
                <c:pt idx="450">
                  <c:v>3.0272385144429159</c:v>
                </c:pt>
                <c:pt idx="451">
                  <c:v>3.0259510316368639</c:v>
                </c:pt>
                <c:pt idx="452">
                  <c:v>3.0246255845942227</c:v>
                </c:pt>
                <c:pt idx="453">
                  <c:v>3.0235592847317743</c:v>
                </c:pt>
                <c:pt idx="454">
                  <c:v>3.0224442916093537</c:v>
                </c:pt>
                <c:pt idx="455">
                  <c:v>3.0213675378266851</c:v>
                </c:pt>
                <c:pt idx="456">
                  <c:v>3.0203606602475928</c:v>
                </c:pt>
                <c:pt idx="457">
                  <c:v>3.0192529573590097</c:v>
                </c:pt>
                <c:pt idx="458">
                  <c:v>3.0183605226960109</c:v>
                </c:pt>
                <c:pt idx="459">
                  <c:v>3.0175823933975239</c:v>
                </c:pt>
                <c:pt idx="460">
                  <c:v>3.0168259972489682</c:v>
                </c:pt>
                <c:pt idx="461">
                  <c:v>3.0160156808803302</c:v>
                </c:pt>
                <c:pt idx="462">
                  <c:v>3.0153381017881706</c:v>
                </c:pt>
                <c:pt idx="463">
                  <c:v>3.0147092159559836</c:v>
                </c:pt>
                <c:pt idx="464">
                  <c:v>3.0140409903713894</c:v>
                </c:pt>
                <c:pt idx="465">
                  <c:v>3.0134167812929848</c:v>
                </c:pt>
                <c:pt idx="466">
                  <c:v>3.0128374140302614</c:v>
                </c:pt>
                <c:pt idx="467">
                  <c:v>3.0123427785419534</c:v>
                </c:pt>
                <c:pt idx="468">
                  <c:v>3.0118789546079778</c:v>
                </c:pt>
                <c:pt idx="469">
                  <c:v>3.0113781292984871</c:v>
                </c:pt>
                <c:pt idx="470">
                  <c:v>3.0110083906464924</c:v>
                </c:pt>
                <c:pt idx="471">
                  <c:v>3.0106176066024761</c:v>
                </c:pt>
                <c:pt idx="472">
                  <c:v>3.0101559834938101</c:v>
                </c:pt>
                <c:pt idx="473">
                  <c:v>3.0097097661623109</c:v>
                </c:pt>
                <c:pt idx="474">
                  <c:v>3.0093964236588722</c:v>
                </c:pt>
                <c:pt idx="475">
                  <c:v>3.0091169188445668</c:v>
                </c:pt>
                <c:pt idx="476">
                  <c:v>3.008808665749656</c:v>
                </c:pt>
                <c:pt idx="477">
                  <c:v>3.008504539202201</c:v>
                </c:pt>
                <c:pt idx="478">
                  <c:v>3.0082700137551583</c:v>
                </c:pt>
                <c:pt idx="479">
                  <c:v>3.0080629986244842</c:v>
                </c:pt>
                <c:pt idx="480">
                  <c:v>3.0078462173314993</c:v>
                </c:pt>
                <c:pt idx="481">
                  <c:v>3.0076507565337001</c:v>
                </c:pt>
                <c:pt idx="482">
                  <c:v>3.0074675378266851</c:v>
                </c:pt>
                <c:pt idx="483">
                  <c:v>3.0072837689133425</c:v>
                </c:pt>
                <c:pt idx="484">
                  <c:v>3.0071169188445666</c:v>
                </c:pt>
                <c:pt idx="485">
                  <c:v>3.0069700137551583</c:v>
                </c:pt>
                <c:pt idx="486">
                  <c:v>3.0068302613480054</c:v>
                </c:pt>
                <c:pt idx="487">
                  <c:v>3.0067056396148555</c:v>
                </c:pt>
                <c:pt idx="488">
                  <c:v>3.006594635488308</c:v>
                </c:pt>
                <c:pt idx="489">
                  <c:v>3.0064965612104539</c:v>
                </c:pt>
                <c:pt idx="490">
                  <c:v>3.0064005502063273</c:v>
                </c:pt>
                <c:pt idx="491">
                  <c:v>3.006313342503439</c:v>
                </c:pt>
                <c:pt idx="492">
                  <c:v>3.0062321870701512</c:v>
                </c:pt>
                <c:pt idx="493">
                  <c:v>3.0061548830811553</c:v>
                </c:pt>
                <c:pt idx="494">
                  <c:v>3.0060808803301238</c:v>
                </c:pt>
                <c:pt idx="495">
                  <c:v>3.0060178817056395</c:v>
                </c:pt>
                <c:pt idx="496">
                  <c:v>3.0059639614855569</c:v>
                </c:pt>
                <c:pt idx="497">
                  <c:v>3.0059147180192571</c:v>
                </c:pt>
                <c:pt idx="498">
                  <c:v>3.0058674002751031</c:v>
                </c:pt>
                <c:pt idx="499">
                  <c:v>3.0058204951856946</c:v>
                </c:pt>
                <c:pt idx="500">
                  <c:v>3.0057735900962861</c:v>
                </c:pt>
                <c:pt idx="501">
                  <c:v>3.005727097661623</c:v>
                </c:pt>
                <c:pt idx="502">
                  <c:v>3.0056847317744153</c:v>
                </c:pt>
                <c:pt idx="503">
                  <c:v>3.0056426409903714</c:v>
                </c:pt>
                <c:pt idx="504">
                  <c:v>3.0055968363136176</c:v>
                </c:pt>
                <c:pt idx="505">
                  <c:v>3.0055506189821184</c:v>
                </c:pt>
                <c:pt idx="506">
                  <c:v>3.0055039889958737</c:v>
                </c:pt>
                <c:pt idx="507">
                  <c:v>3.0054573590096285</c:v>
                </c:pt>
                <c:pt idx="508">
                  <c:v>3.0054108665749655</c:v>
                </c:pt>
                <c:pt idx="509">
                  <c:v>3.0053686382393399</c:v>
                </c:pt>
                <c:pt idx="510">
                  <c:v>3.0053265474552959</c:v>
                </c:pt>
                <c:pt idx="511">
                  <c:v>3.005281430536451</c:v>
                </c:pt>
                <c:pt idx="512">
                  <c:v>3.0052368638239342</c:v>
                </c:pt>
                <c:pt idx="513">
                  <c:v>3.0051929848693262</c:v>
                </c:pt>
                <c:pt idx="514">
                  <c:v>3.0051499312242091</c:v>
                </c:pt>
                <c:pt idx="515">
                  <c:v>3.0051077028885831</c:v>
                </c:pt>
                <c:pt idx="516">
                  <c:v>3.0050694635488306</c:v>
                </c:pt>
                <c:pt idx="517">
                  <c:v>3.0050319119669875</c:v>
                </c:pt>
                <c:pt idx="518">
                  <c:v>3.00499105914718</c:v>
                </c:pt>
                <c:pt idx="519">
                  <c:v>3.0049507565337001</c:v>
                </c:pt>
                <c:pt idx="520">
                  <c:v>3.0049112792297112</c:v>
                </c:pt>
                <c:pt idx="521">
                  <c:v>3.0048724896836312</c:v>
                </c:pt>
                <c:pt idx="522">
                  <c:v>3.0048343878954609</c:v>
                </c:pt>
                <c:pt idx="523">
                  <c:v>3.0047999999999999</c:v>
                </c:pt>
                <c:pt idx="524">
                  <c:v>3.0047664374140304</c:v>
                </c:pt>
                <c:pt idx="525">
                  <c:v>3.0047303988995875</c:v>
                </c:pt>
                <c:pt idx="526">
                  <c:v>3.0046951856946356</c:v>
                </c:pt>
                <c:pt idx="527">
                  <c:v>3.0046606602475929</c:v>
                </c:pt>
                <c:pt idx="528">
                  <c:v>3.0046269601100413</c:v>
                </c:pt>
                <c:pt idx="529">
                  <c:v>3.0045939477303989</c:v>
                </c:pt>
                <c:pt idx="530">
                  <c:v>3.0045645116918847</c:v>
                </c:pt>
                <c:pt idx="531">
                  <c:v>3.0045354883081155</c:v>
                </c:pt>
                <c:pt idx="532">
                  <c:v>3.004504539202201</c:v>
                </c:pt>
                <c:pt idx="533">
                  <c:v>3.0044745529573591</c:v>
                </c:pt>
                <c:pt idx="534">
                  <c:v>3.0044451169188444</c:v>
                </c:pt>
                <c:pt idx="535">
                  <c:v>3.0044166437414033</c:v>
                </c:pt>
                <c:pt idx="536">
                  <c:v>3.0043889958734527</c:v>
                </c:pt>
                <c:pt idx="537">
                  <c:v>3.0043642365887209</c:v>
                </c:pt>
                <c:pt idx="538">
                  <c:v>3.0043403026134801</c:v>
                </c:pt>
                <c:pt idx="539">
                  <c:v>3.0043151306740028</c:v>
                </c:pt>
                <c:pt idx="540">
                  <c:v>3.0042907840440165</c:v>
                </c:pt>
                <c:pt idx="541">
                  <c:v>3.0042674002751033</c:v>
                </c:pt>
                <c:pt idx="542">
                  <c:v>3.0042449793672628</c:v>
                </c:pt>
                <c:pt idx="543">
                  <c:v>3.0042235213204953</c:v>
                </c:pt>
                <c:pt idx="544">
                  <c:v>3.0042045392022008</c:v>
                </c:pt>
                <c:pt idx="545">
                  <c:v>3.0041863823933976</c:v>
                </c:pt>
                <c:pt idx="546">
                  <c:v>3.0041674002751031</c:v>
                </c:pt>
                <c:pt idx="547">
                  <c:v>3.0041493810178816</c:v>
                </c:pt>
                <c:pt idx="548">
                  <c:v>3.0041323246217333</c:v>
                </c:pt>
                <c:pt idx="549">
                  <c:v>3.0041169188445669</c:v>
                </c:pt>
                <c:pt idx="550">
                  <c:v>3.0041031636863824</c:v>
                </c:pt>
                <c:pt idx="551">
                  <c:v>3.0040917469050896</c:v>
                </c:pt>
                <c:pt idx="552">
                  <c:v>3.0040814305364512</c:v>
                </c:pt>
                <c:pt idx="553">
                  <c:v>3.004070976616231</c:v>
                </c:pt>
                <c:pt idx="554">
                  <c:v>3.0040617606602478</c:v>
                </c:pt>
                <c:pt idx="555">
                  <c:v>3.004054607977992</c:v>
                </c:pt>
                <c:pt idx="556">
                  <c:v>3.0040492434662998</c:v>
                </c:pt>
                <c:pt idx="557">
                  <c:v>3.0040462173314992</c:v>
                </c:pt>
                <c:pt idx="558">
                  <c:v>3.0040449793672628</c:v>
                </c:pt>
                <c:pt idx="559">
                  <c:v>3.0040453920220083</c:v>
                </c:pt>
                <c:pt idx="560">
                  <c:v>3.004048143053645</c:v>
                </c:pt>
                <c:pt idx="561">
                  <c:v>3.0040525447042641</c:v>
                </c:pt>
                <c:pt idx="562">
                  <c:v>3.0040585969738651</c:v>
                </c:pt>
                <c:pt idx="563">
                  <c:v>3.0040657496561209</c:v>
                </c:pt>
                <c:pt idx="564">
                  <c:v>3.004074415405777</c:v>
                </c:pt>
                <c:pt idx="565">
                  <c:v>3.004083493810179</c:v>
                </c:pt>
                <c:pt idx="566">
                  <c:v>3.0040932599724899</c:v>
                </c:pt>
                <c:pt idx="567">
                  <c:v>3.0041042640990372</c:v>
                </c:pt>
                <c:pt idx="568">
                  <c:v>3.0041158184319121</c:v>
                </c:pt>
                <c:pt idx="569">
                  <c:v>3.0041279229711142</c:v>
                </c:pt>
                <c:pt idx="570">
                  <c:v>3.0041407152682256</c:v>
                </c:pt>
                <c:pt idx="571">
                  <c:v>3.0041536451169191</c:v>
                </c:pt>
                <c:pt idx="572">
                  <c:v>3.004165612104539</c:v>
                </c:pt>
                <c:pt idx="573">
                  <c:v>3.0041775790921594</c:v>
                </c:pt>
                <c:pt idx="574">
                  <c:v>3.0041906464924346</c:v>
                </c:pt>
                <c:pt idx="575">
                  <c:v>3.0042035763411281</c:v>
                </c:pt>
                <c:pt idx="576">
                  <c:v>3.0042162310866574</c:v>
                </c:pt>
                <c:pt idx="577">
                  <c:v>3.0042269601100413</c:v>
                </c:pt>
                <c:pt idx="578">
                  <c:v>3.0042341127922971</c:v>
                </c:pt>
                <c:pt idx="579">
                  <c:v>3.004236176066025</c:v>
                </c:pt>
                <c:pt idx="580">
                  <c:v>3.0042330123796424</c:v>
                </c:pt>
                <c:pt idx="581">
                  <c:v>3.004224484181568</c:v>
                </c:pt>
                <c:pt idx="582">
                  <c:v>3.0042097661623108</c:v>
                </c:pt>
                <c:pt idx="583">
                  <c:v>3.0041880330123796</c:v>
                </c:pt>
                <c:pt idx="584">
                  <c:v>3.0041573590096284</c:v>
                </c:pt>
                <c:pt idx="585">
                  <c:v>3.0041215955983493</c:v>
                </c:pt>
                <c:pt idx="586">
                  <c:v>3.0040854195323248</c:v>
                </c:pt>
                <c:pt idx="587">
                  <c:v>3.0040463548830814</c:v>
                </c:pt>
                <c:pt idx="588">
                  <c:v>3.0040013755158186</c:v>
                </c:pt>
                <c:pt idx="589">
                  <c:v>3.0039469050894088</c:v>
                </c:pt>
                <c:pt idx="590">
                  <c:v>3.003887757909216</c:v>
                </c:pt>
                <c:pt idx="591">
                  <c:v>3.0038357634112791</c:v>
                </c:pt>
                <c:pt idx="592">
                  <c:v>3.0037858321870701</c:v>
                </c:pt>
                <c:pt idx="593">
                  <c:v>3.0037389270976615</c:v>
                </c:pt>
                <c:pt idx="594">
                  <c:v>3.003688583218707</c:v>
                </c:pt>
                <c:pt idx="595">
                  <c:v>3.0036337001375517</c:v>
                </c:pt>
                <c:pt idx="596">
                  <c:v>3.003577991746905</c:v>
                </c:pt>
                <c:pt idx="597">
                  <c:v>3.0035215955983494</c:v>
                </c:pt>
                <c:pt idx="598">
                  <c:v>3.0034645116918846</c:v>
                </c:pt>
                <c:pt idx="599">
                  <c:v>3.0034070151306742</c:v>
                </c:pt>
                <c:pt idx="600">
                  <c:v>3.0033533700137554</c:v>
                </c:pt>
                <c:pt idx="601">
                  <c:v>3.0032987620357634</c:v>
                </c:pt>
                <c:pt idx="602">
                  <c:v>3.0032387895460797</c:v>
                </c:pt>
                <c:pt idx="603">
                  <c:v>3.0031782668500688</c:v>
                </c:pt>
                <c:pt idx="604">
                  <c:v>3.0031181568088035</c:v>
                </c:pt>
                <c:pt idx="605">
                  <c:v>3.0030585969738652</c:v>
                </c:pt>
                <c:pt idx="606">
                  <c:v>3.0029995873452546</c:v>
                </c:pt>
                <c:pt idx="607">
                  <c:v>3.0029455295735903</c:v>
                </c:pt>
                <c:pt idx="608">
                  <c:v>3.0028918844566714</c:v>
                </c:pt>
                <c:pt idx="609">
                  <c:v>3.0028343878954606</c:v>
                </c:pt>
                <c:pt idx="610">
                  <c:v>3.0027777166437413</c:v>
                </c:pt>
                <c:pt idx="611">
                  <c:v>3.0027215955983495</c:v>
                </c:pt>
                <c:pt idx="612">
                  <c:v>3.0026661623108666</c:v>
                </c:pt>
                <c:pt idx="613">
                  <c:v>3.0026112792297113</c:v>
                </c:pt>
                <c:pt idx="614">
                  <c:v>3.0025616231086656</c:v>
                </c:pt>
                <c:pt idx="615">
                  <c:v>3.0025123796423658</c:v>
                </c:pt>
                <c:pt idx="616">
                  <c:v>3.0024591471801925</c:v>
                </c:pt>
                <c:pt idx="617">
                  <c:v>3.0024064649243467</c:v>
                </c:pt>
                <c:pt idx="618">
                  <c:v>3.0023544704264098</c:v>
                </c:pt>
                <c:pt idx="619">
                  <c:v>3.0023031636863826</c:v>
                </c:pt>
                <c:pt idx="620">
                  <c:v>3.0022525447042643</c:v>
                </c:pt>
                <c:pt idx="621">
                  <c:v>3.0022068775790922</c:v>
                </c:pt>
                <c:pt idx="622">
                  <c:v>3.0021617606602478</c:v>
                </c:pt>
                <c:pt idx="623">
                  <c:v>3.002113342503439</c:v>
                </c:pt>
                <c:pt idx="624">
                  <c:v>3.0020654745529574</c:v>
                </c:pt>
                <c:pt idx="625">
                  <c:v>3.0020185694635488</c:v>
                </c:pt>
                <c:pt idx="626">
                  <c:v>3.0019722145804675</c:v>
                </c:pt>
                <c:pt idx="627">
                  <c:v>3.0019266850068775</c:v>
                </c:pt>
                <c:pt idx="628">
                  <c:v>3.0018855570839063</c:v>
                </c:pt>
                <c:pt idx="629">
                  <c:v>3.0018451169188447</c:v>
                </c:pt>
                <c:pt idx="630">
                  <c:v>3.0018015130674005</c:v>
                </c:pt>
                <c:pt idx="631">
                  <c:v>3.0017587345254473</c:v>
                </c:pt>
                <c:pt idx="632">
                  <c:v>3.0017166437414029</c:v>
                </c:pt>
                <c:pt idx="633">
                  <c:v>3.0016751031636866</c:v>
                </c:pt>
                <c:pt idx="634">
                  <c:v>3.0016342503438791</c:v>
                </c:pt>
                <c:pt idx="635">
                  <c:v>3.0015975240715269</c:v>
                </c:pt>
                <c:pt idx="636">
                  <c:v>3.0015612104539202</c:v>
                </c:pt>
                <c:pt idx="637">
                  <c:v>3.0015224209078406</c:v>
                </c:pt>
                <c:pt idx="638">
                  <c:v>3.0014841815680882</c:v>
                </c:pt>
                <c:pt idx="639">
                  <c:v>3.001446629986245</c:v>
                </c:pt>
                <c:pt idx="640">
                  <c:v>3.0014097661623107</c:v>
                </c:pt>
                <c:pt idx="641">
                  <c:v>3.0013735900962861</c:v>
                </c:pt>
                <c:pt idx="642">
                  <c:v>3.0013409903713892</c:v>
                </c:pt>
                <c:pt idx="643">
                  <c:v>3.00130894085282</c:v>
                </c:pt>
                <c:pt idx="644">
                  <c:v>3.001274552957359</c:v>
                </c:pt>
                <c:pt idx="645">
                  <c:v>3.0012407152682257</c:v>
                </c:pt>
                <c:pt idx="646">
                  <c:v>3.0012075653370012</c:v>
                </c:pt>
                <c:pt idx="647">
                  <c:v>3.0011748280605226</c:v>
                </c:pt>
                <c:pt idx="648">
                  <c:v>3.0011427785419533</c:v>
                </c:pt>
                <c:pt idx="649">
                  <c:v>3.0011137551581846</c:v>
                </c:pt>
                <c:pt idx="650">
                  <c:v>3.001085281980743</c:v>
                </c:pt>
                <c:pt idx="651">
                  <c:v>3.0010548830811556</c:v>
                </c:pt>
                <c:pt idx="652">
                  <c:v>3.0010250343878955</c:v>
                </c:pt>
                <c:pt idx="653">
                  <c:v>3.0009955983493812</c:v>
                </c:pt>
                <c:pt idx="654">
                  <c:v>3.0009667125171942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40F-41C2-9119-E6E71DAB1679}"/>
            </c:ext>
          </c:extLst>
        </c:ser>
        <c:ser>
          <c:idx val="6"/>
          <c:order val="5"/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[6]Sheet1!$B$1:$B$634</c:f>
              <c:numCache>
                <c:formatCode>General</c:formatCode>
                <c:ptCount val="634"/>
                <c:pt idx="0">
                  <c:v>272.19130679999995</c:v>
                </c:pt>
                <c:pt idx="1">
                  <c:v>272.2411457</c:v>
                </c:pt>
                <c:pt idx="2">
                  <c:v>272.29100219999998</c:v>
                </c:pt>
                <c:pt idx="3">
                  <c:v>272.34155319999996</c:v>
                </c:pt>
                <c:pt idx="4">
                  <c:v>272.3914418</c:v>
                </c:pt>
                <c:pt idx="5">
                  <c:v>272.43704739999998</c:v>
                </c:pt>
                <c:pt idx="6">
                  <c:v>272.48335399999996</c:v>
                </c:pt>
                <c:pt idx="7">
                  <c:v>272.5339477</c:v>
                </c:pt>
                <c:pt idx="8">
                  <c:v>272.5828209</c:v>
                </c:pt>
                <c:pt idx="9">
                  <c:v>272.63257009999995</c:v>
                </c:pt>
                <c:pt idx="10">
                  <c:v>272.68262529999998</c:v>
                </c:pt>
                <c:pt idx="11">
                  <c:v>272.73297599999995</c:v>
                </c:pt>
                <c:pt idx="12">
                  <c:v>272.77930959999998</c:v>
                </c:pt>
                <c:pt idx="13">
                  <c:v>272.82483999999999</c:v>
                </c:pt>
                <c:pt idx="14">
                  <c:v>272.87498359999995</c:v>
                </c:pt>
                <c:pt idx="15">
                  <c:v>272.9251782</c:v>
                </c:pt>
                <c:pt idx="16">
                  <c:v>272.9745456</c:v>
                </c:pt>
                <c:pt idx="17">
                  <c:v>273.025103</c:v>
                </c:pt>
                <c:pt idx="18">
                  <c:v>273.07541956999995</c:v>
                </c:pt>
                <c:pt idx="19">
                  <c:v>273.12070083999998</c:v>
                </c:pt>
                <c:pt idx="20">
                  <c:v>273.16669917999997</c:v>
                </c:pt>
                <c:pt idx="21">
                  <c:v>273.21708180999997</c:v>
                </c:pt>
                <c:pt idx="22">
                  <c:v>273.26689699999997</c:v>
                </c:pt>
                <c:pt idx="23">
                  <c:v>273.31611609999999</c:v>
                </c:pt>
                <c:pt idx="24">
                  <c:v>273.36710729999999</c:v>
                </c:pt>
                <c:pt idx="25">
                  <c:v>273.41696609999997</c:v>
                </c:pt>
                <c:pt idx="26">
                  <c:v>273.46302959999997</c:v>
                </c:pt>
                <c:pt idx="27">
                  <c:v>273.508622</c:v>
                </c:pt>
                <c:pt idx="28">
                  <c:v>273.55861579999998</c:v>
                </c:pt>
                <c:pt idx="29">
                  <c:v>273.60838419999999</c:v>
                </c:pt>
                <c:pt idx="30">
                  <c:v>273.65910499999995</c:v>
                </c:pt>
                <c:pt idx="31">
                  <c:v>273.70852499999995</c:v>
                </c:pt>
                <c:pt idx="32">
                  <c:v>273.75851299999999</c:v>
                </c:pt>
                <c:pt idx="33">
                  <c:v>273.8047459</c:v>
                </c:pt>
                <c:pt idx="34">
                  <c:v>273.85025339999999</c:v>
                </c:pt>
                <c:pt idx="35">
                  <c:v>273.90020189999996</c:v>
                </c:pt>
                <c:pt idx="36">
                  <c:v>273.94991709999999</c:v>
                </c:pt>
                <c:pt idx="37">
                  <c:v>274.00017459999998</c:v>
                </c:pt>
                <c:pt idx="38">
                  <c:v>274.05043009999997</c:v>
                </c:pt>
                <c:pt idx="39">
                  <c:v>274.10048009999997</c:v>
                </c:pt>
                <c:pt idx="40">
                  <c:v>274.14561759999998</c:v>
                </c:pt>
                <c:pt idx="41">
                  <c:v>274.19205999999997</c:v>
                </c:pt>
                <c:pt idx="42">
                  <c:v>274.24213899999995</c:v>
                </c:pt>
                <c:pt idx="43">
                  <c:v>274.29161399999998</c:v>
                </c:pt>
                <c:pt idx="44">
                  <c:v>274.34195599999998</c:v>
                </c:pt>
                <c:pt idx="45">
                  <c:v>274.39186599999999</c:v>
                </c:pt>
                <c:pt idx="46">
                  <c:v>274.44118899999995</c:v>
                </c:pt>
                <c:pt idx="47">
                  <c:v>274.48712399999999</c:v>
                </c:pt>
                <c:pt idx="48">
                  <c:v>274.53380599999997</c:v>
                </c:pt>
                <c:pt idx="49">
                  <c:v>274.58428199999997</c:v>
                </c:pt>
                <c:pt idx="50">
                  <c:v>274.63383599999997</c:v>
                </c:pt>
                <c:pt idx="51">
                  <c:v>274.68392599999999</c:v>
                </c:pt>
                <c:pt idx="52">
                  <c:v>274.73351199999996</c:v>
                </c:pt>
                <c:pt idx="53">
                  <c:v>274.78366</c:v>
                </c:pt>
                <c:pt idx="54">
                  <c:v>274.82941899999997</c:v>
                </c:pt>
                <c:pt idx="55">
                  <c:v>274.87587499999995</c:v>
                </c:pt>
                <c:pt idx="56">
                  <c:v>274.92600599999997</c:v>
                </c:pt>
                <c:pt idx="57">
                  <c:v>274.97574199999997</c:v>
                </c:pt>
                <c:pt idx="58">
                  <c:v>275.02655299999998</c:v>
                </c:pt>
                <c:pt idx="59">
                  <c:v>275.07619399999999</c:v>
                </c:pt>
                <c:pt idx="60">
                  <c:v>275.12619799999999</c:v>
                </c:pt>
                <c:pt idx="61">
                  <c:v>275.17269199999998</c:v>
                </c:pt>
                <c:pt idx="62">
                  <c:v>275.21805000000001</c:v>
                </c:pt>
                <c:pt idx="63">
                  <c:v>275.26801399999999</c:v>
                </c:pt>
                <c:pt idx="64">
                  <c:v>275.31813</c:v>
                </c:pt>
                <c:pt idx="65">
                  <c:v>275.36824999999999</c:v>
                </c:pt>
                <c:pt idx="66">
                  <c:v>275.41837399999997</c:v>
                </c:pt>
                <c:pt idx="67">
                  <c:v>275.46816199999995</c:v>
                </c:pt>
                <c:pt idx="68">
                  <c:v>275.51383899999996</c:v>
                </c:pt>
                <c:pt idx="69">
                  <c:v>275.55978999999996</c:v>
                </c:pt>
                <c:pt idx="70">
                  <c:v>275.60992199999998</c:v>
                </c:pt>
                <c:pt idx="71">
                  <c:v>275.66019799999998</c:v>
                </c:pt>
                <c:pt idx="72">
                  <c:v>275.71040199999999</c:v>
                </c:pt>
                <c:pt idx="73">
                  <c:v>275.76000999999997</c:v>
                </c:pt>
                <c:pt idx="74">
                  <c:v>275.810744</c:v>
                </c:pt>
                <c:pt idx="75">
                  <c:v>275.85668599999997</c:v>
                </c:pt>
                <c:pt idx="76">
                  <c:v>275.90166499999998</c:v>
                </c:pt>
                <c:pt idx="77">
                  <c:v>275.95185399999997</c:v>
                </c:pt>
                <c:pt idx="78">
                  <c:v>276.00206299999996</c:v>
                </c:pt>
                <c:pt idx="79">
                  <c:v>276.0521</c:v>
                </c:pt>
                <c:pt idx="80">
                  <c:v>276.10265599999997</c:v>
                </c:pt>
                <c:pt idx="81">
                  <c:v>276.15203099999997</c:v>
                </c:pt>
                <c:pt idx="82">
                  <c:v>276.198262</c:v>
                </c:pt>
                <c:pt idx="83">
                  <c:v>276.24404199999998</c:v>
                </c:pt>
                <c:pt idx="84">
                  <c:v>276.29379</c:v>
                </c:pt>
                <c:pt idx="85">
                  <c:v>276.34432599999997</c:v>
                </c:pt>
                <c:pt idx="86">
                  <c:v>276.39347999999995</c:v>
                </c:pt>
                <c:pt idx="87">
                  <c:v>276.44408299999998</c:v>
                </c:pt>
                <c:pt idx="88">
                  <c:v>276.49485199999998</c:v>
                </c:pt>
                <c:pt idx="89">
                  <c:v>276.53929699999998</c:v>
                </c:pt>
                <c:pt idx="90">
                  <c:v>276.58588199999997</c:v>
                </c:pt>
                <c:pt idx="91">
                  <c:v>276.63576599999999</c:v>
                </c:pt>
                <c:pt idx="92">
                  <c:v>276.686646</c:v>
                </c:pt>
                <c:pt idx="93">
                  <c:v>276.73622999999998</c:v>
                </c:pt>
                <c:pt idx="94">
                  <c:v>276.78506799999997</c:v>
                </c:pt>
                <c:pt idx="95">
                  <c:v>276.835868</c:v>
                </c:pt>
                <c:pt idx="96">
                  <c:v>276.882206</c:v>
                </c:pt>
                <c:pt idx="97">
                  <c:v>276.92810899999995</c:v>
                </c:pt>
                <c:pt idx="98">
                  <c:v>276.97757799999999</c:v>
                </c:pt>
                <c:pt idx="99">
                  <c:v>277.02790599999997</c:v>
                </c:pt>
                <c:pt idx="100">
                  <c:v>277.078216</c:v>
                </c:pt>
                <c:pt idx="101">
                  <c:v>277.12818299999998</c:v>
                </c:pt>
                <c:pt idx="102">
                  <c:v>277.17823199999998</c:v>
                </c:pt>
                <c:pt idx="103">
                  <c:v>277.22397999999998</c:v>
                </c:pt>
                <c:pt idx="104">
                  <c:v>277.26971999999995</c:v>
                </c:pt>
                <c:pt idx="105">
                  <c:v>277.32001699999995</c:v>
                </c:pt>
                <c:pt idx="106">
                  <c:v>277.36967899999996</c:v>
                </c:pt>
                <c:pt idx="107">
                  <c:v>277.41999199999998</c:v>
                </c:pt>
                <c:pt idx="108">
                  <c:v>277.47005999999999</c:v>
                </c:pt>
                <c:pt idx="109">
                  <c:v>277.51959999999997</c:v>
                </c:pt>
                <c:pt idx="110">
                  <c:v>277.56570799999997</c:v>
                </c:pt>
                <c:pt idx="111">
                  <c:v>277.61179399999997</c:v>
                </c:pt>
                <c:pt idx="112">
                  <c:v>277.66156999999998</c:v>
                </c:pt>
                <c:pt idx="113">
                  <c:v>277.71182999999996</c:v>
                </c:pt>
                <c:pt idx="114">
                  <c:v>277.76221599999997</c:v>
                </c:pt>
                <c:pt idx="115">
                  <c:v>277.81206699999996</c:v>
                </c:pt>
                <c:pt idx="116">
                  <c:v>277.86184399999996</c:v>
                </c:pt>
                <c:pt idx="117">
                  <c:v>277.90752199999997</c:v>
                </c:pt>
                <c:pt idx="118">
                  <c:v>277.95336999999995</c:v>
                </c:pt>
                <c:pt idx="119">
                  <c:v>278.00375199999996</c:v>
                </c:pt>
                <c:pt idx="120">
                  <c:v>278.05364799999995</c:v>
                </c:pt>
                <c:pt idx="121">
                  <c:v>278.10327099999995</c:v>
                </c:pt>
                <c:pt idx="122">
                  <c:v>278.15308999999996</c:v>
                </c:pt>
                <c:pt idx="123">
                  <c:v>278.203531</c:v>
                </c:pt>
                <c:pt idx="124">
                  <c:v>278.24905899999999</c:v>
                </c:pt>
                <c:pt idx="125">
                  <c:v>278.29466399999995</c:v>
                </c:pt>
                <c:pt idx="126">
                  <c:v>278.34543399999995</c:v>
                </c:pt>
                <c:pt idx="127">
                  <c:v>278.39550199999996</c:v>
                </c:pt>
                <c:pt idx="128">
                  <c:v>278.44538899999998</c:v>
                </c:pt>
                <c:pt idx="129">
                  <c:v>278.495113</c:v>
                </c:pt>
                <c:pt idx="130">
                  <c:v>278.54571999999996</c:v>
                </c:pt>
                <c:pt idx="131">
                  <c:v>278.59117999999995</c:v>
                </c:pt>
                <c:pt idx="132">
                  <c:v>278.63710599999996</c:v>
                </c:pt>
                <c:pt idx="133">
                  <c:v>278.68763899999999</c:v>
                </c:pt>
                <c:pt idx="134">
                  <c:v>278.73802799999999</c:v>
                </c:pt>
                <c:pt idx="135">
                  <c:v>278.78752699999995</c:v>
                </c:pt>
                <c:pt idx="136">
                  <c:v>278.83699199999995</c:v>
                </c:pt>
                <c:pt idx="137">
                  <c:v>278.88741299999998</c:v>
                </c:pt>
                <c:pt idx="138">
                  <c:v>278.93361199999998</c:v>
                </c:pt>
                <c:pt idx="139">
                  <c:v>278.97960899999998</c:v>
                </c:pt>
                <c:pt idx="140">
                  <c:v>279.02937099999997</c:v>
                </c:pt>
                <c:pt idx="141">
                  <c:v>279.07957399999998</c:v>
                </c:pt>
                <c:pt idx="142">
                  <c:v>279.13034899999997</c:v>
                </c:pt>
                <c:pt idx="143">
                  <c:v>279.17956799999996</c:v>
                </c:pt>
                <c:pt idx="144">
                  <c:v>279.228882</c:v>
                </c:pt>
                <c:pt idx="145">
                  <c:v>279.27525099999997</c:v>
                </c:pt>
                <c:pt idx="146">
                  <c:v>279.321662</c:v>
                </c:pt>
                <c:pt idx="147">
                  <c:v>279.37166099999996</c:v>
                </c:pt>
                <c:pt idx="148">
                  <c:v>279.421988</c:v>
                </c:pt>
                <c:pt idx="149">
                  <c:v>279.47162399999996</c:v>
                </c:pt>
                <c:pt idx="150">
                  <c:v>279.52210499999995</c:v>
                </c:pt>
                <c:pt idx="151">
                  <c:v>279.57231999999999</c:v>
                </c:pt>
                <c:pt idx="152">
                  <c:v>279.61837599999996</c:v>
                </c:pt>
                <c:pt idx="153">
                  <c:v>279.66407399999997</c:v>
                </c:pt>
                <c:pt idx="154">
                  <c:v>279.71363399999996</c:v>
                </c:pt>
                <c:pt idx="155">
                  <c:v>279.76415599999996</c:v>
                </c:pt>
                <c:pt idx="156">
                  <c:v>279.81352999999996</c:v>
                </c:pt>
                <c:pt idx="157">
                  <c:v>279.86421199999995</c:v>
                </c:pt>
                <c:pt idx="158">
                  <c:v>279.91476999999998</c:v>
                </c:pt>
                <c:pt idx="159">
                  <c:v>279.95999999999998</c:v>
                </c:pt>
                <c:pt idx="160">
                  <c:v>280.00614199999995</c:v>
                </c:pt>
                <c:pt idx="161">
                  <c:v>280.05573399999997</c:v>
                </c:pt>
                <c:pt idx="162">
                  <c:v>280.10499499999997</c:v>
                </c:pt>
                <c:pt idx="163">
                  <c:v>280.155528</c:v>
                </c:pt>
                <c:pt idx="164">
                  <c:v>280.20552499999997</c:v>
                </c:pt>
                <c:pt idx="165">
                  <c:v>280.25546799999995</c:v>
                </c:pt>
                <c:pt idx="166">
                  <c:v>280.30171799999999</c:v>
                </c:pt>
                <c:pt idx="167">
                  <c:v>280.347734</c:v>
                </c:pt>
                <c:pt idx="168">
                  <c:v>280.39806399999998</c:v>
                </c:pt>
                <c:pt idx="169">
                  <c:v>280.44831199999999</c:v>
                </c:pt>
                <c:pt idx="170">
                  <c:v>280.497613</c:v>
                </c:pt>
                <c:pt idx="171">
                  <c:v>280.54805399999998</c:v>
                </c:pt>
                <c:pt idx="172">
                  <c:v>280.59827799999999</c:v>
                </c:pt>
                <c:pt idx="173">
                  <c:v>280.64412099999998</c:v>
                </c:pt>
                <c:pt idx="174">
                  <c:v>280.68922999999995</c:v>
                </c:pt>
                <c:pt idx="175">
                  <c:v>280.73951599999998</c:v>
                </c:pt>
                <c:pt idx="176">
                  <c:v>280.789691</c:v>
                </c:pt>
                <c:pt idx="177">
                  <c:v>280.83996099999996</c:v>
                </c:pt>
                <c:pt idx="178">
                  <c:v>280.88955599999997</c:v>
                </c:pt>
                <c:pt idx="179">
                  <c:v>280.93938399999996</c:v>
                </c:pt>
                <c:pt idx="180">
                  <c:v>280.98564399999998</c:v>
                </c:pt>
                <c:pt idx="181">
                  <c:v>281.03216199999997</c:v>
                </c:pt>
                <c:pt idx="182">
                  <c:v>281.081343</c:v>
                </c:pt>
                <c:pt idx="183">
                  <c:v>281.13152599999995</c:v>
                </c:pt>
                <c:pt idx="184">
                  <c:v>281.18185299999999</c:v>
                </c:pt>
                <c:pt idx="185">
                  <c:v>281.23150499999997</c:v>
                </c:pt>
                <c:pt idx="186">
                  <c:v>281.28134399999999</c:v>
                </c:pt>
                <c:pt idx="187">
                  <c:v>281.32758999999999</c:v>
                </c:pt>
                <c:pt idx="188">
                  <c:v>281.37368799999996</c:v>
                </c:pt>
                <c:pt idx="189">
                  <c:v>281.42340999999999</c:v>
                </c:pt>
                <c:pt idx="190">
                  <c:v>281.473139</c:v>
                </c:pt>
                <c:pt idx="191">
                  <c:v>281.52320099999997</c:v>
                </c:pt>
                <c:pt idx="192">
                  <c:v>281.57385799999997</c:v>
                </c:pt>
                <c:pt idx="193">
                  <c:v>281.624663</c:v>
                </c:pt>
                <c:pt idx="194">
                  <c:v>281.66969899999998</c:v>
                </c:pt>
                <c:pt idx="195">
                  <c:v>281.71526999999998</c:v>
                </c:pt>
                <c:pt idx="196">
                  <c:v>281.76488699999999</c:v>
                </c:pt>
                <c:pt idx="197">
                  <c:v>281.81577799999997</c:v>
                </c:pt>
                <c:pt idx="198">
                  <c:v>281.86550899999997</c:v>
                </c:pt>
                <c:pt idx="199">
                  <c:v>281.91599099999996</c:v>
                </c:pt>
                <c:pt idx="200">
                  <c:v>281.96545999999995</c:v>
                </c:pt>
                <c:pt idx="201">
                  <c:v>282.01207899999997</c:v>
                </c:pt>
                <c:pt idx="202">
                  <c:v>282.05737099999999</c:v>
                </c:pt>
                <c:pt idx="203">
                  <c:v>282.10741299999995</c:v>
                </c:pt>
                <c:pt idx="204">
                  <c:v>282.15754099999998</c:v>
                </c:pt>
                <c:pt idx="205">
                  <c:v>282.206954</c:v>
                </c:pt>
                <c:pt idx="206">
                  <c:v>282.25758999999999</c:v>
                </c:pt>
                <c:pt idx="207">
                  <c:v>282.307455</c:v>
                </c:pt>
                <c:pt idx="208">
                  <c:v>282.35300699999999</c:v>
                </c:pt>
                <c:pt idx="209">
                  <c:v>282.39918399999999</c:v>
                </c:pt>
                <c:pt idx="210">
                  <c:v>282.448913</c:v>
                </c:pt>
                <c:pt idx="211">
                  <c:v>282.49883699999998</c:v>
                </c:pt>
                <c:pt idx="212">
                  <c:v>282.54949699999997</c:v>
                </c:pt>
                <c:pt idx="213">
                  <c:v>282.59919099999996</c:v>
                </c:pt>
                <c:pt idx="214">
                  <c:v>282.64891799999998</c:v>
                </c:pt>
                <c:pt idx="215">
                  <c:v>282.69514199999998</c:v>
                </c:pt>
                <c:pt idx="216">
                  <c:v>282.74078899999995</c:v>
                </c:pt>
                <c:pt idx="217">
                  <c:v>282.79124099999996</c:v>
                </c:pt>
                <c:pt idx="218">
                  <c:v>282.84099899999995</c:v>
                </c:pt>
                <c:pt idx="219">
                  <c:v>282.89120699999995</c:v>
                </c:pt>
                <c:pt idx="220">
                  <c:v>282.94104999999996</c:v>
                </c:pt>
                <c:pt idx="221">
                  <c:v>282.99127799999997</c:v>
                </c:pt>
                <c:pt idx="222">
                  <c:v>283.037126</c:v>
                </c:pt>
                <c:pt idx="223">
                  <c:v>283.08276999999998</c:v>
                </c:pt>
                <c:pt idx="224">
                  <c:v>283.132834</c:v>
                </c:pt>
                <c:pt idx="225">
                  <c:v>283.18288999999999</c:v>
                </c:pt>
                <c:pt idx="226">
                  <c:v>283.23293999999999</c:v>
                </c:pt>
                <c:pt idx="227">
                  <c:v>283.28305</c:v>
                </c:pt>
                <c:pt idx="228">
                  <c:v>283.33253999999999</c:v>
                </c:pt>
                <c:pt idx="229">
                  <c:v>283.37828999999999</c:v>
                </c:pt>
                <c:pt idx="230">
                  <c:v>283.42436999999995</c:v>
                </c:pt>
                <c:pt idx="231">
                  <c:v>283.47417999999999</c:v>
                </c:pt>
                <c:pt idx="232">
                  <c:v>283.52452</c:v>
                </c:pt>
                <c:pt idx="233">
                  <c:v>283.57398999999998</c:v>
                </c:pt>
                <c:pt idx="234">
                  <c:v>283.62358999999998</c:v>
                </c:pt>
                <c:pt idx="235">
                  <c:v>283.67412999999999</c:v>
                </c:pt>
                <c:pt idx="236">
                  <c:v>283.72048999999998</c:v>
                </c:pt>
                <c:pt idx="237">
                  <c:v>283.76607999999999</c:v>
                </c:pt>
                <c:pt idx="238">
                  <c:v>283.81592000000001</c:v>
                </c:pt>
                <c:pt idx="239">
                  <c:v>283.86629999999997</c:v>
                </c:pt>
                <c:pt idx="240">
                  <c:v>283.91597999999999</c:v>
                </c:pt>
                <c:pt idx="241">
                  <c:v>283.96684999999997</c:v>
                </c:pt>
                <c:pt idx="242">
                  <c:v>284.01709999999997</c:v>
                </c:pt>
                <c:pt idx="243">
                  <c:v>284.06278999999995</c:v>
                </c:pt>
                <c:pt idx="244">
                  <c:v>284.10861</c:v>
                </c:pt>
                <c:pt idx="245">
                  <c:v>284.15824999999995</c:v>
                </c:pt>
                <c:pt idx="246">
                  <c:v>284.20844</c:v>
                </c:pt>
                <c:pt idx="247">
                  <c:v>284.25788</c:v>
                </c:pt>
                <c:pt idx="248">
                  <c:v>284.30771999999996</c:v>
                </c:pt>
                <c:pt idx="249">
                  <c:v>284.35841999999997</c:v>
                </c:pt>
                <c:pt idx="250">
                  <c:v>284.40328999999997</c:v>
                </c:pt>
                <c:pt idx="251">
                  <c:v>284.45022999999998</c:v>
                </c:pt>
                <c:pt idx="252">
                  <c:v>284.49968999999999</c:v>
                </c:pt>
                <c:pt idx="253">
                  <c:v>284.54935999999998</c:v>
                </c:pt>
                <c:pt idx="254">
                  <c:v>284.59944999999999</c:v>
                </c:pt>
                <c:pt idx="255">
                  <c:v>284.64948999999996</c:v>
                </c:pt>
                <c:pt idx="256">
                  <c:v>284.69957999999997</c:v>
                </c:pt>
                <c:pt idx="257">
                  <c:v>284.74563999999998</c:v>
                </c:pt>
                <c:pt idx="258">
                  <c:v>284.79103999999995</c:v>
                </c:pt>
                <c:pt idx="259">
                  <c:v>284.84136999999998</c:v>
                </c:pt>
                <c:pt idx="260">
                  <c:v>284.89168999999998</c:v>
                </c:pt>
                <c:pt idx="261">
                  <c:v>284.94150999999999</c:v>
                </c:pt>
                <c:pt idx="262">
                  <c:v>284.99208999999996</c:v>
                </c:pt>
                <c:pt idx="263">
                  <c:v>285.04124999999999</c:v>
                </c:pt>
                <c:pt idx="264">
                  <c:v>285.08778999999998</c:v>
                </c:pt>
                <c:pt idx="265">
                  <c:v>285.13372999999996</c:v>
                </c:pt>
                <c:pt idx="266">
                  <c:v>285.18336999999997</c:v>
                </c:pt>
                <c:pt idx="267">
                  <c:v>285.23325999999997</c:v>
                </c:pt>
                <c:pt idx="268">
                  <c:v>285.2842</c:v>
                </c:pt>
                <c:pt idx="269">
                  <c:v>285.33362999999997</c:v>
                </c:pt>
                <c:pt idx="270">
                  <c:v>285.38349999999997</c:v>
                </c:pt>
                <c:pt idx="271">
                  <c:v>285.42978999999997</c:v>
                </c:pt>
                <c:pt idx="272">
                  <c:v>285.47611999999998</c:v>
                </c:pt>
                <c:pt idx="273">
                  <c:v>285.52535999999998</c:v>
                </c:pt>
                <c:pt idx="274">
                  <c:v>285.57504999999998</c:v>
                </c:pt>
                <c:pt idx="275">
                  <c:v>285.62602999999996</c:v>
                </c:pt>
                <c:pt idx="276">
                  <c:v>285.67577</c:v>
                </c:pt>
                <c:pt idx="277">
                  <c:v>285.72579999999999</c:v>
                </c:pt>
                <c:pt idx="278">
                  <c:v>285.77148</c:v>
                </c:pt>
                <c:pt idx="279">
                  <c:v>285.81777999999997</c:v>
                </c:pt>
                <c:pt idx="280">
                  <c:v>285.86804999999998</c:v>
                </c:pt>
                <c:pt idx="281">
                  <c:v>285.91796999999997</c:v>
                </c:pt>
                <c:pt idx="282">
                  <c:v>285.96782999999999</c:v>
                </c:pt>
                <c:pt idx="283">
                  <c:v>286.01799</c:v>
                </c:pt>
                <c:pt idx="284">
                  <c:v>286.06754999999998</c:v>
                </c:pt>
                <c:pt idx="285">
                  <c:v>286.11354999999998</c:v>
                </c:pt>
                <c:pt idx="286">
                  <c:v>286.15959999999995</c:v>
                </c:pt>
                <c:pt idx="287">
                  <c:v>286.20961999999997</c:v>
                </c:pt>
                <c:pt idx="288">
                  <c:v>286.25887</c:v>
                </c:pt>
                <c:pt idx="289">
                  <c:v>286.30940999999996</c:v>
                </c:pt>
                <c:pt idx="290">
                  <c:v>286.35951</c:v>
                </c:pt>
                <c:pt idx="291">
                  <c:v>286.40911</c:v>
                </c:pt>
                <c:pt idx="292">
                  <c:v>286.45519999999999</c:v>
                </c:pt>
                <c:pt idx="293">
                  <c:v>286.50059999999996</c:v>
                </c:pt>
                <c:pt idx="294">
                  <c:v>286.55096999999995</c:v>
                </c:pt>
                <c:pt idx="295">
                  <c:v>286.60096999999996</c:v>
                </c:pt>
                <c:pt idx="296">
                  <c:v>286.65109999999999</c:v>
                </c:pt>
                <c:pt idx="297">
                  <c:v>286.70121999999998</c:v>
                </c:pt>
                <c:pt idx="298">
                  <c:v>286.75124999999997</c:v>
                </c:pt>
                <c:pt idx="299">
                  <c:v>286.79768999999999</c:v>
                </c:pt>
                <c:pt idx="300">
                  <c:v>286.84267999999997</c:v>
                </c:pt>
                <c:pt idx="301">
                  <c:v>286.89292</c:v>
                </c:pt>
                <c:pt idx="302">
                  <c:v>286.94355999999999</c:v>
                </c:pt>
                <c:pt idx="303">
                  <c:v>286.99381999999997</c:v>
                </c:pt>
                <c:pt idx="304">
                  <c:v>287.04311999999999</c:v>
                </c:pt>
                <c:pt idx="305">
                  <c:v>287.09361999999999</c:v>
                </c:pt>
                <c:pt idx="306">
                  <c:v>287.13952</c:v>
                </c:pt>
                <c:pt idx="307">
                  <c:v>287.18514999999996</c:v>
                </c:pt>
                <c:pt idx="308">
                  <c:v>287.23552999999998</c:v>
                </c:pt>
                <c:pt idx="309">
                  <c:v>287.28580999999997</c:v>
                </c:pt>
                <c:pt idx="310">
                  <c:v>287.33547999999996</c:v>
                </c:pt>
                <c:pt idx="311">
                  <c:v>287.38612999999998</c:v>
                </c:pt>
                <c:pt idx="312">
                  <c:v>287.43541999999997</c:v>
                </c:pt>
                <c:pt idx="313">
                  <c:v>287.48239999999998</c:v>
                </c:pt>
                <c:pt idx="314">
                  <c:v>287.52801999999997</c:v>
                </c:pt>
                <c:pt idx="315">
                  <c:v>287.57767999999999</c:v>
                </c:pt>
                <c:pt idx="316">
                  <c:v>287.62855999999999</c:v>
                </c:pt>
                <c:pt idx="317">
                  <c:v>287.67764</c:v>
                </c:pt>
                <c:pt idx="318">
                  <c:v>287.72789999999998</c:v>
                </c:pt>
                <c:pt idx="319">
                  <c:v>287.77785999999998</c:v>
                </c:pt>
                <c:pt idx="320">
                  <c:v>287.82394999999997</c:v>
                </c:pt>
                <c:pt idx="321">
                  <c:v>287.86989999999997</c:v>
                </c:pt>
                <c:pt idx="322">
                  <c:v>287.91979999999995</c:v>
                </c:pt>
                <c:pt idx="323">
                  <c:v>287.97008</c:v>
                </c:pt>
                <c:pt idx="324">
                  <c:v>288.01965999999999</c:v>
                </c:pt>
                <c:pt idx="325">
                  <c:v>288.07023999999996</c:v>
                </c:pt>
                <c:pt idx="326">
                  <c:v>288.12016</c:v>
                </c:pt>
                <c:pt idx="327">
                  <c:v>288.16544999999996</c:v>
                </c:pt>
                <c:pt idx="328">
                  <c:v>288.21133999999995</c:v>
                </c:pt>
                <c:pt idx="329">
                  <c:v>288.26188999999999</c:v>
                </c:pt>
                <c:pt idx="330">
                  <c:v>288.31216999999998</c:v>
                </c:pt>
                <c:pt idx="331">
                  <c:v>288.36167999999998</c:v>
                </c:pt>
                <c:pt idx="332">
                  <c:v>288.41202999999996</c:v>
                </c:pt>
                <c:pt idx="333">
                  <c:v>288.46189999999996</c:v>
                </c:pt>
                <c:pt idx="334">
                  <c:v>288.50746999999996</c:v>
                </c:pt>
                <c:pt idx="335">
                  <c:v>288.55372999999997</c:v>
                </c:pt>
                <c:pt idx="336">
                  <c:v>288.60280999999998</c:v>
                </c:pt>
                <c:pt idx="337">
                  <c:v>288.65313999999995</c:v>
                </c:pt>
                <c:pt idx="338">
                  <c:v>288.70380999999998</c:v>
                </c:pt>
                <c:pt idx="339">
                  <c:v>288.75400999999999</c:v>
                </c:pt>
                <c:pt idx="340">
                  <c:v>288.80404999999996</c:v>
                </c:pt>
                <c:pt idx="341">
                  <c:v>288.84969999999998</c:v>
                </c:pt>
                <c:pt idx="342">
                  <c:v>288.89626999999996</c:v>
                </c:pt>
                <c:pt idx="343">
                  <c:v>288.94611999999995</c:v>
                </c:pt>
                <c:pt idx="344">
                  <c:v>288.99606</c:v>
                </c:pt>
                <c:pt idx="345">
                  <c:v>289.04612999999995</c:v>
                </c:pt>
                <c:pt idx="346">
                  <c:v>289.09616999999997</c:v>
                </c:pt>
                <c:pt idx="347">
                  <c:v>289.14646999999997</c:v>
                </c:pt>
                <c:pt idx="348">
                  <c:v>289.19248999999996</c:v>
                </c:pt>
                <c:pt idx="349">
                  <c:v>289.23785999999996</c:v>
                </c:pt>
                <c:pt idx="350">
                  <c:v>289.28778999999997</c:v>
                </c:pt>
                <c:pt idx="351">
                  <c:v>289.33774999999997</c:v>
                </c:pt>
                <c:pt idx="352">
                  <c:v>289.38788</c:v>
                </c:pt>
                <c:pt idx="353">
                  <c:v>289.43790999999999</c:v>
                </c:pt>
                <c:pt idx="354">
                  <c:v>289.48836</c:v>
                </c:pt>
                <c:pt idx="355">
                  <c:v>289.53318999999999</c:v>
                </c:pt>
                <c:pt idx="356">
                  <c:v>289.57937999999996</c:v>
                </c:pt>
                <c:pt idx="357">
                  <c:v>289.62960999999996</c:v>
                </c:pt>
                <c:pt idx="358">
                  <c:v>289.67941999999999</c:v>
                </c:pt>
                <c:pt idx="359">
                  <c:v>289.73017999999996</c:v>
                </c:pt>
                <c:pt idx="360">
                  <c:v>289.77978999999999</c:v>
                </c:pt>
                <c:pt idx="361">
                  <c:v>289.82941999999997</c:v>
                </c:pt>
                <c:pt idx="362">
                  <c:v>289.87564999999995</c:v>
                </c:pt>
                <c:pt idx="363">
                  <c:v>289.92121999999995</c:v>
                </c:pt>
                <c:pt idx="364">
                  <c:v>289.97226000000001</c:v>
                </c:pt>
                <c:pt idx="365">
                  <c:v>290.02257999999995</c:v>
                </c:pt>
                <c:pt idx="366">
                  <c:v>290.07250999999997</c:v>
                </c:pt>
                <c:pt idx="367">
                  <c:v>290.12232</c:v>
                </c:pt>
                <c:pt idx="368">
                  <c:v>290.17228</c:v>
                </c:pt>
                <c:pt idx="369">
                  <c:v>290.21736999999996</c:v>
                </c:pt>
                <c:pt idx="370">
                  <c:v>290.26342</c:v>
                </c:pt>
                <c:pt idx="371">
                  <c:v>290.31345999999996</c:v>
                </c:pt>
                <c:pt idx="372">
                  <c:v>290.36374999999998</c:v>
                </c:pt>
                <c:pt idx="373">
                  <c:v>290.41379999999998</c:v>
                </c:pt>
                <c:pt idx="374">
                  <c:v>290.46371999999997</c:v>
                </c:pt>
                <c:pt idx="375">
                  <c:v>290.51414</c:v>
                </c:pt>
                <c:pt idx="376">
                  <c:v>290.56016</c:v>
                </c:pt>
                <c:pt idx="377">
                  <c:v>290.60575999999998</c:v>
                </c:pt>
                <c:pt idx="378">
                  <c:v>290.65513999999996</c:v>
                </c:pt>
                <c:pt idx="379">
                  <c:v>290.70565999999997</c:v>
                </c:pt>
                <c:pt idx="380">
                  <c:v>290.75593999999995</c:v>
                </c:pt>
                <c:pt idx="381">
                  <c:v>290.80606999999998</c:v>
                </c:pt>
                <c:pt idx="382">
                  <c:v>290.85579999999999</c:v>
                </c:pt>
                <c:pt idx="383">
                  <c:v>290.90159999999997</c:v>
                </c:pt>
                <c:pt idx="384">
                  <c:v>290.94756999999998</c:v>
                </c:pt>
                <c:pt idx="385">
                  <c:v>290.99809999999997</c:v>
                </c:pt>
                <c:pt idx="386">
                  <c:v>291.04791999999998</c:v>
                </c:pt>
                <c:pt idx="387">
                  <c:v>291.09823999999998</c:v>
                </c:pt>
                <c:pt idx="388">
                  <c:v>291.14861999999999</c:v>
                </c:pt>
                <c:pt idx="389">
                  <c:v>291.19811999999996</c:v>
                </c:pt>
                <c:pt idx="390">
                  <c:v>291.24408999999997</c:v>
                </c:pt>
                <c:pt idx="391">
                  <c:v>291.28961999999996</c:v>
                </c:pt>
                <c:pt idx="392">
                  <c:v>291.33957999999996</c:v>
                </c:pt>
                <c:pt idx="393">
                  <c:v>291.38945999999999</c:v>
                </c:pt>
                <c:pt idx="394">
                  <c:v>291.43987999999996</c:v>
                </c:pt>
                <c:pt idx="395">
                  <c:v>291.48998999999998</c:v>
                </c:pt>
                <c:pt idx="396">
                  <c:v>291.54068999999998</c:v>
                </c:pt>
                <c:pt idx="397">
                  <c:v>291.58592999999996</c:v>
                </c:pt>
                <c:pt idx="398">
                  <c:v>291.63102999999995</c:v>
                </c:pt>
                <c:pt idx="399">
                  <c:v>291.68164999999999</c:v>
                </c:pt>
                <c:pt idx="400">
                  <c:v>291.73185999999998</c:v>
                </c:pt>
                <c:pt idx="401">
                  <c:v>291.78125</c:v>
                </c:pt>
                <c:pt idx="402">
                  <c:v>291.83166</c:v>
                </c:pt>
                <c:pt idx="403">
                  <c:v>291.88195999999999</c:v>
                </c:pt>
                <c:pt idx="404">
                  <c:v>291.92773</c:v>
                </c:pt>
                <c:pt idx="405">
                  <c:v>291.97372999999999</c:v>
                </c:pt>
                <c:pt idx="406">
                  <c:v>292.024</c:v>
                </c:pt>
                <c:pt idx="407">
                  <c:v>292.07355999999999</c:v>
                </c:pt>
                <c:pt idx="408">
                  <c:v>292.12347</c:v>
                </c:pt>
                <c:pt idx="409">
                  <c:v>292.17309</c:v>
                </c:pt>
                <c:pt idx="410">
                  <c:v>292.22393</c:v>
                </c:pt>
                <c:pt idx="411">
                  <c:v>292.26939999999996</c:v>
                </c:pt>
                <c:pt idx="412">
                  <c:v>292.31524999999999</c:v>
                </c:pt>
                <c:pt idx="413">
                  <c:v>292.36565999999999</c:v>
                </c:pt>
                <c:pt idx="414">
                  <c:v>292.41539</c:v>
                </c:pt>
                <c:pt idx="415">
                  <c:v>292.46510999999998</c:v>
                </c:pt>
                <c:pt idx="416">
                  <c:v>292.51589999999999</c:v>
                </c:pt>
                <c:pt idx="417">
                  <c:v>292.56579999999997</c:v>
                </c:pt>
                <c:pt idx="418">
                  <c:v>292.61171999999999</c:v>
                </c:pt>
                <c:pt idx="419">
                  <c:v>292.65745999999996</c:v>
                </c:pt>
                <c:pt idx="420">
                  <c:v>292.70707999999996</c:v>
                </c:pt>
                <c:pt idx="421">
                  <c:v>292.75707999999997</c:v>
                </c:pt>
                <c:pt idx="422">
                  <c:v>292.80681999999996</c:v>
                </c:pt>
                <c:pt idx="423">
                  <c:v>292.85678999999999</c:v>
                </c:pt>
                <c:pt idx="424">
                  <c:v>292.90767999999997</c:v>
                </c:pt>
                <c:pt idx="425">
                  <c:v>292.95327999999995</c:v>
                </c:pt>
                <c:pt idx="426">
                  <c:v>292.99887999999999</c:v>
                </c:pt>
                <c:pt idx="427">
                  <c:v>293.04895999999997</c:v>
                </c:pt>
                <c:pt idx="428">
                  <c:v>293.09907999999996</c:v>
                </c:pt>
                <c:pt idx="429">
                  <c:v>293.14895999999999</c:v>
                </c:pt>
                <c:pt idx="430">
                  <c:v>293.2</c:v>
                </c:pt>
                <c:pt idx="431">
                  <c:v>293.24934999999999</c:v>
                </c:pt>
                <c:pt idx="432">
                  <c:v>293.29443999999995</c:v>
                </c:pt>
                <c:pt idx="433">
                  <c:v>293.34071999999998</c:v>
                </c:pt>
                <c:pt idx="434">
                  <c:v>293.39100999999999</c:v>
                </c:pt>
                <c:pt idx="435">
                  <c:v>293.44093999999996</c:v>
                </c:pt>
                <c:pt idx="436">
                  <c:v>293.49095</c:v>
                </c:pt>
                <c:pt idx="437">
                  <c:v>293.54066</c:v>
                </c:pt>
                <c:pt idx="438">
                  <c:v>293.59128999999996</c:v>
                </c:pt>
                <c:pt idx="439">
                  <c:v>293.63697999999999</c:v>
                </c:pt>
                <c:pt idx="440">
                  <c:v>293.68243999999999</c:v>
                </c:pt>
                <c:pt idx="441">
                  <c:v>293.73303999999996</c:v>
                </c:pt>
                <c:pt idx="442">
                  <c:v>293.78249</c:v>
                </c:pt>
                <c:pt idx="443">
                  <c:v>293.83238999999998</c:v>
                </c:pt>
                <c:pt idx="444">
                  <c:v>293.88248999999996</c:v>
                </c:pt>
                <c:pt idx="445">
                  <c:v>293.93287999999995</c:v>
                </c:pt>
                <c:pt idx="446">
                  <c:v>293.97924999999998</c:v>
                </c:pt>
                <c:pt idx="447">
                  <c:v>294.02421999999996</c:v>
                </c:pt>
                <c:pt idx="448">
                  <c:v>294.07482999999996</c:v>
                </c:pt>
                <c:pt idx="449">
                  <c:v>294.12425999999999</c:v>
                </c:pt>
                <c:pt idx="450">
                  <c:v>294.17431999999997</c:v>
                </c:pt>
                <c:pt idx="451">
                  <c:v>294.22402999999997</c:v>
                </c:pt>
                <c:pt idx="452">
                  <c:v>294.27434</c:v>
                </c:pt>
                <c:pt idx="453">
                  <c:v>294.32027999999997</c:v>
                </c:pt>
                <c:pt idx="454">
                  <c:v>294.36643999999995</c:v>
                </c:pt>
                <c:pt idx="455">
                  <c:v>294.41609</c:v>
                </c:pt>
                <c:pt idx="456">
                  <c:v>294.46596999999997</c:v>
                </c:pt>
                <c:pt idx="457">
                  <c:v>294.51580999999999</c:v>
                </c:pt>
                <c:pt idx="458">
                  <c:v>294.56529999999998</c:v>
                </c:pt>
                <c:pt idx="459">
                  <c:v>294.61607999999995</c:v>
                </c:pt>
                <c:pt idx="460">
                  <c:v>294.66224</c:v>
                </c:pt>
                <c:pt idx="461">
                  <c:v>294.70805999999999</c:v>
                </c:pt>
                <c:pt idx="462">
                  <c:v>294.75843999999995</c:v>
                </c:pt>
                <c:pt idx="463">
                  <c:v>294.80813999999998</c:v>
                </c:pt>
                <c:pt idx="464">
                  <c:v>294.85818999999998</c:v>
                </c:pt>
                <c:pt idx="465">
                  <c:v>294.90771999999998</c:v>
                </c:pt>
                <c:pt idx="466">
                  <c:v>294.95866999999998</c:v>
                </c:pt>
                <c:pt idx="467">
                  <c:v>295.00403</c:v>
                </c:pt>
                <c:pt idx="468">
                  <c:v>295.05017999999995</c:v>
                </c:pt>
                <c:pt idx="469">
                  <c:v>295.09994999999998</c:v>
                </c:pt>
                <c:pt idx="470">
                  <c:v>295.15017999999998</c:v>
                </c:pt>
                <c:pt idx="471">
                  <c:v>295.20056</c:v>
                </c:pt>
                <c:pt idx="472">
                  <c:v>295.25072999999998</c:v>
                </c:pt>
                <c:pt idx="473">
                  <c:v>295.30038999999999</c:v>
                </c:pt>
                <c:pt idx="474">
                  <c:v>295.34621999999996</c:v>
                </c:pt>
                <c:pt idx="475">
                  <c:v>295.39184999999998</c:v>
                </c:pt>
                <c:pt idx="476">
                  <c:v>295.44191999999998</c:v>
                </c:pt>
                <c:pt idx="477">
                  <c:v>295.49197999999996</c:v>
                </c:pt>
                <c:pt idx="478">
                  <c:v>295.54214999999999</c:v>
                </c:pt>
                <c:pt idx="479">
                  <c:v>295.59179</c:v>
                </c:pt>
                <c:pt idx="480">
                  <c:v>295.64213999999998</c:v>
                </c:pt>
                <c:pt idx="481">
                  <c:v>295.68720999999999</c:v>
                </c:pt>
                <c:pt idx="482">
                  <c:v>295.73442999999997</c:v>
                </c:pt>
                <c:pt idx="483">
                  <c:v>295.7842</c:v>
                </c:pt>
                <c:pt idx="484">
                  <c:v>295.83398999999997</c:v>
                </c:pt>
                <c:pt idx="485">
                  <c:v>295.88405999999998</c:v>
                </c:pt>
                <c:pt idx="486">
                  <c:v>295.93347999999997</c:v>
                </c:pt>
                <c:pt idx="487">
                  <c:v>295.98372999999998</c:v>
                </c:pt>
                <c:pt idx="488">
                  <c:v>296.02961999999997</c:v>
                </c:pt>
                <c:pt idx="489">
                  <c:v>296.07551999999998</c:v>
                </c:pt>
                <c:pt idx="490">
                  <c:v>296.12577999999996</c:v>
                </c:pt>
                <c:pt idx="491">
                  <c:v>296.17525999999998</c:v>
                </c:pt>
                <c:pt idx="492">
                  <c:v>296.22552999999999</c:v>
                </c:pt>
                <c:pt idx="493">
                  <c:v>296.27567999999997</c:v>
                </c:pt>
                <c:pt idx="494">
                  <c:v>296.32601999999997</c:v>
                </c:pt>
                <c:pt idx="495">
                  <c:v>296.37175999999999</c:v>
                </c:pt>
                <c:pt idx="496">
                  <c:v>296.41735</c:v>
                </c:pt>
                <c:pt idx="497">
                  <c:v>296.46731999999997</c:v>
                </c:pt>
                <c:pt idx="498">
                  <c:v>296.51721999999995</c:v>
                </c:pt>
                <c:pt idx="499">
                  <c:v>296.56777999999997</c:v>
                </c:pt>
                <c:pt idx="500">
                  <c:v>296.61856999999998</c:v>
                </c:pt>
                <c:pt idx="501">
                  <c:v>296.66766999999999</c:v>
                </c:pt>
                <c:pt idx="502">
                  <c:v>296.71285</c:v>
                </c:pt>
                <c:pt idx="503">
                  <c:v>296.75905999999998</c:v>
                </c:pt>
                <c:pt idx="504">
                  <c:v>296.80917999999997</c:v>
                </c:pt>
                <c:pt idx="505">
                  <c:v>296.85975999999999</c:v>
                </c:pt>
                <c:pt idx="506">
                  <c:v>296.90951999999999</c:v>
                </c:pt>
                <c:pt idx="507">
                  <c:v>296.95909999999998</c:v>
                </c:pt>
                <c:pt idx="508">
                  <c:v>297.00979999999998</c:v>
                </c:pt>
                <c:pt idx="509">
                  <c:v>297.05575999999996</c:v>
                </c:pt>
                <c:pt idx="510">
                  <c:v>297.10179999999997</c:v>
                </c:pt>
                <c:pt idx="511">
                  <c:v>297.15152</c:v>
                </c:pt>
                <c:pt idx="512">
                  <c:v>297.20150999999998</c:v>
                </c:pt>
                <c:pt idx="513">
                  <c:v>297.25203999999997</c:v>
                </c:pt>
                <c:pt idx="514">
                  <c:v>297.30199999999996</c:v>
                </c:pt>
                <c:pt idx="515">
                  <c:v>297.35168999999996</c:v>
                </c:pt>
                <c:pt idx="516">
                  <c:v>297.39750999999995</c:v>
                </c:pt>
                <c:pt idx="517">
                  <c:v>297.44415999999995</c:v>
                </c:pt>
                <c:pt idx="518">
                  <c:v>297.49354</c:v>
                </c:pt>
                <c:pt idx="519">
                  <c:v>297.54336999999998</c:v>
                </c:pt>
                <c:pt idx="520">
                  <c:v>297.59366</c:v>
                </c:pt>
                <c:pt idx="521">
                  <c:v>297.64331999999996</c:v>
                </c:pt>
                <c:pt idx="522">
                  <c:v>297.69335999999998</c:v>
                </c:pt>
                <c:pt idx="523">
                  <c:v>297.73936999999995</c:v>
                </c:pt>
                <c:pt idx="524">
                  <c:v>297.78582</c:v>
                </c:pt>
                <c:pt idx="525">
                  <c:v>297.83557999999999</c:v>
                </c:pt>
                <c:pt idx="526">
                  <c:v>297.88569999999999</c:v>
                </c:pt>
                <c:pt idx="527">
                  <c:v>297.93585999999999</c:v>
                </c:pt>
                <c:pt idx="528">
                  <c:v>297.9853</c:v>
                </c:pt>
                <c:pt idx="529">
                  <c:v>298.03596999999996</c:v>
                </c:pt>
                <c:pt idx="530">
                  <c:v>298.08078</c:v>
                </c:pt>
                <c:pt idx="531">
                  <c:v>298.12741</c:v>
                </c:pt>
                <c:pt idx="532">
                  <c:v>298.17773</c:v>
                </c:pt>
                <c:pt idx="533">
                  <c:v>298.22789</c:v>
                </c:pt>
                <c:pt idx="534">
                  <c:v>298.27747999999997</c:v>
                </c:pt>
                <c:pt idx="535">
                  <c:v>298.32716999999997</c:v>
                </c:pt>
                <c:pt idx="536">
                  <c:v>298.37736999999998</c:v>
                </c:pt>
                <c:pt idx="537">
                  <c:v>298.42364999999995</c:v>
                </c:pt>
                <c:pt idx="538">
                  <c:v>298.46956999999998</c:v>
                </c:pt>
                <c:pt idx="539">
                  <c:v>298.52010999999999</c:v>
                </c:pt>
                <c:pt idx="540">
                  <c:v>298.57007999999996</c:v>
                </c:pt>
                <c:pt idx="541">
                  <c:v>298.61957999999998</c:v>
                </c:pt>
                <c:pt idx="542">
                  <c:v>298.66951999999998</c:v>
                </c:pt>
                <c:pt idx="543">
                  <c:v>298.71931999999998</c:v>
                </c:pt>
                <c:pt idx="544">
                  <c:v>298.76567</c:v>
                </c:pt>
                <c:pt idx="545">
                  <c:v>298.81083999999998</c:v>
                </c:pt>
                <c:pt idx="546">
                  <c:v>298.86153999999999</c:v>
                </c:pt>
                <c:pt idx="547">
                  <c:v>298.91190999999998</c:v>
                </c:pt>
                <c:pt idx="548">
                  <c:v>298.96222999999998</c:v>
                </c:pt>
                <c:pt idx="549">
                  <c:v>299.01153999999997</c:v>
                </c:pt>
                <c:pt idx="550">
                  <c:v>299.06124</c:v>
                </c:pt>
                <c:pt idx="551">
                  <c:v>299.10809999999998</c:v>
                </c:pt>
                <c:pt idx="552">
                  <c:v>299.15378999999996</c:v>
                </c:pt>
                <c:pt idx="553">
                  <c:v>299.20353999999998</c:v>
                </c:pt>
                <c:pt idx="554">
                  <c:v>299.25331999999997</c:v>
                </c:pt>
                <c:pt idx="555">
                  <c:v>299.30355999999995</c:v>
                </c:pt>
                <c:pt idx="556">
                  <c:v>299.35391999999996</c:v>
                </c:pt>
                <c:pt idx="557">
                  <c:v>299.40366</c:v>
                </c:pt>
                <c:pt idx="558">
                  <c:v>299.44977</c:v>
                </c:pt>
                <c:pt idx="559">
                  <c:v>299.49563000000001</c:v>
                </c:pt>
                <c:pt idx="560">
                  <c:v>299.54611999999997</c:v>
                </c:pt>
                <c:pt idx="561">
                  <c:v>299.59629999999999</c:v>
                </c:pt>
                <c:pt idx="562">
                  <c:v>299.64551999999998</c:v>
                </c:pt>
                <c:pt idx="563">
                  <c:v>299.69594999999998</c:v>
                </c:pt>
                <c:pt idx="564">
                  <c:v>299.74619999999999</c:v>
                </c:pt>
                <c:pt idx="565">
                  <c:v>299.79139999999995</c:v>
                </c:pt>
                <c:pt idx="566">
                  <c:v>299.83741999999995</c:v>
                </c:pt>
                <c:pt idx="567">
                  <c:v>299.88781999999998</c:v>
                </c:pt>
                <c:pt idx="568">
                  <c:v>299.93768</c:v>
                </c:pt>
                <c:pt idx="569">
                  <c:v>299.98771999999997</c:v>
                </c:pt>
                <c:pt idx="570">
                  <c:v>300.03769999999997</c:v>
                </c:pt>
                <c:pt idx="571">
                  <c:v>300.08823999999998</c:v>
                </c:pt>
                <c:pt idx="572">
                  <c:v>300.13437999999996</c:v>
                </c:pt>
                <c:pt idx="573">
                  <c:v>300.17954999999995</c:v>
                </c:pt>
                <c:pt idx="574">
                  <c:v>300.22943999999995</c:v>
                </c:pt>
                <c:pt idx="575">
                  <c:v>300.27999</c:v>
                </c:pt>
                <c:pt idx="576">
                  <c:v>300.32977999999997</c:v>
                </c:pt>
                <c:pt idx="577">
                  <c:v>300.37975999999998</c:v>
                </c:pt>
                <c:pt idx="578">
                  <c:v>300.42999999999995</c:v>
                </c:pt>
                <c:pt idx="579">
                  <c:v>300.47531999999995</c:v>
                </c:pt>
                <c:pt idx="580">
                  <c:v>300.52186</c:v>
                </c:pt>
                <c:pt idx="581">
                  <c:v>300.57182999999998</c:v>
                </c:pt>
                <c:pt idx="582">
                  <c:v>300.62135999999998</c:v>
                </c:pt>
                <c:pt idx="583">
                  <c:v>300.67093</c:v>
                </c:pt>
                <c:pt idx="584">
                  <c:v>300.72122999999999</c:v>
                </c:pt>
                <c:pt idx="585">
                  <c:v>300.77143999999998</c:v>
                </c:pt>
                <c:pt idx="586">
                  <c:v>300.81746999999996</c:v>
                </c:pt>
                <c:pt idx="587">
                  <c:v>300.86392999999998</c:v>
                </c:pt>
                <c:pt idx="588">
                  <c:v>300.91325999999998</c:v>
                </c:pt>
                <c:pt idx="589">
                  <c:v>300.96247999999997</c:v>
                </c:pt>
                <c:pt idx="590">
                  <c:v>301.01349999999996</c:v>
                </c:pt>
                <c:pt idx="591">
                  <c:v>301.06377999999995</c:v>
                </c:pt>
                <c:pt idx="592">
                  <c:v>301.11348999999996</c:v>
                </c:pt>
                <c:pt idx="593">
                  <c:v>301.15895</c:v>
                </c:pt>
                <c:pt idx="594">
                  <c:v>301.20459</c:v>
                </c:pt>
                <c:pt idx="595">
                  <c:v>301.25425999999999</c:v>
                </c:pt>
                <c:pt idx="596">
                  <c:v>301.30504999999999</c:v>
                </c:pt>
                <c:pt idx="597">
                  <c:v>301.35499999999996</c:v>
                </c:pt>
                <c:pt idx="598">
                  <c:v>301.40520999999995</c:v>
                </c:pt>
                <c:pt idx="599">
                  <c:v>301.45474999999999</c:v>
                </c:pt>
                <c:pt idx="600">
                  <c:v>301.50109999999995</c:v>
                </c:pt>
                <c:pt idx="601">
                  <c:v>301.54649999999998</c:v>
                </c:pt>
                <c:pt idx="602">
                  <c:v>301.59664999999995</c:v>
                </c:pt>
                <c:pt idx="603">
                  <c:v>301.64697999999999</c:v>
                </c:pt>
                <c:pt idx="604">
                  <c:v>301.69727</c:v>
                </c:pt>
                <c:pt idx="605">
                  <c:v>301.74716999999998</c:v>
                </c:pt>
                <c:pt idx="606">
                  <c:v>301.79741999999999</c:v>
                </c:pt>
                <c:pt idx="607">
                  <c:v>301.84413999999998</c:v>
                </c:pt>
                <c:pt idx="608">
                  <c:v>301.88910999999996</c:v>
                </c:pt>
                <c:pt idx="609">
                  <c:v>301.93908999999996</c:v>
                </c:pt>
                <c:pt idx="610">
                  <c:v>301.98903999999999</c:v>
                </c:pt>
                <c:pt idx="611">
                  <c:v>302.03914999999995</c:v>
                </c:pt>
                <c:pt idx="612">
                  <c:v>302.08993999999996</c:v>
                </c:pt>
                <c:pt idx="613">
                  <c:v>302.13971999999995</c:v>
                </c:pt>
                <c:pt idx="614">
                  <c:v>302.18546999999995</c:v>
                </c:pt>
                <c:pt idx="615">
                  <c:v>302.23126999999999</c:v>
                </c:pt>
                <c:pt idx="616">
                  <c:v>302.28129999999999</c:v>
                </c:pt>
                <c:pt idx="617">
                  <c:v>302.33055999999999</c:v>
                </c:pt>
                <c:pt idx="618">
                  <c:v>302.38108</c:v>
                </c:pt>
                <c:pt idx="619">
                  <c:v>302.43075999999996</c:v>
                </c:pt>
                <c:pt idx="620">
                  <c:v>302.47979999999995</c:v>
                </c:pt>
                <c:pt idx="621">
                  <c:v>302.52555999999998</c:v>
                </c:pt>
                <c:pt idx="622">
                  <c:v>302.57243</c:v>
                </c:pt>
                <c:pt idx="623">
                  <c:v>302.62232</c:v>
                </c:pt>
                <c:pt idx="624">
                  <c:v>302.67211999999995</c:v>
                </c:pt>
                <c:pt idx="625">
                  <c:v>302.72227999999996</c:v>
                </c:pt>
                <c:pt idx="626">
                  <c:v>302.77193999999997</c:v>
                </c:pt>
                <c:pt idx="627">
                  <c:v>302.82147999999995</c:v>
                </c:pt>
                <c:pt idx="628">
                  <c:v>302.86805999999996</c:v>
                </c:pt>
                <c:pt idx="629">
                  <c:v>302.91345999999999</c:v>
                </c:pt>
                <c:pt idx="630">
                  <c:v>302.96379999999999</c:v>
                </c:pt>
                <c:pt idx="631">
                  <c:v>303.01421999999997</c:v>
                </c:pt>
                <c:pt idx="632">
                  <c:v>303.06484999999998</c:v>
                </c:pt>
                <c:pt idx="633">
                  <c:v>303.11435</c:v>
                </c:pt>
              </c:numCache>
            </c:numRef>
          </c:xVal>
          <c:yVal>
            <c:numRef>
              <c:f>[6]Sheet1!$D$1:$D$634</c:f>
              <c:numCache>
                <c:formatCode>General</c:formatCode>
                <c:ptCount val="634"/>
                <c:pt idx="0">
                  <c:v>2.1046978823529412</c:v>
                </c:pt>
                <c:pt idx="1">
                  <c:v>2.1056863529411762</c:v>
                </c:pt>
                <c:pt idx="2">
                  <c:v>2.1066943529411764</c:v>
                </c:pt>
                <c:pt idx="3">
                  <c:v>2.1077534117647057</c:v>
                </c:pt>
                <c:pt idx="4">
                  <c:v>2.1089002352941177</c:v>
                </c:pt>
                <c:pt idx="5">
                  <c:v>2.1098381176470586</c:v>
                </c:pt>
                <c:pt idx="6">
                  <c:v>2.1108014117647058</c:v>
                </c:pt>
                <c:pt idx="7">
                  <c:v>2.1119256470588237</c:v>
                </c:pt>
                <c:pt idx="8">
                  <c:v>2.1130889411764704</c:v>
                </c:pt>
                <c:pt idx="9">
                  <c:v>2.1141595294117645</c:v>
                </c:pt>
                <c:pt idx="10">
                  <c:v>2.1153317647058825</c:v>
                </c:pt>
                <c:pt idx="11">
                  <c:v>2.1163844705882351</c:v>
                </c:pt>
                <c:pt idx="12">
                  <c:v>2.1173974117647059</c:v>
                </c:pt>
                <c:pt idx="13">
                  <c:v>2.1183590588235295</c:v>
                </c:pt>
                <c:pt idx="14">
                  <c:v>2.1194202352941178</c:v>
                </c:pt>
                <c:pt idx="15">
                  <c:v>2.1205651764705884</c:v>
                </c:pt>
                <c:pt idx="16">
                  <c:v>2.1217564705882355</c:v>
                </c:pt>
                <c:pt idx="17">
                  <c:v>2.1228809411764704</c:v>
                </c:pt>
                <c:pt idx="18">
                  <c:v>2.1239802352941175</c:v>
                </c:pt>
                <c:pt idx="19">
                  <c:v>2.1249769411764707</c:v>
                </c:pt>
                <c:pt idx="20">
                  <c:v>2.1260785882352939</c:v>
                </c:pt>
                <c:pt idx="21">
                  <c:v>2.1272519999999999</c:v>
                </c:pt>
                <c:pt idx="22">
                  <c:v>2.128412705882353</c:v>
                </c:pt>
                <c:pt idx="23">
                  <c:v>2.1295967058823528</c:v>
                </c:pt>
                <c:pt idx="24">
                  <c:v>2.1307555294117648</c:v>
                </c:pt>
                <c:pt idx="25">
                  <c:v>2.1319840000000001</c:v>
                </c:pt>
                <c:pt idx="26">
                  <c:v>2.1331484705882353</c:v>
                </c:pt>
                <c:pt idx="27">
                  <c:v>2.1342371764705881</c:v>
                </c:pt>
                <c:pt idx="28">
                  <c:v>2.1354903529411766</c:v>
                </c:pt>
                <c:pt idx="29">
                  <c:v>2.1367437647058822</c:v>
                </c:pt>
                <c:pt idx="30">
                  <c:v>2.1380517647058825</c:v>
                </c:pt>
                <c:pt idx="31">
                  <c:v>2.1394152941176472</c:v>
                </c:pt>
                <c:pt idx="32">
                  <c:v>2.1406647058823527</c:v>
                </c:pt>
                <c:pt idx="33">
                  <c:v>2.1418536470588236</c:v>
                </c:pt>
                <c:pt idx="34">
                  <c:v>2.1429216470588237</c:v>
                </c:pt>
                <c:pt idx="35">
                  <c:v>2.1441461176470589</c:v>
                </c:pt>
                <c:pt idx="36">
                  <c:v>2.1453463529411763</c:v>
                </c:pt>
                <c:pt idx="37">
                  <c:v>2.1466618823529413</c:v>
                </c:pt>
                <c:pt idx="38">
                  <c:v>2.1477976470588236</c:v>
                </c:pt>
                <c:pt idx="39">
                  <c:v>2.1488423529411764</c:v>
                </c:pt>
                <c:pt idx="40">
                  <c:v>2.1500369411764706</c:v>
                </c:pt>
                <c:pt idx="41">
                  <c:v>2.1512343529411764</c:v>
                </c:pt>
                <c:pt idx="42">
                  <c:v>2.1524025882352942</c:v>
                </c:pt>
                <c:pt idx="43">
                  <c:v>2.153694588235294</c:v>
                </c:pt>
                <c:pt idx="44">
                  <c:v>2.1550223529411765</c:v>
                </c:pt>
                <c:pt idx="45">
                  <c:v>2.1563181176470589</c:v>
                </c:pt>
                <c:pt idx="46">
                  <c:v>2.1575689411764705</c:v>
                </c:pt>
                <c:pt idx="47">
                  <c:v>2.1588270588235292</c:v>
                </c:pt>
                <c:pt idx="48">
                  <c:v>2.1600609411764706</c:v>
                </c:pt>
                <c:pt idx="49">
                  <c:v>2.1614127058823529</c:v>
                </c:pt>
                <c:pt idx="50">
                  <c:v>2.1628908235294118</c:v>
                </c:pt>
                <c:pt idx="51">
                  <c:v>2.1643094117647057</c:v>
                </c:pt>
                <c:pt idx="52">
                  <c:v>2.1657962352941178</c:v>
                </c:pt>
                <c:pt idx="53">
                  <c:v>2.1672618823529413</c:v>
                </c:pt>
                <c:pt idx="54">
                  <c:v>2.1687037647058824</c:v>
                </c:pt>
                <c:pt idx="55">
                  <c:v>2.1700741176470588</c:v>
                </c:pt>
                <c:pt idx="56">
                  <c:v>2.171469882352941</c:v>
                </c:pt>
                <c:pt idx="57">
                  <c:v>2.1729388235294116</c:v>
                </c:pt>
                <c:pt idx="58">
                  <c:v>2.1745308235294116</c:v>
                </c:pt>
                <c:pt idx="59">
                  <c:v>2.1759665882352941</c:v>
                </c:pt>
                <c:pt idx="60">
                  <c:v>2.1773510588235294</c:v>
                </c:pt>
                <c:pt idx="61">
                  <c:v>2.1787828235294118</c:v>
                </c:pt>
                <c:pt idx="62">
                  <c:v>2.1800512941176469</c:v>
                </c:pt>
                <c:pt idx="63">
                  <c:v>2.1815788235294118</c:v>
                </c:pt>
                <c:pt idx="64">
                  <c:v>2.1830670588235295</c:v>
                </c:pt>
                <c:pt idx="65">
                  <c:v>2.1844908235294116</c:v>
                </c:pt>
                <c:pt idx="66">
                  <c:v>2.1859204705882354</c:v>
                </c:pt>
                <c:pt idx="67">
                  <c:v>2.1873047058823527</c:v>
                </c:pt>
                <c:pt idx="68">
                  <c:v>2.1886943529411766</c:v>
                </c:pt>
                <c:pt idx="69">
                  <c:v>2.1900927058823529</c:v>
                </c:pt>
                <c:pt idx="70">
                  <c:v>2.1916122352941176</c:v>
                </c:pt>
                <c:pt idx="71">
                  <c:v>2.1932948235294116</c:v>
                </c:pt>
                <c:pt idx="72">
                  <c:v>2.1948315294117648</c:v>
                </c:pt>
                <c:pt idx="73">
                  <c:v>2.1962649411764708</c:v>
                </c:pt>
                <c:pt idx="74">
                  <c:v>2.1977428235294116</c:v>
                </c:pt>
                <c:pt idx="75">
                  <c:v>2.1992628235294118</c:v>
                </c:pt>
                <c:pt idx="76">
                  <c:v>2.2006950588235292</c:v>
                </c:pt>
                <c:pt idx="77">
                  <c:v>2.2022112941176473</c:v>
                </c:pt>
                <c:pt idx="78">
                  <c:v>2.2040381176470589</c:v>
                </c:pt>
                <c:pt idx="79">
                  <c:v>2.2056294117647059</c:v>
                </c:pt>
                <c:pt idx="80">
                  <c:v>2.2071776470588236</c:v>
                </c:pt>
                <c:pt idx="81">
                  <c:v>2.2088689411764708</c:v>
                </c:pt>
                <c:pt idx="82">
                  <c:v>2.2103308235294117</c:v>
                </c:pt>
                <c:pt idx="83">
                  <c:v>2.2118291764705882</c:v>
                </c:pt>
                <c:pt idx="84">
                  <c:v>2.2134856470588233</c:v>
                </c:pt>
                <c:pt idx="85">
                  <c:v>2.2151647058823531</c:v>
                </c:pt>
                <c:pt idx="86">
                  <c:v>2.2168799999999997</c:v>
                </c:pt>
                <c:pt idx="87">
                  <c:v>2.2186715294117647</c:v>
                </c:pt>
                <c:pt idx="88">
                  <c:v>2.2203529411764706</c:v>
                </c:pt>
                <c:pt idx="89">
                  <c:v>2.2217952941176469</c:v>
                </c:pt>
                <c:pt idx="90">
                  <c:v>2.2233712941176469</c:v>
                </c:pt>
                <c:pt idx="91">
                  <c:v>2.2251277647058822</c:v>
                </c:pt>
                <c:pt idx="92">
                  <c:v>2.2268378823529411</c:v>
                </c:pt>
                <c:pt idx="93">
                  <c:v>2.228503294117647</c:v>
                </c:pt>
                <c:pt idx="94">
                  <c:v>2.2301534117647059</c:v>
                </c:pt>
                <c:pt idx="95">
                  <c:v>2.231868705882353</c:v>
                </c:pt>
                <c:pt idx="96">
                  <c:v>2.2336237647058823</c:v>
                </c:pt>
                <c:pt idx="97">
                  <c:v>2.2352371764705881</c:v>
                </c:pt>
                <c:pt idx="98">
                  <c:v>2.2370148235294116</c:v>
                </c:pt>
                <c:pt idx="99">
                  <c:v>2.2388677647058821</c:v>
                </c:pt>
                <c:pt idx="100">
                  <c:v>2.2406590588235296</c:v>
                </c:pt>
                <c:pt idx="101">
                  <c:v>2.2426287058823529</c:v>
                </c:pt>
                <c:pt idx="102">
                  <c:v>2.2445119999999998</c:v>
                </c:pt>
                <c:pt idx="103">
                  <c:v>2.2461557647058825</c:v>
                </c:pt>
                <c:pt idx="104">
                  <c:v>2.2478004705882353</c:v>
                </c:pt>
                <c:pt idx="105">
                  <c:v>2.2497468235294118</c:v>
                </c:pt>
                <c:pt idx="106">
                  <c:v>2.2514809411764705</c:v>
                </c:pt>
                <c:pt idx="107">
                  <c:v>2.2535571764705882</c:v>
                </c:pt>
                <c:pt idx="108">
                  <c:v>2.2555969411764707</c:v>
                </c:pt>
                <c:pt idx="109">
                  <c:v>2.2576018823529411</c:v>
                </c:pt>
                <c:pt idx="110">
                  <c:v>2.2594061176470586</c:v>
                </c:pt>
                <c:pt idx="111">
                  <c:v>2.261182117647059</c:v>
                </c:pt>
                <c:pt idx="112">
                  <c:v>2.2631131764705881</c:v>
                </c:pt>
                <c:pt idx="113">
                  <c:v>2.2652221176470588</c:v>
                </c:pt>
                <c:pt idx="114">
                  <c:v>2.2673223529411763</c:v>
                </c:pt>
                <c:pt idx="115">
                  <c:v>2.2694978823529413</c:v>
                </c:pt>
                <c:pt idx="116">
                  <c:v>2.2713209411764708</c:v>
                </c:pt>
                <c:pt idx="117">
                  <c:v>2.2730199999999998</c:v>
                </c:pt>
                <c:pt idx="118">
                  <c:v>2.2750058823529411</c:v>
                </c:pt>
                <c:pt idx="119">
                  <c:v>2.2771397647058822</c:v>
                </c:pt>
                <c:pt idx="120">
                  <c:v>2.2791430588235295</c:v>
                </c:pt>
                <c:pt idx="121">
                  <c:v>2.281305411764706</c:v>
                </c:pt>
                <c:pt idx="122">
                  <c:v>2.2835176470588237</c:v>
                </c:pt>
                <c:pt idx="123">
                  <c:v>2.2856388235294118</c:v>
                </c:pt>
                <c:pt idx="124">
                  <c:v>2.2877303529411765</c:v>
                </c:pt>
                <c:pt idx="125">
                  <c:v>2.2897496470588234</c:v>
                </c:pt>
                <c:pt idx="126">
                  <c:v>2.2919171764705881</c:v>
                </c:pt>
                <c:pt idx="127">
                  <c:v>2.2941240000000001</c:v>
                </c:pt>
                <c:pt idx="128">
                  <c:v>2.2962489411764704</c:v>
                </c:pt>
                <c:pt idx="129">
                  <c:v>2.2984875294117648</c:v>
                </c:pt>
                <c:pt idx="130">
                  <c:v>2.3007971764705881</c:v>
                </c:pt>
                <c:pt idx="131">
                  <c:v>2.3027750588235296</c:v>
                </c:pt>
                <c:pt idx="132">
                  <c:v>2.3048322352941177</c:v>
                </c:pt>
                <c:pt idx="133">
                  <c:v>2.3069823529411764</c:v>
                </c:pt>
                <c:pt idx="134">
                  <c:v>2.3094197647058823</c:v>
                </c:pt>
                <c:pt idx="135">
                  <c:v>2.3120131764705882</c:v>
                </c:pt>
                <c:pt idx="136">
                  <c:v>2.3144087058823528</c:v>
                </c:pt>
                <c:pt idx="137">
                  <c:v>2.316762588235294</c:v>
                </c:pt>
                <c:pt idx="138">
                  <c:v>2.3188875294117648</c:v>
                </c:pt>
                <c:pt idx="139">
                  <c:v>2.3212781176470587</c:v>
                </c:pt>
                <c:pt idx="140">
                  <c:v>2.3237225882352939</c:v>
                </c:pt>
                <c:pt idx="141">
                  <c:v>2.3260155294117646</c:v>
                </c:pt>
                <c:pt idx="142">
                  <c:v>2.3283830588235293</c:v>
                </c:pt>
                <c:pt idx="143">
                  <c:v>2.3308924705882355</c:v>
                </c:pt>
                <c:pt idx="144">
                  <c:v>2.3334477647058822</c:v>
                </c:pt>
                <c:pt idx="145">
                  <c:v>2.3356343529411765</c:v>
                </c:pt>
                <c:pt idx="146">
                  <c:v>2.3380075294117648</c:v>
                </c:pt>
                <c:pt idx="147">
                  <c:v>2.3407397647058823</c:v>
                </c:pt>
                <c:pt idx="148">
                  <c:v>2.3431976470588234</c:v>
                </c:pt>
                <c:pt idx="149">
                  <c:v>2.3457536470588236</c:v>
                </c:pt>
                <c:pt idx="150">
                  <c:v>2.3484743529411762</c:v>
                </c:pt>
                <c:pt idx="151">
                  <c:v>2.350985882352941</c:v>
                </c:pt>
                <c:pt idx="152">
                  <c:v>2.3534722352941175</c:v>
                </c:pt>
                <c:pt idx="153">
                  <c:v>2.3558616470588234</c:v>
                </c:pt>
                <c:pt idx="154">
                  <c:v>2.3586110588235294</c:v>
                </c:pt>
                <c:pt idx="155">
                  <c:v>2.3613543529411767</c:v>
                </c:pt>
                <c:pt idx="156">
                  <c:v>2.3642705882352941</c:v>
                </c:pt>
                <c:pt idx="157">
                  <c:v>2.3669324705882353</c:v>
                </c:pt>
                <c:pt idx="158">
                  <c:v>2.3697701176470587</c:v>
                </c:pt>
                <c:pt idx="159">
                  <c:v>2.3723329411764706</c:v>
                </c:pt>
                <c:pt idx="160">
                  <c:v>2.3749628235294118</c:v>
                </c:pt>
                <c:pt idx="161">
                  <c:v>2.3777131764705883</c:v>
                </c:pt>
                <c:pt idx="162">
                  <c:v>2.380452705882353</c:v>
                </c:pt>
                <c:pt idx="163">
                  <c:v>2.383602588235294</c:v>
                </c:pt>
                <c:pt idx="164">
                  <c:v>2.3865072941176471</c:v>
                </c:pt>
                <c:pt idx="165">
                  <c:v>2.3894221176470589</c:v>
                </c:pt>
                <c:pt idx="166">
                  <c:v>2.3920788235294119</c:v>
                </c:pt>
                <c:pt idx="167">
                  <c:v>2.3944832941176468</c:v>
                </c:pt>
                <c:pt idx="168">
                  <c:v>2.3975009411764705</c:v>
                </c:pt>
                <c:pt idx="169">
                  <c:v>2.4008338823529414</c:v>
                </c:pt>
                <c:pt idx="170">
                  <c:v>2.4037924705882352</c:v>
                </c:pt>
                <c:pt idx="171">
                  <c:v>2.4072564705882353</c:v>
                </c:pt>
                <c:pt idx="172">
                  <c:v>2.410288705882353</c:v>
                </c:pt>
                <c:pt idx="173">
                  <c:v>2.4130272941176472</c:v>
                </c:pt>
                <c:pt idx="174">
                  <c:v>2.4156030588235295</c:v>
                </c:pt>
                <c:pt idx="175">
                  <c:v>2.418857882352941</c:v>
                </c:pt>
                <c:pt idx="176">
                  <c:v>2.4223136470588233</c:v>
                </c:pt>
                <c:pt idx="177">
                  <c:v>2.4252835294117645</c:v>
                </c:pt>
                <c:pt idx="178">
                  <c:v>2.4285687058823529</c:v>
                </c:pt>
                <c:pt idx="179">
                  <c:v>2.4318317647058825</c:v>
                </c:pt>
                <c:pt idx="180">
                  <c:v>2.4348035294117647</c:v>
                </c:pt>
                <c:pt idx="181">
                  <c:v>2.4377317647058825</c:v>
                </c:pt>
                <c:pt idx="182">
                  <c:v>2.4411435294117645</c:v>
                </c:pt>
                <c:pt idx="183">
                  <c:v>2.4444595294117648</c:v>
                </c:pt>
                <c:pt idx="184">
                  <c:v>2.4480722352941178</c:v>
                </c:pt>
                <c:pt idx="185">
                  <c:v>2.4516117647058824</c:v>
                </c:pt>
                <c:pt idx="186">
                  <c:v>2.4549101176470587</c:v>
                </c:pt>
                <c:pt idx="187">
                  <c:v>2.4579374117647057</c:v>
                </c:pt>
                <c:pt idx="188">
                  <c:v>2.4611284705882355</c:v>
                </c:pt>
                <c:pt idx="189">
                  <c:v>2.4645602352941176</c:v>
                </c:pt>
                <c:pt idx="190">
                  <c:v>2.4679856470588235</c:v>
                </c:pt>
                <c:pt idx="191">
                  <c:v>2.471906588235294</c:v>
                </c:pt>
                <c:pt idx="192">
                  <c:v>2.4753903529411763</c:v>
                </c:pt>
                <c:pt idx="193">
                  <c:v>2.4789908235294118</c:v>
                </c:pt>
                <c:pt idx="194">
                  <c:v>2.4824614117647057</c:v>
                </c:pt>
                <c:pt idx="195">
                  <c:v>2.4856861176470586</c:v>
                </c:pt>
                <c:pt idx="196">
                  <c:v>2.4895101176470589</c:v>
                </c:pt>
                <c:pt idx="197">
                  <c:v>2.493173882352941</c:v>
                </c:pt>
                <c:pt idx="198">
                  <c:v>2.4969825882352943</c:v>
                </c:pt>
                <c:pt idx="199">
                  <c:v>2.5006663529411766</c:v>
                </c:pt>
                <c:pt idx="200">
                  <c:v>2.5045750588235292</c:v>
                </c:pt>
                <c:pt idx="201">
                  <c:v>2.508106588235294</c:v>
                </c:pt>
                <c:pt idx="202">
                  <c:v>2.5116870588235294</c:v>
                </c:pt>
                <c:pt idx="203">
                  <c:v>2.5156670588235293</c:v>
                </c:pt>
                <c:pt idx="204">
                  <c:v>2.5196423529411764</c:v>
                </c:pt>
                <c:pt idx="205">
                  <c:v>2.5235797647058824</c:v>
                </c:pt>
                <c:pt idx="206">
                  <c:v>2.5274705882352944</c:v>
                </c:pt>
                <c:pt idx="207">
                  <c:v>2.5317096470588236</c:v>
                </c:pt>
                <c:pt idx="208">
                  <c:v>2.5354602352941176</c:v>
                </c:pt>
                <c:pt idx="209">
                  <c:v>2.5391585882352943</c:v>
                </c:pt>
                <c:pt idx="210">
                  <c:v>2.5432056470588238</c:v>
                </c:pt>
                <c:pt idx="211">
                  <c:v>2.5475503529411765</c:v>
                </c:pt>
                <c:pt idx="212">
                  <c:v>2.5516122352941175</c:v>
                </c:pt>
                <c:pt idx="213">
                  <c:v>2.5559588235294117</c:v>
                </c:pt>
                <c:pt idx="214">
                  <c:v>2.5600548235294118</c:v>
                </c:pt>
                <c:pt idx="215">
                  <c:v>2.564028</c:v>
                </c:pt>
                <c:pt idx="216">
                  <c:v>2.5680484705882352</c:v>
                </c:pt>
                <c:pt idx="217">
                  <c:v>2.5726207058823531</c:v>
                </c:pt>
                <c:pt idx="218">
                  <c:v>2.5770470588235295</c:v>
                </c:pt>
                <c:pt idx="219">
                  <c:v>2.5815063529411764</c:v>
                </c:pt>
                <c:pt idx="220">
                  <c:v>2.5858915294117648</c:v>
                </c:pt>
                <c:pt idx="221">
                  <c:v>2.5903967058823527</c:v>
                </c:pt>
                <c:pt idx="222">
                  <c:v>2.5944967058823529</c:v>
                </c:pt>
                <c:pt idx="223">
                  <c:v>2.598838117647059</c:v>
                </c:pt>
                <c:pt idx="224">
                  <c:v>2.6033402352941177</c:v>
                </c:pt>
                <c:pt idx="225">
                  <c:v>2.608152705882353</c:v>
                </c:pt>
                <c:pt idx="226">
                  <c:v>2.6128329411764706</c:v>
                </c:pt>
                <c:pt idx="227">
                  <c:v>2.6176242352941177</c:v>
                </c:pt>
                <c:pt idx="228">
                  <c:v>2.6224247058823531</c:v>
                </c:pt>
                <c:pt idx="229">
                  <c:v>2.6266635294117648</c:v>
                </c:pt>
                <c:pt idx="230">
                  <c:v>2.6314934117647057</c:v>
                </c:pt>
                <c:pt idx="231">
                  <c:v>2.6361035294117645</c:v>
                </c:pt>
                <c:pt idx="232">
                  <c:v>2.6411557647058825</c:v>
                </c:pt>
                <c:pt idx="233">
                  <c:v>2.6460724705882352</c:v>
                </c:pt>
                <c:pt idx="234">
                  <c:v>2.6510503529411764</c:v>
                </c:pt>
                <c:pt idx="235">
                  <c:v>2.6561599999999999</c:v>
                </c:pt>
                <c:pt idx="236">
                  <c:v>2.6608879999999999</c:v>
                </c:pt>
                <c:pt idx="237">
                  <c:v>2.665770823529412</c:v>
                </c:pt>
                <c:pt idx="238">
                  <c:v>2.6708268235294117</c:v>
                </c:pt>
                <c:pt idx="239">
                  <c:v>2.6759442352941174</c:v>
                </c:pt>
                <c:pt idx="240">
                  <c:v>2.6814329411764706</c:v>
                </c:pt>
                <c:pt idx="241">
                  <c:v>2.6867470588235296</c:v>
                </c:pt>
                <c:pt idx="242">
                  <c:v>2.6919496470588236</c:v>
                </c:pt>
                <c:pt idx="243">
                  <c:v>2.6969289411764708</c:v>
                </c:pt>
                <c:pt idx="244">
                  <c:v>2.7019649411764708</c:v>
                </c:pt>
                <c:pt idx="245">
                  <c:v>2.7073952941176467</c:v>
                </c:pt>
                <c:pt idx="246">
                  <c:v>2.7129854117647061</c:v>
                </c:pt>
                <c:pt idx="247">
                  <c:v>2.7183741176470586</c:v>
                </c:pt>
                <c:pt idx="248">
                  <c:v>2.7239416470588234</c:v>
                </c:pt>
                <c:pt idx="249">
                  <c:v>2.729613411764706</c:v>
                </c:pt>
                <c:pt idx="250">
                  <c:v>2.7349760000000001</c:v>
                </c:pt>
                <c:pt idx="251">
                  <c:v>2.7401016470588235</c:v>
                </c:pt>
                <c:pt idx="252">
                  <c:v>2.7458583529411764</c:v>
                </c:pt>
                <c:pt idx="253">
                  <c:v>2.7515670588235293</c:v>
                </c:pt>
                <c:pt idx="254">
                  <c:v>2.7575303529411768</c:v>
                </c:pt>
                <c:pt idx="255">
                  <c:v>2.7635981176470588</c:v>
                </c:pt>
                <c:pt idx="256">
                  <c:v>2.7696830588235293</c:v>
                </c:pt>
                <c:pt idx="257">
                  <c:v>2.7752767058823529</c:v>
                </c:pt>
                <c:pt idx="258">
                  <c:v>2.7808331764705883</c:v>
                </c:pt>
                <c:pt idx="259">
                  <c:v>2.7869007058823527</c:v>
                </c:pt>
                <c:pt idx="260">
                  <c:v>2.7931416470588237</c:v>
                </c:pt>
                <c:pt idx="261">
                  <c:v>2.7992670588235296</c:v>
                </c:pt>
                <c:pt idx="262">
                  <c:v>2.805705176470588</c:v>
                </c:pt>
                <c:pt idx="263">
                  <c:v>2.8121214117647062</c:v>
                </c:pt>
                <c:pt idx="264">
                  <c:v>2.8179595294117648</c:v>
                </c:pt>
                <c:pt idx="265">
                  <c:v>2.8240110588235292</c:v>
                </c:pt>
                <c:pt idx="266">
                  <c:v>2.8304879999999999</c:v>
                </c:pt>
                <c:pt idx="267">
                  <c:v>2.8370663529411764</c:v>
                </c:pt>
                <c:pt idx="268">
                  <c:v>2.8435623529411762</c:v>
                </c:pt>
                <c:pt idx="269">
                  <c:v>2.8500668235294118</c:v>
                </c:pt>
                <c:pt idx="270">
                  <c:v>2.8565341176470587</c:v>
                </c:pt>
                <c:pt idx="271">
                  <c:v>2.8625595294117647</c:v>
                </c:pt>
                <c:pt idx="272">
                  <c:v>2.8688807058823529</c:v>
                </c:pt>
                <c:pt idx="273">
                  <c:v>2.8753188235294118</c:v>
                </c:pt>
                <c:pt idx="274">
                  <c:v>2.8818715294117645</c:v>
                </c:pt>
                <c:pt idx="275">
                  <c:v>2.8885338823529412</c:v>
                </c:pt>
                <c:pt idx="276">
                  <c:v>2.8951352941176469</c:v>
                </c:pt>
                <c:pt idx="277">
                  <c:v>2.9018207058823529</c:v>
                </c:pt>
                <c:pt idx="278">
                  <c:v>2.9078809411764706</c:v>
                </c:pt>
                <c:pt idx="279">
                  <c:v>2.9140515294117648</c:v>
                </c:pt>
                <c:pt idx="280">
                  <c:v>2.9206174117647059</c:v>
                </c:pt>
                <c:pt idx="281">
                  <c:v>2.9272736470588234</c:v>
                </c:pt>
                <c:pt idx="282">
                  <c:v>2.9338150588235292</c:v>
                </c:pt>
                <c:pt idx="283">
                  <c:v>2.9401736470588236</c:v>
                </c:pt>
                <c:pt idx="284">
                  <c:v>2.9470399999999999</c:v>
                </c:pt>
                <c:pt idx="285">
                  <c:v>2.9529879999999999</c:v>
                </c:pt>
                <c:pt idx="286">
                  <c:v>2.958673176470588</c:v>
                </c:pt>
                <c:pt idx="287">
                  <c:v>2.9649228235294118</c:v>
                </c:pt>
                <c:pt idx="288">
                  <c:v>2.9708698823529409</c:v>
                </c:pt>
                <c:pt idx="289">
                  <c:v>2.9767957647058823</c:v>
                </c:pt>
                <c:pt idx="290">
                  <c:v>2.9825047058823531</c:v>
                </c:pt>
                <c:pt idx="291">
                  <c:v>2.9876197647058822</c:v>
                </c:pt>
                <c:pt idx="292">
                  <c:v>2.9920324705882351</c:v>
                </c:pt>
                <c:pt idx="293">
                  <c:v>2.9956917647058825</c:v>
                </c:pt>
                <c:pt idx="294">
                  <c:v>2.9986832941176469</c:v>
                </c:pt>
                <c:pt idx="295">
                  <c:v>3.0002708235294118</c:v>
                </c:pt>
                <c:pt idx="296">
                  <c:v>2.9999741176470591</c:v>
                </c:pt>
                <c:pt idx="297">
                  <c:v>2.9965491764705883</c:v>
                </c:pt>
                <c:pt idx="298">
                  <c:v>2.9888588235294118</c:v>
                </c:pt>
                <c:pt idx="299">
                  <c:v>2.9784378823529409</c:v>
                </c:pt>
                <c:pt idx="300">
                  <c:v>2.962549176470588</c:v>
                </c:pt>
                <c:pt idx="301">
                  <c:v>2.9405832941176469</c:v>
                </c:pt>
                <c:pt idx="302">
                  <c:v>2.9133072941176472</c:v>
                </c:pt>
                <c:pt idx="303">
                  <c:v>2.8810959999999999</c:v>
                </c:pt>
                <c:pt idx="304">
                  <c:v>2.8447637647058821</c:v>
                </c:pt>
                <c:pt idx="305">
                  <c:v>2.8049567058823532</c:v>
                </c:pt>
                <c:pt idx="306">
                  <c:v>2.7671623529411766</c:v>
                </c:pt>
                <c:pt idx="307">
                  <c:v>2.7297665882352939</c:v>
                </c:pt>
                <c:pt idx="308">
                  <c:v>2.6901223529411764</c:v>
                </c:pt>
                <c:pt idx="309">
                  <c:v>2.6522785882352942</c:v>
                </c:pt>
                <c:pt idx="310">
                  <c:v>2.6158795294117647</c:v>
                </c:pt>
                <c:pt idx="311">
                  <c:v>2.5814618823529409</c:v>
                </c:pt>
                <c:pt idx="312">
                  <c:v>2.5493663529411767</c:v>
                </c:pt>
                <c:pt idx="313">
                  <c:v>2.5212858823529412</c:v>
                </c:pt>
                <c:pt idx="314">
                  <c:v>2.4945454117647059</c:v>
                </c:pt>
                <c:pt idx="315">
                  <c:v>2.4669875294117647</c:v>
                </c:pt>
                <c:pt idx="316">
                  <c:v>2.440958588235294</c:v>
                </c:pt>
                <c:pt idx="317">
                  <c:v>2.416342588235294</c:v>
                </c:pt>
                <c:pt idx="318">
                  <c:v>2.393286117647059</c:v>
                </c:pt>
                <c:pt idx="319">
                  <c:v>2.3713327058823528</c:v>
                </c:pt>
                <c:pt idx="320">
                  <c:v>2.3523136470588235</c:v>
                </c:pt>
                <c:pt idx="321">
                  <c:v>2.3343915294117648</c:v>
                </c:pt>
                <c:pt idx="322">
                  <c:v>2.3159190588235292</c:v>
                </c:pt>
                <c:pt idx="323">
                  <c:v>2.2985515294117649</c:v>
                </c:pt>
                <c:pt idx="324">
                  <c:v>2.2817752941176472</c:v>
                </c:pt>
                <c:pt idx="325">
                  <c:v>2.2659931764705883</c:v>
                </c:pt>
                <c:pt idx="326">
                  <c:v>2.2515197647058822</c:v>
                </c:pt>
                <c:pt idx="327">
                  <c:v>2.238941882352941</c:v>
                </c:pt>
                <c:pt idx="328">
                  <c:v>2.2267232941176469</c:v>
                </c:pt>
                <c:pt idx="329">
                  <c:v>2.214200705882353</c:v>
                </c:pt>
                <c:pt idx="330">
                  <c:v>2.2026564705882352</c:v>
                </c:pt>
                <c:pt idx="331">
                  <c:v>2.1916788235294118</c:v>
                </c:pt>
                <c:pt idx="332">
                  <c:v>2.1812054117647057</c:v>
                </c:pt>
                <c:pt idx="333">
                  <c:v>2.171160705882353</c:v>
                </c:pt>
                <c:pt idx="334">
                  <c:v>2.1625451764705881</c:v>
                </c:pt>
                <c:pt idx="335">
                  <c:v>2.1543054117647058</c:v>
                </c:pt>
                <c:pt idx="336">
                  <c:v>2.146128</c:v>
                </c:pt>
                <c:pt idx="337">
                  <c:v>2.1380122352941178</c:v>
                </c:pt>
                <c:pt idx="338">
                  <c:v>2.130776</c:v>
                </c:pt>
                <c:pt idx="339">
                  <c:v>2.1237265882352943</c:v>
                </c:pt>
                <c:pt idx="340">
                  <c:v>2.1170574117647059</c:v>
                </c:pt>
                <c:pt idx="341">
                  <c:v>2.1112345882352939</c:v>
                </c:pt>
                <c:pt idx="342">
                  <c:v>2.1060018823529409</c:v>
                </c:pt>
                <c:pt idx="343">
                  <c:v>2.1003025882352939</c:v>
                </c:pt>
                <c:pt idx="344">
                  <c:v>2.0951294117647059</c:v>
                </c:pt>
                <c:pt idx="345">
                  <c:v>2.0902599999999998</c:v>
                </c:pt>
                <c:pt idx="346">
                  <c:v>2.0853844705882354</c:v>
                </c:pt>
                <c:pt idx="347">
                  <c:v>2.0808670588235296</c:v>
                </c:pt>
                <c:pt idx="348">
                  <c:v>2.0771677647058824</c:v>
                </c:pt>
                <c:pt idx="349">
                  <c:v>2.0734950588235295</c:v>
                </c:pt>
                <c:pt idx="350">
                  <c:v>2.0697463529411766</c:v>
                </c:pt>
                <c:pt idx="351">
                  <c:v>2.066191294117647</c:v>
                </c:pt>
                <c:pt idx="352">
                  <c:v>2.0626112941176471</c:v>
                </c:pt>
                <c:pt idx="353">
                  <c:v>2.0593449411764704</c:v>
                </c:pt>
                <c:pt idx="354">
                  <c:v>2.0564263529411764</c:v>
                </c:pt>
                <c:pt idx="355">
                  <c:v>2.0538197647058825</c:v>
                </c:pt>
                <c:pt idx="356">
                  <c:v>2.0514818823529413</c:v>
                </c:pt>
                <c:pt idx="357">
                  <c:v>2.0487555294117645</c:v>
                </c:pt>
                <c:pt idx="358">
                  <c:v>2.0463369411764707</c:v>
                </c:pt>
                <c:pt idx="359">
                  <c:v>2.0441616470588233</c:v>
                </c:pt>
                <c:pt idx="360">
                  <c:v>2.0420435294117647</c:v>
                </c:pt>
                <c:pt idx="361">
                  <c:v>2.0399312941176468</c:v>
                </c:pt>
                <c:pt idx="362">
                  <c:v>2.0382428235294117</c:v>
                </c:pt>
                <c:pt idx="363">
                  <c:v>2.0366656470588236</c:v>
                </c:pt>
                <c:pt idx="364">
                  <c:v>2.0349856470588237</c:v>
                </c:pt>
                <c:pt idx="365">
                  <c:v>2.0332802352941175</c:v>
                </c:pt>
                <c:pt idx="366">
                  <c:v>2.031797882352941</c:v>
                </c:pt>
                <c:pt idx="367">
                  <c:v>2.0306442352941176</c:v>
                </c:pt>
                <c:pt idx="368">
                  <c:v>2.0293712941176469</c:v>
                </c:pt>
                <c:pt idx="369">
                  <c:v>2.0281350588235294</c:v>
                </c:pt>
                <c:pt idx="370">
                  <c:v>2.0270494117647058</c:v>
                </c:pt>
                <c:pt idx="371">
                  <c:v>2.026098588235294</c:v>
                </c:pt>
                <c:pt idx="372">
                  <c:v>2.0250821176470586</c:v>
                </c:pt>
                <c:pt idx="373">
                  <c:v>2.0241440000000002</c:v>
                </c:pt>
                <c:pt idx="374">
                  <c:v>2.0231574117647058</c:v>
                </c:pt>
                <c:pt idx="375">
                  <c:v>2.0223905882352939</c:v>
                </c:pt>
                <c:pt idx="376">
                  <c:v>2.0217235294117648</c:v>
                </c:pt>
                <c:pt idx="377">
                  <c:v>2.0210520000000001</c:v>
                </c:pt>
                <c:pt idx="378">
                  <c:v>2.0203112941176471</c:v>
                </c:pt>
                <c:pt idx="379">
                  <c:v>2.0196145882352941</c:v>
                </c:pt>
                <c:pt idx="380">
                  <c:v>2.0190171764705882</c:v>
                </c:pt>
                <c:pt idx="381">
                  <c:v>2.0184543529411765</c:v>
                </c:pt>
                <c:pt idx="382">
                  <c:v>2.017854117647059</c:v>
                </c:pt>
                <c:pt idx="383">
                  <c:v>2.0173602352941176</c:v>
                </c:pt>
                <c:pt idx="384">
                  <c:v>2.016942588235294</c:v>
                </c:pt>
                <c:pt idx="385">
                  <c:v>2.0165341176470588</c:v>
                </c:pt>
                <c:pt idx="386">
                  <c:v>2.0161131764705882</c:v>
                </c:pt>
                <c:pt idx="387">
                  <c:v>2.0157482352941178</c:v>
                </c:pt>
                <c:pt idx="388">
                  <c:v>2.0153929411764704</c:v>
                </c:pt>
                <c:pt idx="389">
                  <c:v>2.0150600000000001</c:v>
                </c:pt>
                <c:pt idx="390">
                  <c:v>2.0148075294117649</c:v>
                </c:pt>
                <c:pt idx="391">
                  <c:v>2.0145595294117649</c:v>
                </c:pt>
                <c:pt idx="392">
                  <c:v>2.0143134117647059</c:v>
                </c:pt>
                <c:pt idx="393">
                  <c:v>2.0140799999999999</c:v>
                </c:pt>
                <c:pt idx="394">
                  <c:v>2.0138414117647057</c:v>
                </c:pt>
                <c:pt idx="395">
                  <c:v>2.013620705882353</c:v>
                </c:pt>
                <c:pt idx="396">
                  <c:v>2.0134237647058821</c:v>
                </c:pt>
                <c:pt idx="397">
                  <c:v>2.013266588235294</c:v>
                </c:pt>
                <c:pt idx="398">
                  <c:v>2.0131171764705882</c:v>
                </c:pt>
                <c:pt idx="399">
                  <c:v>2.0129649411764707</c:v>
                </c:pt>
                <c:pt idx="400">
                  <c:v>2.012832705882353</c:v>
                </c:pt>
                <c:pt idx="401">
                  <c:v>2.0127044705882353</c:v>
                </c:pt>
                <c:pt idx="402">
                  <c:v>2.0125868235294115</c:v>
                </c:pt>
                <c:pt idx="403">
                  <c:v>2.0124790588235295</c:v>
                </c:pt>
                <c:pt idx="404">
                  <c:v>2.0123891764705881</c:v>
                </c:pt>
                <c:pt idx="405">
                  <c:v>2.0123023529411763</c:v>
                </c:pt>
                <c:pt idx="406">
                  <c:v>2.0122131764705884</c:v>
                </c:pt>
                <c:pt idx="407">
                  <c:v>2.012122588235294</c:v>
                </c:pt>
                <c:pt idx="408">
                  <c:v>2.0120327058823531</c:v>
                </c:pt>
                <c:pt idx="409">
                  <c:v>2.0119425882352941</c:v>
                </c:pt>
                <c:pt idx="410">
                  <c:v>2.0118520000000002</c:v>
                </c:pt>
                <c:pt idx="411">
                  <c:v>2.011769411764706</c:v>
                </c:pt>
                <c:pt idx="412">
                  <c:v>2.0116865882352939</c:v>
                </c:pt>
                <c:pt idx="413">
                  <c:v>2.0115964705882354</c:v>
                </c:pt>
                <c:pt idx="414">
                  <c:v>2.0115068235294116</c:v>
                </c:pt>
                <c:pt idx="415">
                  <c:v>2.0114176470588236</c:v>
                </c:pt>
                <c:pt idx="416">
                  <c:v>2.0113294117647058</c:v>
                </c:pt>
                <c:pt idx="417">
                  <c:v>2.0112423529411765</c:v>
                </c:pt>
                <c:pt idx="418">
                  <c:v>2.0111630588235294</c:v>
                </c:pt>
                <c:pt idx="419">
                  <c:v>2.0110851764705884</c:v>
                </c:pt>
                <c:pt idx="420">
                  <c:v>2.0110014117647057</c:v>
                </c:pt>
                <c:pt idx="421">
                  <c:v>2.0109195294117646</c:v>
                </c:pt>
                <c:pt idx="422">
                  <c:v>2.0108388235294119</c:v>
                </c:pt>
                <c:pt idx="423">
                  <c:v>2.0107595294117648</c:v>
                </c:pt>
                <c:pt idx="424">
                  <c:v>2.0106814117647058</c:v>
                </c:pt>
                <c:pt idx="425">
                  <c:v>2.0106110588235295</c:v>
                </c:pt>
                <c:pt idx="426">
                  <c:v>2.0105421176470588</c:v>
                </c:pt>
                <c:pt idx="427">
                  <c:v>2.0104679999999999</c:v>
                </c:pt>
                <c:pt idx="428">
                  <c:v>2.0103957647058825</c:v>
                </c:pt>
                <c:pt idx="429">
                  <c:v>2.0103249411764708</c:v>
                </c:pt>
                <c:pt idx="430">
                  <c:v>2.0102557647058825</c:v>
                </c:pt>
                <c:pt idx="431">
                  <c:v>2.0101884705882354</c:v>
                </c:pt>
                <c:pt idx="432">
                  <c:v>2.0101279999999999</c:v>
                </c:pt>
                <c:pt idx="433">
                  <c:v>2.010069176470588</c:v>
                </c:pt>
                <c:pt idx="434">
                  <c:v>2.010006588235294</c:v>
                </c:pt>
                <c:pt idx="435">
                  <c:v>2.009945411764706</c:v>
                </c:pt>
                <c:pt idx="436">
                  <c:v>2.0098861176470586</c:v>
                </c:pt>
                <c:pt idx="437">
                  <c:v>2.0098282352941177</c:v>
                </c:pt>
                <c:pt idx="438">
                  <c:v>2.0097722352941174</c:v>
                </c:pt>
                <c:pt idx="439">
                  <c:v>2.0097221176470588</c:v>
                </c:pt>
                <c:pt idx="440">
                  <c:v>2.0096734117647057</c:v>
                </c:pt>
                <c:pt idx="441">
                  <c:v>2.0096216470588235</c:v>
                </c:pt>
                <c:pt idx="442">
                  <c:v>2.0095712941176469</c:v>
                </c:pt>
                <c:pt idx="443">
                  <c:v>2.0095225882352943</c:v>
                </c:pt>
                <c:pt idx="444">
                  <c:v>2.0094752941176468</c:v>
                </c:pt>
                <c:pt idx="445">
                  <c:v>2.0094294117647058</c:v>
                </c:pt>
                <c:pt idx="446">
                  <c:v>2.0093882352941175</c:v>
                </c:pt>
                <c:pt idx="447">
                  <c:v>2.0093482352941177</c:v>
                </c:pt>
                <c:pt idx="448">
                  <c:v>2.0093051764705883</c:v>
                </c:pt>
                <c:pt idx="449">
                  <c:v>2.0092625882352939</c:v>
                </c:pt>
                <c:pt idx="450">
                  <c:v>2.0092195294117645</c:v>
                </c:pt>
                <c:pt idx="451">
                  <c:v>2.0091762352941176</c:v>
                </c:pt>
                <c:pt idx="452">
                  <c:v>2.0091312941176471</c:v>
                </c:pt>
                <c:pt idx="453">
                  <c:v>2.0090863529411767</c:v>
                </c:pt>
                <c:pt idx="454">
                  <c:v>2.0090367058823531</c:v>
                </c:pt>
                <c:pt idx="455">
                  <c:v>2.0089769411764706</c:v>
                </c:pt>
                <c:pt idx="456">
                  <c:v>2.008910823529412</c:v>
                </c:pt>
                <c:pt idx="457">
                  <c:v>2.0088388235294117</c:v>
                </c:pt>
                <c:pt idx="458">
                  <c:v>2.0087600000000001</c:v>
                </c:pt>
                <c:pt idx="459">
                  <c:v>2.0086719999999998</c:v>
                </c:pt>
                <c:pt idx="460">
                  <c:v>2.0085849411764705</c:v>
                </c:pt>
                <c:pt idx="461">
                  <c:v>2.0084865882352942</c:v>
                </c:pt>
                <c:pt idx="462">
                  <c:v>2.0083727058823531</c:v>
                </c:pt>
                <c:pt idx="463">
                  <c:v>2.0082581176470589</c:v>
                </c:pt>
                <c:pt idx="464">
                  <c:v>2.0081449411764707</c:v>
                </c:pt>
                <c:pt idx="465">
                  <c:v>2.008032</c:v>
                </c:pt>
                <c:pt idx="466">
                  <c:v>2.0079162352941178</c:v>
                </c:pt>
                <c:pt idx="467">
                  <c:v>2.0078065882352942</c:v>
                </c:pt>
                <c:pt idx="468">
                  <c:v>2.0076955294117647</c:v>
                </c:pt>
                <c:pt idx="469">
                  <c:v>2.0075731764705882</c:v>
                </c:pt>
                <c:pt idx="470">
                  <c:v>2.0074494117647057</c:v>
                </c:pt>
                <c:pt idx="471">
                  <c:v>2.0073254117647057</c:v>
                </c:pt>
                <c:pt idx="472">
                  <c:v>2.0072004705882351</c:v>
                </c:pt>
                <c:pt idx="473">
                  <c:v>2.0070760000000001</c:v>
                </c:pt>
                <c:pt idx="474">
                  <c:v>2.0069630588235294</c:v>
                </c:pt>
                <c:pt idx="475">
                  <c:v>2.0068510588235293</c:v>
                </c:pt>
                <c:pt idx="476">
                  <c:v>2.0067296470588234</c:v>
                </c:pt>
                <c:pt idx="477">
                  <c:v>2.006608705882353</c:v>
                </c:pt>
                <c:pt idx="478">
                  <c:v>2.0064889411764706</c:v>
                </c:pt>
                <c:pt idx="479">
                  <c:v>2.0063703529411763</c:v>
                </c:pt>
                <c:pt idx="480">
                  <c:v>2.0062519999999999</c:v>
                </c:pt>
                <c:pt idx="481">
                  <c:v>2.0061439999999999</c:v>
                </c:pt>
                <c:pt idx="482">
                  <c:v>2.006037411764706</c:v>
                </c:pt>
                <c:pt idx="483">
                  <c:v>2.0059221176470587</c:v>
                </c:pt>
                <c:pt idx="484">
                  <c:v>2.0058084705882351</c:v>
                </c:pt>
                <c:pt idx="485">
                  <c:v>2.0056957647058824</c:v>
                </c:pt>
                <c:pt idx="486">
                  <c:v>2.0055847058823528</c:v>
                </c:pt>
                <c:pt idx="487">
                  <c:v>2.0054743529411763</c:v>
                </c:pt>
                <c:pt idx="488">
                  <c:v>2.005374588235294</c:v>
                </c:pt>
                <c:pt idx="489">
                  <c:v>2.0052755294117648</c:v>
                </c:pt>
                <c:pt idx="490">
                  <c:v>2.0051694117647059</c:v>
                </c:pt>
                <c:pt idx="491">
                  <c:v>2.005064705882353</c:v>
                </c:pt>
                <c:pt idx="492">
                  <c:v>2.0049618823529411</c:v>
                </c:pt>
                <c:pt idx="493">
                  <c:v>2.0048607058823529</c:v>
                </c:pt>
                <c:pt idx="494">
                  <c:v>2.0047609411764706</c:v>
                </c:pt>
                <c:pt idx="495">
                  <c:v>2.0046710588235293</c:v>
                </c:pt>
                <c:pt idx="496">
                  <c:v>2.0045823529411764</c:v>
                </c:pt>
                <c:pt idx="497">
                  <c:v>2.0044870588235293</c:v>
                </c:pt>
                <c:pt idx="498">
                  <c:v>2.0043936470588237</c:v>
                </c:pt>
                <c:pt idx="499">
                  <c:v>2.0043018823529413</c:v>
                </c:pt>
                <c:pt idx="500">
                  <c:v>2.0042115294117648</c:v>
                </c:pt>
                <c:pt idx="501">
                  <c:v>2.0041230588235295</c:v>
                </c:pt>
                <c:pt idx="502">
                  <c:v>2.0040432941176469</c:v>
                </c:pt>
                <c:pt idx="503">
                  <c:v>2.0039651764705884</c:v>
                </c:pt>
                <c:pt idx="504">
                  <c:v>2.0038811764705882</c:v>
                </c:pt>
                <c:pt idx="505">
                  <c:v>2.003798588235294</c:v>
                </c:pt>
                <c:pt idx="506">
                  <c:v>2.0037176470588234</c:v>
                </c:pt>
                <c:pt idx="507">
                  <c:v>2.0036381176470588</c:v>
                </c:pt>
                <c:pt idx="508">
                  <c:v>2.0035599999999998</c:v>
                </c:pt>
                <c:pt idx="509">
                  <c:v>2.003489882352941</c:v>
                </c:pt>
                <c:pt idx="510">
                  <c:v>2.0034207058823528</c:v>
                </c:pt>
                <c:pt idx="511">
                  <c:v>2.0033468235294118</c:v>
                </c:pt>
                <c:pt idx="512">
                  <c:v>2.003274117647059</c:v>
                </c:pt>
                <c:pt idx="513">
                  <c:v>2.0032028235294117</c:v>
                </c:pt>
                <c:pt idx="514">
                  <c:v>2.0031327058823529</c:v>
                </c:pt>
                <c:pt idx="515">
                  <c:v>2.0030640000000002</c:v>
                </c:pt>
                <c:pt idx="516">
                  <c:v>2.0030018823529412</c:v>
                </c:pt>
                <c:pt idx="517">
                  <c:v>2.0029411764705882</c:v>
                </c:pt>
                <c:pt idx="518">
                  <c:v>2.0028760000000001</c:v>
                </c:pt>
                <c:pt idx="519">
                  <c:v>2.0028117647058825</c:v>
                </c:pt>
                <c:pt idx="520">
                  <c:v>2.0027489411764705</c:v>
                </c:pt>
                <c:pt idx="521">
                  <c:v>2.002687294117647</c:v>
                </c:pt>
                <c:pt idx="522">
                  <c:v>2.002626588235294</c:v>
                </c:pt>
                <c:pt idx="523">
                  <c:v>2.0025717647058823</c:v>
                </c:pt>
                <c:pt idx="524">
                  <c:v>2.002518117647059</c:v>
                </c:pt>
                <c:pt idx="525">
                  <c:v>2.0024604705882352</c:v>
                </c:pt>
                <c:pt idx="526">
                  <c:v>2.0024039999999999</c:v>
                </c:pt>
                <c:pt idx="527">
                  <c:v>2.0023484705882355</c:v>
                </c:pt>
                <c:pt idx="528">
                  <c:v>2.0022941176470588</c:v>
                </c:pt>
                <c:pt idx="529">
                  <c:v>2.0022404705882351</c:v>
                </c:pt>
                <c:pt idx="530">
                  <c:v>2.0021924705882355</c:v>
                </c:pt>
                <c:pt idx="531">
                  <c:v>2.002145176470588</c:v>
                </c:pt>
                <c:pt idx="532">
                  <c:v>2.0020943529411763</c:v>
                </c:pt>
                <c:pt idx="533">
                  <c:v>2.0020447058823527</c:v>
                </c:pt>
                <c:pt idx="534">
                  <c:v>2.0019962352941176</c:v>
                </c:pt>
                <c:pt idx="535">
                  <c:v>2.0019484705882351</c:v>
                </c:pt>
                <c:pt idx="536">
                  <c:v>2.0019016470588236</c:v>
                </c:pt>
                <c:pt idx="537">
                  <c:v>2.0018595294117647</c:v>
                </c:pt>
                <c:pt idx="538">
                  <c:v>2.0018183529411764</c:v>
                </c:pt>
                <c:pt idx="539">
                  <c:v>2.0017741176470589</c:v>
                </c:pt>
                <c:pt idx="540">
                  <c:v>2.001730588235294</c:v>
                </c:pt>
                <c:pt idx="541">
                  <c:v>2.0016880000000001</c:v>
                </c:pt>
                <c:pt idx="542">
                  <c:v>2.0016461176470588</c:v>
                </c:pt>
                <c:pt idx="543">
                  <c:v>2.0016049411764705</c:v>
                </c:pt>
                <c:pt idx="544">
                  <c:v>2.0015679999999998</c:v>
                </c:pt>
                <c:pt idx="545">
                  <c:v>2.0015317647058826</c:v>
                </c:pt>
                <c:pt idx="546">
                  <c:v>2.0014931764705883</c:v>
                </c:pt>
                <c:pt idx="547">
                  <c:v>2.0014550588235296</c:v>
                </c:pt>
                <c:pt idx="548">
                  <c:v>2.0014176470588234</c:v>
                </c:pt>
                <c:pt idx="549">
                  <c:v>2.0013811764705882</c:v>
                </c:pt>
                <c:pt idx="550">
                  <c:v>2.001345411764706</c:v>
                </c:pt>
                <c:pt idx="551">
                  <c:v>2.001313176470588</c:v>
                </c:pt>
                <c:pt idx="552">
                  <c:v>2.0012816470588235</c:v>
                </c:pt>
                <c:pt idx="553">
                  <c:v>2.0012479999999999</c:v>
                </c:pt>
                <c:pt idx="554">
                  <c:v>2.0012148235294118</c:v>
                </c:pt>
                <c:pt idx="555">
                  <c:v>2.0011825882352943</c:v>
                </c:pt>
                <c:pt idx="556">
                  <c:v>2.0011508235294118</c:v>
                </c:pt>
                <c:pt idx="557">
                  <c:v>2.0011197647058823</c:v>
                </c:pt>
                <c:pt idx="558">
                  <c:v>2.0010919999999999</c:v>
                </c:pt>
                <c:pt idx="559">
                  <c:v>2.0010644705882354</c:v>
                </c:pt>
                <c:pt idx="560">
                  <c:v>2.001035294117647</c:v>
                </c:pt>
                <c:pt idx="561">
                  <c:v>2.0010068235294116</c:v>
                </c:pt>
                <c:pt idx="562">
                  <c:v>2.0009785882352942</c:v>
                </c:pt>
                <c:pt idx="563">
                  <c:v>2.0009512941176473</c:v>
                </c:pt>
                <c:pt idx="564">
                  <c:v>2.0009242352941174</c:v>
                </c:pt>
                <c:pt idx="565">
                  <c:v>2.0009000000000001</c:v>
                </c:pt>
                <c:pt idx="566">
                  <c:v>2.0008759999999999</c:v>
                </c:pt>
                <c:pt idx="567">
                  <c:v>2.000850588235294</c:v>
                </c:pt>
                <c:pt idx="568">
                  <c:v>2.0008254117647057</c:v>
                </c:pt>
                <c:pt idx="569">
                  <c:v>2.0008009411764704</c:v>
                </c:pt>
                <c:pt idx="570">
                  <c:v>2.0007769411764706</c:v>
                </c:pt>
                <c:pt idx="571">
                  <c:v>2.0007534117647059</c:v>
                </c:pt>
                <c:pt idx="572">
                  <c:v>2.0007322352941177</c:v>
                </c:pt>
                <c:pt idx="573">
                  <c:v>2.0007115294117646</c:v>
                </c:pt>
                <c:pt idx="574">
                  <c:v>2.0006894117647058</c:v>
                </c:pt>
                <c:pt idx="575">
                  <c:v>2.0006677647058821</c:v>
                </c:pt>
                <c:pt idx="576">
                  <c:v>2.0006468235294119</c:v>
                </c:pt>
                <c:pt idx="577">
                  <c:v>2.0006261176470588</c:v>
                </c:pt>
                <c:pt idx="578">
                  <c:v>2.0006058823529411</c:v>
                </c:pt>
                <c:pt idx="579">
                  <c:v>2.0005877647058825</c:v>
                </c:pt>
                <c:pt idx="580">
                  <c:v>2.000569882352941</c:v>
                </c:pt>
                <c:pt idx="581">
                  <c:v>2.0005508235294118</c:v>
                </c:pt>
                <c:pt idx="582">
                  <c:v>2.0005322352941177</c:v>
                </c:pt>
                <c:pt idx="583">
                  <c:v>2.0005138823529411</c:v>
                </c:pt>
                <c:pt idx="584">
                  <c:v>2.0004960000000001</c:v>
                </c:pt>
                <c:pt idx="585">
                  <c:v>2.0004783529411765</c:v>
                </c:pt>
                <c:pt idx="586">
                  <c:v>2.000462588235294</c:v>
                </c:pt>
                <c:pt idx="587">
                  <c:v>2.0004470588235295</c:v>
                </c:pt>
                <c:pt idx="588">
                  <c:v>2.0004303529411764</c:v>
                </c:pt>
                <c:pt idx="589">
                  <c:v>2.0004141176470589</c:v>
                </c:pt>
                <c:pt idx="590">
                  <c:v>2.0003981176470589</c:v>
                </c:pt>
                <c:pt idx="591">
                  <c:v>2.0003823529411764</c:v>
                </c:pt>
                <c:pt idx="592">
                  <c:v>2.0003670588235294</c:v>
                </c:pt>
                <c:pt idx="593">
                  <c:v>2.0003534117647059</c:v>
                </c:pt>
                <c:pt idx="594">
                  <c:v>2.00034</c:v>
                </c:pt>
                <c:pt idx="595">
                  <c:v>2.0003256470588235</c:v>
                </c:pt>
                <c:pt idx="596">
                  <c:v>2.0003117647058826</c:v>
                </c:pt>
                <c:pt idx="597">
                  <c:v>2.0002983529411766</c:v>
                </c:pt>
                <c:pt idx="598">
                  <c:v>2.0002851764705882</c:v>
                </c:pt>
                <c:pt idx="599">
                  <c:v>2.0002724705882353</c:v>
                </c:pt>
                <c:pt idx="600">
                  <c:v>2.000261411764706</c:v>
                </c:pt>
                <c:pt idx="601">
                  <c:v>2.0002503529411766</c:v>
                </c:pt>
                <c:pt idx="602">
                  <c:v>2.0002388235294117</c:v>
                </c:pt>
                <c:pt idx="603">
                  <c:v>2.0002275294117648</c:v>
                </c:pt>
                <c:pt idx="604">
                  <c:v>2.000216705882353</c:v>
                </c:pt>
                <c:pt idx="605">
                  <c:v>2.0002061176470587</c:v>
                </c:pt>
                <c:pt idx="606">
                  <c:v>2.0001962352941178</c:v>
                </c:pt>
                <c:pt idx="607">
                  <c:v>2.0001872941176471</c:v>
                </c:pt>
                <c:pt idx="608">
                  <c:v>2.0001788235294118</c:v>
                </c:pt>
                <c:pt idx="609">
                  <c:v>2.000169882352941</c:v>
                </c:pt>
                <c:pt idx="610">
                  <c:v>2.0001611764705882</c:v>
                </c:pt>
                <c:pt idx="611">
                  <c:v>2.0001529411764705</c:v>
                </c:pt>
                <c:pt idx="612">
                  <c:v>2.0001447058823527</c:v>
                </c:pt>
                <c:pt idx="613">
                  <c:v>2.0001369411764705</c:v>
                </c:pt>
                <c:pt idx="614">
                  <c:v>2.0001303529411762</c:v>
                </c:pt>
                <c:pt idx="615">
                  <c:v>2.0001237647058825</c:v>
                </c:pt>
                <c:pt idx="616">
                  <c:v>2.0001169411764708</c:v>
                </c:pt>
                <c:pt idx="617">
                  <c:v>2.0001105882352941</c:v>
                </c:pt>
                <c:pt idx="618">
                  <c:v>2.0001044705882354</c:v>
                </c:pt>
                <c:pt idx="619">
                  <c:v>2.0000988235294117</c:v>
                </c:pt>
                <c:pt idx="620">
                  <c:v>2.000093411764706</c:v>
                </c:pt>
                <c:pt idx="621">
                  <c:v>2.0000887058823529</c:v>
                </c:pt>
                <c:pt idx="622">
                  <c:v>2.0000842352941177</c:v>
                </c:pt>
                <c:pt idx="623">
                  <c:v>2.0000795294117646</c:v>
                </c:pt>
                <c:pt idx="624">
                  <c:v>2.000075294117647</c:v>
                </c:pt>
                <c:pt idx="625">
                  <c:v>2.0000712941176468</c:v>
                </c:pt>
                <c:pt idx="626">
                  <c:v>2.0000675294117647</c:v>
                </c:pt>
                <c:pt idx="627">
                  <c:v>2.0000640000000001</c:v>
                </c:pt>
                <c:pt idx="628">
                  <c:v>2.000061176470588</c:v>
                </c:pt>
                <c:pt idx="629">
                  <c:v>2.0000583529411764</c:v>
                </c:pt>
                <c:pt idx="630">
                  <c:v>2.0000555294117648</c:v>
                </c:pt>
                <c:pt idx="631">
                  <c:v>2.0000529411764707</c:v>
                </c:pt>
                <c:pt idx="632">
                  <c:v>2.0000505882352941</c:v>
                </c:pt>
                <c:pt idx="633">
                  <c:v>2.0000484705882351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40F-41C2-9119-E6E71DAB1679}"/>
            </c:ext>
          </c:extLst>
        </c:ser>
        <c:ser>
          <c:idx val="7"/>
          <c:order val="6"/>
          <c:spPr>
            <a:ln w="19050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[7]Sheet1!$B$1:$B$655</c:f>
              <c:numCache>
                <c:formatCode>General</c:formatCode>
                <c:ptCount val="655"/>
                <c:pt idx="0">
                  <c:v>272.18796809999998</c:v>
                </c:pt>
                <c:pt idx="1">
                  <c:v>272.23787999999996</c:v>
                </c:pt>
                <c:pt idx="2">
                  <c:v>272.28778119999998</c:v>
                </c:pt>
                <c:pt idx="3">
                  <c:v>272.33749819999997</c:v>
                </c:pt>
                <c:pt idx="4">
                  <c:v>272.3875405</c:v>
                </c:pt>
                <c:pt idx="5">
                  <c:v>272.43372799999997</c:v>
                </c:pt>
                <c:pt idx="6">
                  <c:v>272.4787766</c:v>
                </c:pt>
                <c:pt idx="7">
                  <c:v>272.52898679999998</c:v>
                </c:pt>
                <c:pt idx="8">
                  <c:v>272.57938759999996</c:v>
                </c:pt>
                <c:pt idx="9">
                  <c:v>272.62967099999997</c:v>
                </c:pt>
                <c:pt idx="10">
                  <c:v>272.67862719999999</c:v>
                </c:pt>
                <c:pt idx="11">
                  <c:v>272.728883</c:v>
                </c:pt>
                <c:pt idx="12">
                  <c:v>272.77473459999999</c:v>
                </c:pt>
                <c:pt idx="13">
                  <c:v>272.82129999999995</c:v>
                </c:pt>
                <c:pt idx="14">
                  <c:v>272.87120299999998</c:v>
                </c:pt>
                <c:pt idx="15">
                  <c:v>272.9210875</c:v>
                </c:pt>
                <c:pt idx="16">
                  <c:v>272.9710652</c:v>
                </c:pt>
                <c:pt idx="17">
                  <c:v>273.02155579999999</c:v>
                </c:pt>
                <c:pt idx="18">
                  <c:v>273.07143359999998</c:v>
                </c:pt>
                <c:pt idx="19">
                  <c:v>273.11721022999996</c:v>
                </c:pt>
                <c:pt idx="20">
                  <c:v>273.16344612</c:v>
                </c:pt>
                <c:pt idx="21">
                  <c:v>273.21335325999996</c:v>
                </c:pt>
                <c:pt idx="22">
                  <c:v>273.26316679999996</c:v>
                </c:pt>
                <c:pt idx="23">
                  <c:v>273.31269379999998</c:v>
                </c:pt>
                <c:pt idx="24">
                  <c:v>273.36302659999996</c:v>
                </c:pt>
                <c:pt idx="25">
                  <c:v>273.41304149999996</c:v>
                </c:pt>
                <c:pt idx="26">
                  <c:v>273.4590164</c:v>
                </c:pt>
                <c:pt idx="27">
                  <c:v>273.50525809999999</c:v>
                </c:pt>
                <c:pt idx="28">
                  <c:v>273.55465299999997</c:v>
                </c:pt>
                <c:pt idx="29">
                  <c:v>273.60497359999999</c:v>
                </c:pt>
                <c:pt idx="30">
                  <c:v>273.65511719999995</c:v>
                </c:pt>
                <c:pt idx="31">
                  <c:v>273.70525319999996</c:v>
                </c:pt>
                <c:pt idx="32">
                  <c:v>273.7547156</c:v>
                </c:pt>
                <c:pt idx="33">
                  <c:v>273.80062749999996</c:v>
                </c:pt>
                <c:pt idx="34">
                  <c:v>273.84607119999998</c:v>
                </c:pt>
                <c:pt idx="35">
                  <c:v>273.8966643</c:v>
                </c:pt>
                <c:pt idx="36">
                  <c:v>273.9466458</c:v>
                </c:pt>
                <c:pt idx="37">
                  <c:v>273.99621759999997</c:v>
                </c:pt>
                <c:pt idx="38">
                  <c:v>274.04651869999998</c:v>
                </c:pt>
                <c:pt idx="39">
                  <c:v>274.09678179999997</c:v>
                </c:pt>
                <c:pt idx="40">
                  <c:v>274.14251969999998</c:v>
                </c:pt>
                <c:pt idx="41">
                  <c:v>274.18774399999995</c:v>
                </c:pt>
                <c:pt idx="42">
                  <c:v>274.23848399999997</c:v>
                </c:pt>
                <c:pt idx="43">
                  <c:v>274.28762899999998</c:v>
                </c:pt>
                <c:pt idx="44">
                  <c:v>274.33754799999997</c:v>
                </c:pt>
                <c:pt idx="45">
                  <c:v>274.38863599999996</c:v>
                </c:pt>
                <c:pt idx="46">
                  <c:v>274.43796299999997</c:v>
                </c:pt>
                <c:pt idx="47">
                  <c:v>274.48368599999998</c:v>
                </c:pt>
                <c:pt idx="48">
                  <c:v>274.529674</c:v>
                </c:pt>
                <c:pt idx="49">
                  <c:v>274.57935199999997</c:v>
                </c:pt>
                <c:pt idx="50">
                  <c:v>274.62927099999996</c:v>
                </c:pt>
                <c:pt idx="51">
                  <c:v>274.679238</c:v>
                </c:pt>
                <c:pt idx="52">
                  <c:v>274.729555</c:v>
                </c:pt>
                <c:pt idx="53">
                  <c:v>274.77923599999997</c:v>
                </c:pt>
                <c:pt idx="54">
                  <c:v>274.824884</c:v>
                </c:pt>
                <c:pt idx="55">
                  <c:v>274.87145599999997</c:v>
                </c:pt>
                <c:pt idx="56">
                  <c:v>274.921605</c:v>
                </c:pt>
                <c:pt idx="57">
                  <c:v>274.97183199999995</c:v>
                </c:pt>
                <c:pt idx="58">
                  <c:v>275.02113599999996</c:v>
                </c:pt>
                <c:pt idx="59">
                  <c:v>275.07144</c:v>
                </c:pt>
                <c:pt idx="60">
                  <c:v>275.12189899999998</c:v>
                </c:pt>
                <c:pt idx="61">
                  <c:v>275.16744899999998</c:v>
                </c:pt>
                <c:pt idx="62">
                  <c:v>275.21391199999999</c:v>
                </c:pt>
                <c:pt idx="63">
                  <c:v>275.26316399999996</c:v>
                </c:pt>
                <c:pt idx="64">
                  <c:v>275.31419599999998</c:v>
                </c:pt>
                <c:pt idx="65">
                  <c:v>275.36436199999997</c:v>
                </c:pt>
                <c:pt idx="66">
                  <c:v>275.41407999999996</c:v>
                </c:pt>
                <c:pt idx="67">
                  <c:v>275.46368899999999</c:v>
                </c:pt>
                <c:pt idx="68">
                  <c:v>275.510133</c:v>
                </c:pt>
                <c:pt idx="69">
                  <c:v>275.555744</c:v>
                </c:pt>
                <c:pt idx="70">
                  <c:v>275.60603599999996</c:v>
                </c:pt>
                <c:pt idx="71">
                  <c:v>275.655844</c:v>
                </c:pt>
                <c:pt idx="72">
                  <c:v>275.70574199999999</c:v>
                </c:pt>
                <c:pt idx="73">
                  <c:v>275.75691599999999</c:v>
                </c:pt>
                <c:pt idx="74">
                  <c:v>275.806378</c:v>
                </c:pt>
                <c:pt idx="75">
                  <c:v>275.85218499999996</c:v>
                </c:pt>
                <c:pt idx="76">
                  <c:v>275.89796699999999</c:v>
                </c:pt>
                <c:pt idx="77">
                  <c:v>275.94807199999997</c:v>
                </c:pt>
                <c:pt idx="78">
                  <c:v>275.99865599999998</c:v>
                </c:pt>
                <c:pt idx="79">
                  <c:v>276.04881399999999</c:v>
                </c:pt>
                <c:pt idx="80">
                  <c:v>276.09849599999995</c:v>
                </c:pt>
                <c:pt idx="81">
                  <c:v>276.148391</c:v>
                </c:pt>
                <c:pt idx="82">
                  <c:v>276.19409399999995</c:v>
                </c:pt>
                <c:pt idx="83">
                  <c:v>276.24095999999997</c:v>
                </c:pt>
                <c:pt idx="84">
                  <c:v>276.29016999999999</c:v>
                </c:pt>
                <c:pt idx="85">
                  <c:v>276.34077399999995</c:v>
                </c:pt>
                <c:pt idx="86">
                  <c:v>276.38984599999998</c:v>
                </c:pt>
                <c:pt idx="87">
                  <c:v>276.44002</c:v>
                </c:pt>
                <c:pt idx="88">
                  <c:v>276.49055999999996</c:v>
                </c:pt>
                <c:pt idx="89">
                  <c:v>276.53646099999997</c:v>
                </c:pt>
                <c:pt idx="90">
                  <c:v>276.58261999999996</c:v>
                </c:pt>
                <c:pt idx="91">
                  <c:v>276.63235199999997</c:v>
                </c:pt>
                <c:pt idx="92">
                  <c:v>276.68289799999997</c:v>
                </c:pt>
                <c:pt idx="93">
                  <c:v>276.732418</c:v>
                </c:pt>
                <c:pt idx="94">
                  <c:v>276.78262899999999</c:v>
                </c:pt>
                <c:pt idx="95">
                  <c:v>276.83260999999999</c:v>
                </c:pt>
                <c:pt idx="96">
                  <c:v>276.87805899999995</c:v>
                </c:pt>
                <c:pt idx="97">
                  <c:v>276.92473799999999</c:v>
                </c:pt>
                <c:pt idx="98">
                  <c:v>276.97467</c:v>
                </c:pt>
                <c:pt idx="99">
                  <c:v>277.02488199999999</c:v>
                </c:pt>
                <c:pt idx="100">
                  <c:v>277.07469599999996</c:v>
                </c:pt>
                <c:pt idx="101">
                  <c:v>277.124798</c:v>
                </c:pt>
                <c:pt idx="102">
                  <c:v>277.17489899999998</c:v>
                </c:pt>
                <c:pt idx="103">
                  <c:v>277.22072599999996</c:v>
                </c:pt>
                <c:pt idx="104">
                  <c:v>277.26657599999999</c:v>
                </c:pt>
                <c:pt idx="105">
                  <c:v>277.31663199999997</c:v>
                </c:pt>
                <c:pt idx="106">
                  <c:v>277.36744399999998</c:v>
                </c:pt>
                <c:pt idx="107">
                  <c:v>277.41704399999998</c:v>
                </c:pt>
                <c:pt idx="108">
                  <c:v>277.46721599999995</c:v>
                </c:pt>
                <c:pt idx="109">
                  <c:v>277.51673499999998</c:v>
                </c:pt>
                <c:pt idx="110">
                  <c:v>277.56290300000001</c:v>
                </c:pt>
                <c:pt idx="111">
                  <c:v>277.60839999999996</c:v>
                </c:pt>
                <c:pt idx="112">
                  <c:v>277.65831599999996</c:v>
                </c:pt>
                <c:pt idx="113">
                  <c:v>277.70858999999996</c:v>
                </c:pt>
                <c:pt idx="114">
                  <c:v>277.75872599999997</c:v>
                </c:pt>
                <c:pt idx="115">
                  <c:v>277.80911899999995</c:v>
                </c:pt>
                <c:pt idx="116">
                  <c:v>277.85857599999997</c:v>
                </c:pt>
                <c:pt idx="117">
                  <c:v>277.90420699999999</c:v>
                </c:pt>
                <c:pt idx="118">
                  <c:v>277.950784</c:v>
                </c:pt>
                <c:pt idx="119">
                  <c:v>278.00042999999999</c:v>
                </c:pt>
                <c:pt idx="120">
                  <c:v>278.05033599999996</c:v>
                </c:pt>
                <c:pt idx="121">
                  <c:v>278.100188</c:v>
                </c:pt>
                <c:pt idx="122">
                  <c:v>278.15049799999997</c:v>
                </c:pt>
                <c:pt idx="123">
                  <c:v>278.20068699999996</c:v>
                </c:pt>
                <c:pt idx="124">
                  <c:v>278.24623099999997</c:v>
                </c:pt>
                <c:pt idx="125">
                  <c:v>278.29281199999997</c:v>
                </c:pt>
                <c:pt idx="126">
                  <c:v>278.342825</c:v>
                </c:pt>
                <c:pt idx="127">
                  <c:v>278.39322299999998</c:v>
                </c:pt>
                <c:pt idx="128">
                  <c:v>278.44288899999998</c:v>
                </c:pt>
                <c:pt idx="129">
                  <c:v>278.49340999999998</c:v>
                </c:pt>
                <c:pt idx="130">
                  <c:v>278.54255499999999</c:v>
                </c:pt>
                <c:pt idx="131">
                  <c:v>278.58856699999995</c:v>
                </c:pt>
                <c:pt idx="132">
                  <c:v>278.63433099999997</c:v>
                </c:pt>
                <c:pt idx="133">
                  <c:v>278.68535199999997</c:v>
                </c:pt>
                <c:pt idx="134">
                  <c:v>278.73558799999995</c:v>
                </c:pt>
                <c:pt idx="135">
                  <c:v>278.78526999999997</c:v>
                </c:pt>
                <c:pt idx="136">
                  <c:v>278.83541399999996</c:v>
                </c:pt>
                <c:pt idx="137">
                  <c:v>278.88494199999997</c:v>
                </c:pt>
                <c:pt idx="138">
                  <c:v>278.93131</c:v>
                </c:pt>
                <c:pt idx="139">
                  <c:v>278.977576</c:v>
                </c:pt>
                <c:pt idx="140">
                  <c:v>279.02680499999997</c:v>
                </c:pt>
                <c:pt idx="141">
                  <c:v>279.077474</c:v>
                </c:pt>
                <c:pt idx="142">
                  <c:v>279.12743599999999</c:v>
                </c:pt>
                <c:pt idx="143">
                  <c:v>279.17707099999996</c:v>
                </c:pt>
                <c:pt idx="144">
                  <c:v>279.22719599999999</c:v>
                </c:pt>
                <c:pt idx="145">
                  <c:v>279.27225399999998</c:v>
                </c:pt>
                <c:pt idx="146">
                  <c:v>279.31872199999998</c:v>
                </c:pt>
                <c:pt idx="147">
                  <c:v>279.36887199999995</c:v>
                </c:pt>
                <c:pt idx="148">
                  <c:v>279.41880199999997</c:v>
                </c:pt>
                <c:pt idx="149">
                  <c:v>279.46910800000001</c:v>
                </c:pt>
                <c:pt idx="150">
                  <c:v>279.51943399999999</c:v>
                </c:pt>
                <c:pt idx="151">
                  <c:v>279.56981199999996</c:v>
                </c:pt>
                <c:pt idx="152">
                  <c:v>279.61453</c:v>
                </c:pt>
                <c:pt idx="153">
                  <c:v>279.66059999999999</c:v>
                </c:pt>
                <c:pt idx="154">
                  <c:v>279.71077399999996</c:v>
                </c:pt>
                <c:pt idx="155">
                  <c:v>279.76124299999998</c:v>
                </c:pt>
                <c:pt idx="156">
                  <c:v>279.81099499999999</c:v>
                </c:pt>
                <c:pt idx="157">
                  <c:v>279.86159299999997</c:v>
                </c:pt>
                <c:pt idx="158">
                  <c:v>279.91083899999995</c:v>
                </c:pt>
                <c:pt idx="159">
                  <c:v>279.95755599999995</c:v>
                </c:pt>
                <c:pt idx="160">
                  <c:v>280.00283199999996</c:v>
                </c:pt>
                <c:pt idx="161">
                  <c:v>280.05348599999996</c:v>
                </c:pt>
                <c:pt idx="162">
                  <c:v>280.10336599999999</c:v>
                </c:pt>
                <c:pt idx="163">
                  <c:v>280.15313899999995</c:v>
                </c:pt>
                <c:pt idx="164">
                  <c:v>280.20353599999999</c:v>
                </c:pt>
                <c:pt idx="165">
                  <c:v>280.25389099999995</c:v>
                </c:pt>
                <c:pt idx="166">
                  <c:v>280.29916799999995</c:v>
                </c:pt>
                <c:pt idx="167">
                  <c:v>280.344853</c:v>
                </c:pt>
                <c:pt idx="168">
                  <c:v>280.39577399999996</c:v>
                </c:pt>
                <c:pt idx="169">
                  <c:v>280.44526399999995</c:v>
                </c:pt>
                <c:pt idx="170">
                  <c:v>280.49527899999998</c:v>
                </c:pt>
                <c:pt idx="171">
                  <c:v>280.54532799999998</c:v>
                </c:pt>
                <c:pt idx="172">
                  <c:v>280.59578599999998</c:v>
                </c:pt>
                <c:pt idx="173">
                  <c:v>280.641076</c:v>
                </c:pt>
                <c:pt idx="174">
                  <c:v>280.686846</c:v>
                </c:pt>
                <c:pt idx="175">
                  <c:v>280.73683399999999</c:v>
                </c:pt>
                <c:pt idx="176">
                  <c:v>280.78646099999997</c:v>
                </c:pt>
                <c:pt idx="177">
                  <c:v>280.83664899999997</c:v>
                </c:pt>
                <c:pt idx="178">
                  <c:v>280.88701599999996</c:v>
                </c:pt>
                <c:pt idx="179">
                  <c:v>280.93714299999999</c:v>
                </c:pt>
                <c:pt idx="180">
                  <c:v>280.98279700000001</c:v>
                </c:pt>
                <c:pt idx="181">
                  <c:v>281.028345</c:v>
                </c:pt>
                <c:pt idx="182">
                  <c:v>281.07852399999996</c:v>
                </c:pt>
                <c:pt idx="183">
                  <c:v>281.12817799999999</c:v>
                </c:pt>
                <c:pt idx="184">
                  <c:v>281.179304</c:v>
                </c:pt>
                <c:pt idx="185">
                  <c:v>281.22920599999998</c:v>
                </c:pt>
                <c:pt idx="186">
                  <c:v>281.27857399999999</c:v>
                </c:pt>
                <c:pt idx="187">
                  <c:v>281.32513899999998</c:v>
                </c:pt>
                <c:pt idx="188">
                  <c:v>281.37041299999999</c:v>
                </c:pt>
                <c:pt idx="189">
                  <c:v>281.420794</c:v>
                </c:pt>
                <c:pt idx="190">
                  <c:v>281.47095999999999</c:v>
                </c:pt>
                <c:pt idx="191">
                  <c:v>281.52090699999997</c:v>
                </c:pt>
                <c:pt idx="192">
                  <c:v>281.57126599999998</c:v>
                </c:pt>
                <c:pt idx="193">
                  <c:v>281.62023799999997</c:v>
                </c:pt>
                <c:pt idx="194">
                  <c:v>281.66650899999996</c:v>
                </c:pt>
                <c:pt idx="195">
                  <c:v>281.712538</c:v>
                </c:pt>
                <c:pt idx="196">
                  <c:v>281.76304199999998</c:v>
                </c:pt>
                <c:pt idx="197">
                  <c:v>281.812544</c:v>
                </c:pt>
                <c:pt idx="198">
                  <c:v>281.86281099999997</c:v>
                </c:pt>
                <c:pt idx="199">
                  <c:v>281.91281099999998</c:v>
                </c:pt>
                <c:pt idx="200">
                  <c:v>281.96290599999998</c:v>
                </c:pt>
                <c:pt idx="201">
                  <c:v>282.00880099999995</c:v>
                </c:pt>
                <c:pt idx="202">
                  <c:v>282.05479399999996</c:v>
                </c:pt>
                <c:pt idx="203">
                  <c:v>282.10416299999997</c:v>
                </c:pt>
                <c:pt idx="204">
                  <c:v>282.15443399999998</c:v>
                </c:pt>
                <c:pt idx="205">
                  <c:v>282.20443899999998</c:v>
                </c:pt>
                <c:pt idx="206">
                  <c:v>282.25497199999995</c:v>
                </c:pt>
                <c:pt idx="207">
                  <c:v>282.304304</c:v>
                </c:pt>
                <c:pt idx="208">
                  <c:v>282.35103199999998</c:v>
                </c:pt>
                <c:pt idx="209">
                  <c:v>282.39687399999997</c:v>
                </c:pt>
                <c:pt idx="210">
                  <c:v>282.446394</c:v>
                </c:pt>
                <c:pt idx="211">
                  <c:v>282.49716899999999</c:v>
                </c:pt>
                <c:pt idx="212">
                  <c:v>282.546875</c:v>
                </c:pt>
                <c:pt idx="213">
                  <c:v>282.59716899999995</c:v>
                </c:pt>
                <c:pt idx="214">
                  <c:v>282.64698199999998</c:v>
                </c:pt>
                <c:pt idx="215">
                  <c:v>282.69294499999995</c:v>
                </c:pt>
                <c:pt idx="216">
                  <c:v>282.73824500000001</c:v>
                </c:pt>
                <c:pt idx="217">
                  <c:v>282.788388</c:v>
                </c:pt>
                <c:pt idx="218">
                  <c:v>282.83810299999999</c:v>
                </c:pt>
                <c:pt idx="219">
                  <c:v>282.888488</c:v>
                </c:pt>
                <c:pt idx="220">
                  <c:v>282.93841599999996</c:v>
                </c:pt>
                <c:pt idx="221">
                  <c:v>282.98839999999996</c:v>
                </c:pt>
                <c:pt idx="222">
                  <c:v>283.03447399999999</c:v>
                </c:pt>
                <c:pt idx="223">
                  <c:v>283.07978399999996</c:v>
                </c:pt>
                <c:pt idx="224">
                  <c:v>283.12969099999998</c:v>
                </c:pt>
                <c:pt idx="225">
                  <c:v>283.18010999999996</c:v>
                </c:pt>
                <c:pt idx="226">
                  <c:v>283.23024999999996</c:v>
                </c:pt>
                <c:pt idx="227">
                  <c:v>283.28039999999999</c:v>
                </c:pt>
                <c:pt idx="228">
                  <c:v>283.32988999999998</c:v>
                </c:pt>
                <c:pt idx="229">
                  <c:v>283.37601999999998</c:v>
                </c:pt>
                <c:pt idx="230">
                  <c:v>283.42175999999995</c:v>
                </c:pt>
                <c:pt idx="231">
                  <c:v>283.47161999999997</c:v>
                </c:pt>
                <c:pt idx="232">
                  <c:v>283.52187999999995</c:v>
                </c:pt>
                <c:pt idx="233">
                  <c:v>283.57142999999996</c:v>
                </c:pt>
                <c:pt idx="234">
                  <c:v>283.62151999999998</c:v>
                </c:pt>
                <c:pt idx="235">
                  <c:v>283.67131999999998</c:v>
                </c:pt>
                <c:pt idx="236">
                  <c:v>283.71795999999995</c:v>
                </c:pt>
                <c:pt idx="237">
                  <c:v>283.76344999999998</c:v>
                </c:pt>
                <c:pt idx="238">
                  <c:v>283.81416999999999</c:v>
                </c:pt>
                <c:pt idx="239">
                  <c:v>283.86351999999999</c:v>
                </c:pt>
                <c:pt idx="240">
                  <c:v>283.91336999999999</c:v>
                </c:pt>
                <c:pt idx="241">
                  <c:v>283.96364</c:v>
                </c:pt>
                <c:pt idx="242">
                  <c:v>284.01358999999997</c:v>
                </c:pt>
                <c:pt idx="243">
                  <c:v>284.05914999999999</c:v>
                </c:pt>
                <c:pt idx="244">
                  <c:v>284.10550000000001</c:v>
                </c:pt>
                <c:pt idx="245">
                  <c:v>284.15533999999997</c:v>
                </c:pt>
                <c:pt idx="246">
                  <c:v>284.20517999999998</c:v>
                </c:pt>
                <c:pt idx="247">
                  <c:v>284.25556</c:v>
                </c:pt>
                <c:pt idx="248">
                  <c:v>284.30523999999997</c:v>
                </c:pt>
                <c:pt idx="249">
                  <c:v>284.35501999999997</c:v>
                </c:pt>
                <c:pt idx="250">
                  <c:v>284.40116999999998</c:v>
                </c:pt>
                <c:pt idx="251">
                  <c:v>284.44662</c:v>
                </c:pt>
                <c:pt idx="252">
                  <c:v>284.49636999999996</c:v>
                </c:pt>
                <c:pt idx="253">
                  <c:v>284.54643999999996</c:v>
                </c:pt>
                <c:pt idx="254">
                  <c:v>284.59622999999999</c:v>
                </c:pt>
                <c:pt idx="255">
                  <c:v>284.64668</c:v>
                </c:pt>
                <c:pt idx="256">
                  <c:v>284.69630999999998</c:v>
                </c:pt>
                <c:pt idx="257">
                  <c:v>284.74228999999997</c:v>
                </c:pt>
                <c:pt idx="258">
                  <c:v>284.78802999999999</c:v>
                </c:pt>
                <c:pt idx="259">
                  <c:v>284.83769999999998</c:v>
                </c:pt>
                <c:pt idx="260">
                  <c:v>284.88831999999996</c:v>
                </c:pt>
                <c:pt idx="261">
                  <c:v>284.93838</c:v>
                </c:pt>
                <c:pt idx="262">
                  <c:v>284.98924999999997</c:v>
                </c:pt>
                <c:pt idx="263">
                  <c:v>285.03829999999999</c:v>
                </c:pt>
                <c:pt idx="264">
                  <c:v>285.08404999999999</c:v>
                </c:pt>
                <c:pt idx="265">
                  <c:v>285.13018</c:v>
                </c:pt>
                <c:pt idx="266">
                  <c:v>285.18082999999996</c:v>
                </c:pt>
                <c:pt idx="267">
                  <c:v>285.23091999999997</c:v>
                </c:pt>
                <c:pt idx="268">
                  <c:v>285.28058999999996</c:v>
                </c:pt>
                <c:pt idx="269">
                  <c:v>285.33053999999998</c:v>
                </c:pt>
                <c:pt idx="270">
                  <c:v>285.3811</c:v>
                </c:pt>
                <c:pt idx="271">
                  <c:v>285.42633999999998</c:v>
                </c:pt>
                <c:pt idx="272">
                  <c:v>285.47190000000001</c:v>
                </c:pt>
                <c:pt idx="273">
                  <c:v>285.52253999999999</c:v>
                </c:pt>
                <c:pt idx="274">
                  <c:v>285.57196999999996</c:v>
                </c:pt>
                <c:pt idx="275">
                  <c:v>285.62225999999998</c:v>
                </c:pt>
                <c:pt idx="276">
                  <c:v>285.67224999999996</c:v>
                </c:pt>
                <c:pt idx="277">
                  <c:v>285.72235999999998</c:v>
                </c:pt>
                <c:pt idx="278">
                  <c:v>285.76831999999996</c:v>
                </c:pt>
                <c:pt idx="279">
                  <c:v>285.81422999999995</c:v>
                </c:pt>
                <c:pt idx="280">
                  <c:v>285.86437999999998</c:v>
                </c:pt>
                <c:pt idx="281">
                  <c:v>285.91433999999998</c:v>
                </c:pt>
                <c:pt idx="282">
                  <c:v>285.96445999999997</c:v>
                </c:pt>
                <c:pt idx="283">
                  <c:v>286.01417999999995</c:v>
                </c:pt>
                <c:pt idx="284">
                  <c:v>286.06455999999997</c:v>
                </c:pt>
                <c:pt idx="285">
                  <c:v>286.10963999999996</c:v>
                </c:pt>
                <c:pt idx="286">
                  <c:v>286.15613999999999</c:v>
                </c:pt>
                <c:pt idx="287">
                  <c:v>286.20590999999996</c:v>
                </c:pt>
                <c:pt idx="288">
                  <c:v>286.25619</c:v>
                </c:pt>
                <c:pt idx="289">
                  <c:v>286.30673999999999</c:v>
                </c:pt>
                <c:pt idx="290">
                  <c:v>286.35641999999996</c:v>
                </c:pt>
                <c:pt idx="291">
                  <c:v>286.40586999999999</c:v>
                </c:pt>
                <c:pt idx="292">
                  <c:v>286.45188999999999</c:v>
                </c:pt>
                <c:pt idx="293">
                  <c:v>286.49786</c:v>
                </c:pt>
                <c:pt idx="294">
                  <c:v>286.54759999999999</c:v>
                </c:pt>
                <c:pt idx="295">
                  <c:v>286.59798999999998</c:v>
                </c:pt>
                <c:pt idx="296">
                  <c:v>286.64839999999998</c:v>
                </c:pt>
                <c:pt idx="297">
                  <c:v>286.69854999999995</c:v>
                </c:pt>
                <c:pt idx="298">
                  <c:v>286.74892</c:v>
                </c:pt>
                <c:pt idx="299">
                  <c:v>286.79389999999995</c:v>
                </c:pt>
                <c:pt idx="300">
                  <c:v>286.83990999999997</c:v>
                </c:pt>
                <c:pt idx="301">
                  <c:v>286.88972999999999</c:v>
                </c:pt>
                <c:pt idx="302">
                  <c:v>286.94006999999999</c:v>
                </c:pt>
                <c:pt idx="303">
                  <c:v>286.98996</c:v>
                </c:pt>
                <c:pt idx="304">
                  <c:v>287.04023999999998</c:v>
                </c:pt>
                <c:pt idx="305">
                  <c:v>287.08950999999996</c:v>
                </c:pt>
                <c:pt idx="306">
                  <c:v>287.13622999999995</c:v>
                </c:pt>
                <c:pt idx="307">
                  <c:v>287.18221999999997</c:v>
                </c:pt>
                <c:pt idx="308">
                  <c:v>287.23203999999998</c:v>
                </c:pt>
                <c:pt idx="309">
                  <c:v>287.28215999999998</c:v>
                </c:pt>
                <c:pt idx="310">
                  <c:v>287.33175999999997</c:v>
                </c:pt>
                <c:pt idx="311">
                  <c:v>287.38193999999999</c:v>
                </c:pt>
                <c:pt idx="312">
                  <c:v>287.43178</c:v>
                </c:pt>
                <c:pt idx="313">
                  <c:v>287.47762</c:v>
                </c:pt>
                <c:pt idx="314">
                  <c:v>287.52333999999996</c:v>
                </c:pt>
                <c:pt idx="315">
                  <c:v>287.57385999999997</c:v>
                </c:pt>
                <c:pt idx="316">
                  <c:v>287.62412999999998</c:v>
                </c:pt>
                <c:pt idx="317">
                  <c:v>287.67417</c:v>
                </c:pt>
                <c:pt idx="318">
                  <c:v>287.72390999999999</c:v>
                </c:pt>
                <c:pt idx="319">
                  <c:v>287.77439999999996</c:v>
                </c:pt>
                <c:pt idx="320">
                  <c:v>287.82005999999996</c:v>
                </c:pt>
                <c:pt idx="321">
                  <c:v>287.86613</c:v>
                </c:pt>
                <c:pt idx="322">
                  <c:v>287.91585999999995</c:v>
                </c:pt>
                <c:pt idx="323">
                  <c:v>287.96638999999999</c:v>
                </c:pt>
                <c:pt idx="324">
                  <c:v>288.01565999999997</c:v>
                </c:pt>
                <c:pt idx="325">
                  <c:v>288.06599</c:v>
                </c:pt>
                <c:pt idx="326">
                  <c:v>288.11667</c:v>
                </c:pt>
                <c:pt idx="327">
                  <c:v>288.16244</c:v>
                </c:pt>
                <c:pt idx="328">
                  <c:v>288.20844</c:v>
                </c:pt>
                <c:pt idx="329">
                  <c:v>288.25822999999997</c:v>
                </c:pt>
                <c:pt idx="330">
                  <c:v>288.30854999999997</c:v>
                </c:pt>
                <c:pt idx="331">
                  <c:v>288.35879</c:v>
                </c:pt>
                <c:pt idx="332">
                  <c:v>288.40812</c:v>
                </c:pt>
                <c:pt idx="333">
                  <c:v>288.45882</c:v>
                </c:pt>
                <c:pt idx="334">
                  <c:v>288.50469999999996</c:v>
                </c:pt>
                <c:pt idx="335">
                  <c:v>288.55020999999999</c:v>
                </c:pt>
                <c:pt idx="336">
                  <c:v>288.60042999999996</c:v>
                </c:pt>
                <c:pt idx="337">
                  <c:v>288.65040999999997</c:v>
                </c:pt>
                <c:pt idx="338">
                  <c:v>288.70025999999996</c:v>
                </c:pt>
                <c:pt idx="339">
                  <c:v>288.75054999999998</c:v>
                </c:pt>
                <c:pt idx="340">
                  <c:v>288.80065999999999</c:v>
                </c:pt>
                <c:pt idx="341">
                  <c:v>288.84706</c:v>
                </c:pt>
                <c:pt idx="342">
                  <c:v>288.89202</c:v>
                </c:pt>
                <c:pt idx="343">
                  <c:v>288.94198</c:v>
                </c:pt>
                <c:pt idx="344">
                  <c:v>288.99263999999999</c:v>
                </c:pt>
                <c:pt idx="345">
                  <c:v>289.04217999999997</c:v>
                </c:pt>
                <c:pt idx="346">
                  <c:v>289.09262999999999</c:v>
                </c:pt>
                <c:pt idx="347">
                  <c:v>289.14240999999998</c:v>
                </c:pt>
                <c:pt idx="348">
                  <c:v>289.18832999999995</c:v>
                </c:pt>
                <c:pt idx="349">
                  <c:v>289.23422999999997</c:v>
                </c:pt>
                <c:pt idx="350">
                  <c:v>289.28405999999995</c:v>
                </c:pt>
                <c:pt idx="351">
                  <c:v>289.33436999999998</c:v>
                </c:pt>
                <c:pt idx="352">
                  <c:v>289.38379999999995</c:v>
                </c:pt>
                <c:pt idx="353">
                  <c:v>289.43415999999996</c:v>
                </c:pt>
                <c:pt idx="354">
                  <c:v>289.48446999999999</c:v>
                </c:pt>
                <c:pt idx="355">
                  <c:v>289.53019999999998</c:v>
                </c:pt>
                <c:pt idx="356">
                  <c:v>289.57589999999999</c:v>
                </c:pt>
                <c:pt idx="357">
                  <c:v>289.62624</c:v>
                </c:pt>
                <c:pt idx="358">
                  <c:v>289.67652999999996</c:v>
                </c:pt>
                <c:pt idx="359">
                  <c:v>289.72639999999996</c:v>
                </c:pt>
                <c:pt idx="360">
                  <c:v>289.77634</c:v>
                </c:pt>
                <c:pt idx="361">
                  <c:v>289.82658999999995</c:v>
                </c:pt>
                <c:pt idx="362">
                  <c:v>289.87254999999999</c:v>
                </c:pt>
                <c:pt idx="363">
                  <c:v>289.91825999999998</c:v>
                </c:pt>
                <c:pt idx="364">
                  <c:v>289.96886999999998</c:v>
                </c:pt>
                <c:pt idx="365">
                  <c:v>290.01868999999999</c:v>
                </c:pt>
                <c:pt idx="366">
                  <c:v>290.06885</c:v>
                </c:pt>
                <c:pt idx="367">
                  <c:v>290.11865999999998</c:v>
                </c:pt>
                <c:pt idx="368">
                  <c:v>290.16916999999995</c:v>
                </c:pt>
                <c:pt idx="369">
                  <c:v>290.21504999999996</c:v>
                </c:pt>
                <c:pt idx="370">
                  <c:v>290.26110999999997</c:v>
                </c:pt>
                <c:pt idx="371">
                  <c:v>290.31081999999998</c:v>
                </c:pt>
                <c:pt idx="372">
                  <c:v>290.36108999999999</c:v>
                </c:pt>
                <c:pt idx="373">
                  <c:v>290.41150999999996</c:v>
                </c:pt>
                <c:pt idx="374">
                  <c:v>290.46141</c:v>
                </c:pt>
                <c:pt idx="375">
                  <c:v>290.51152999999999</c:v>
                </c:pt>
                <c:pt idx="376">
                  <c:v>290.55712</c:v>
                </c:pt>
                <c:pt idx="377">
                  <c:v>290.60281999999995</c:v>
                </c:pt>
                <c:pt idx="378">
                  <c:v>290.65292999999997</c:v>
                </c:pt>
                <c:pt idx="379">
                  <c:v>290.70279999999997</c:v>
                </c:pt>
                <c:pt idx="380">
                  <c:v>290.75338999999997</c:v>
                </c:pt>
                <c:pt idx="381">
                  <c:v>290.80302999999998</c:v>
                </c:pt>
                <c:pt idx="382">
                  <c:v>290.85299999999995</c:v>
                </c:pt>
                <c:pt idx="383">
                  <c:v>290.89913999999999</c:v>
                </c:pt>
                <c:pt idx="384">
                  <c:v>290.94503999999995</c:v>
                </c:pt>
                <c:pt idx="385">
                  <c:v>290.99572000000001</c:v>
                </c:pt>
                <c:pt idx="386">
                  <c:v>291.04553999999996</c:v>
                </c:pt>
                <c:pt idx="387">
                  <c:v>291.09553</c:v>
                </c:pt>
                <c:pt idx="388">
                  <c:v>291.14481999999998</c:v>
                </c:pt>
                <c:pt idx="389">
                  <c:v>291.19495999999998</c:v>
                </c:pt>
                <c:pt idx="390">
                  <c:v>291.24124999999998</c:v>
                </c:pt>
                <c:pt idx="391">
                  <c:v>291.28683999999998</c:v>
                </c:pt>
                <c:pt idx="392">
                  <c:v>291.33641</c:v>
                </c:pt>
                <c:pt idx="393">
                  <c:v>291.38718</c:v>
                </c:pt>
                <c:pt idx="394">
                  <c:v>291.43705</c:v>
                </c:pt>
                <c:pt idx="395">
                  <c:v>291.48679999999996</c:v>
                </c:pt>
                <c:pt idx="396">
                  <c:v>291.53700999999995</c:v>
                </c:pt>
                <c:pt idx="397">
                  <c:v>291.58294999999998</c:v>
                </c:pt>
                <c:pt idx="398">
                  <c:v>291.62853999999999</c:v>
                </c:pt>
                <c:pt idx="399">
                  <c:v>291.67833999999999</c:v>
                </c:pt>
                <c:pt idx="400">
                  <c:v>291.72823</c:v>
                </c:pt>
                <c:pt idx="401">
                  <c:v>291.77882999999997</c:v>
                </c:pt>
                <c:pt idx="402">
                  <c:v>291.82890999999995</c:v>
                </c:pt>
                <c:pt idx="403">
                  <c:v>291.87885999999997</c:v>
                </c:pt>
                <c:pt idx="404">
                  <c:v>291.92426999999998</c:v>
                </c:pt>
                <c:pt idx="405">
                  <c:v>291.97003999999998</c:v>
                </c:pt>
                <c:pt idx="406">
                  <c:v>292.01972000000001</c:v>
                </c:pt>
                <c:pt idx="407">
                  <c:v>292.07018999999997</c:v>
                </c:pt>
                <c:pt idx="408">
                  <c:v>292.12048999999996</c:v>
                </c:pt>
                <c:pt idx="409">
                  <c:v>292.17039999999997</c:v>
                </c:pt>
                <c:pt idx="410">
                  <c:v>292.22065999999995</c:v>
                </c:pt>
                <c:pt idx="411">
                  <c:v>292.26704999999998</c:v>
                </c:pt>
                <c:pt idx="412">
                  <c:v>292.31241999999997</c:v>
                </c:pt>
                <c:pt idx="413">
                  <c:v>292.36201</c:v>
                </c:pt>
                <c:pt idx="414">
                  <c:v>292.41285999999997</c:v>
                </c:pt>
                <c:pt idx="415">
                  <c:v>292.46162999999996</c:v>
                </c:pt>
                <c:pt idx="416">
                  <c:v>292.51191999999998</c:v>
                </c:pt>
                <c:pt idx="417">
                  <c:v>292.56216999999998</c:v>
                </c:pt>
                <c:pt idx="418">
                  <c:v>292.60834999999997</c:v>
                </c:pt>
                <c:pt idx="419">
                  <c:v>292.65370999999999</c:v>
                </c:pt>
                <c:pt idx="420">
                  <c:v>292.70349999999996</c:v>
                </c:pt>
                <c:pt idx="421">
                  <c:v>292.75367</c:v>
                </c:pt>
                <c:pt idx="422">
                  <c:v>292.80462999999997</c:v>
                </c:pt>
                <c:pt idx="423">
                  <c:v>292.85379</c:v>
                </c:pt>
                <c:pt idx="424">
                  <c:v>292.90403999999995</c:v>
                </c:pt>
                <c:pt idx="425">
                  <c:v>292.95044999999999</c:v>
                </c:pt>
                <c:pt idx="426">
                  <c:v>292.99624999999997</c:v>
                </c:pt>
                <c:pt idx="427">
                  <c:v>293.04620999999997</c:v>
                </c:pt>
                <c:pt idx="428">
                  <c:v>293.09611999999998</c:v>
                </c:pt>
                <c:pt idx="429">
                  <c:v>293.14558999999997</c:v>
                </c:pt>
                <c:pt idx="430">
                  <c:v>293.19552999999996</c:v>
                </c:pt>
                <c:pt idx="431">
                  <c:v>293.24536000000001</c:v>
                </c:pt>
                <c:pt idx="432">
                  <c:v>293.29111999999998</c:v>
                </c:pt>
                <c:pt idx="433">
                  <c:v>293.33732999999995</c:v>
                </c:pt>
                <c:pt idx="434">
                  <c:v>293.38743999999997</c:v>
                </c:pt>
                <c:pt idx="435">
                  <c:v>293.43774999999999</c:v>
                </c:pt>
                <c:pt idx="436">
                  <c:v>293.48779999999999</c:v>
                </c:pt>
                <c:pt idx="437">
                  <c:v>293.53775999999999</c:v>
                </c:pt>
                <c:pt idx="438">
                  <c:v>293.58725999999996</c:v>
                </c:pt>
                <c:pt idx="439">
                  <c:v>293.63284999999996</c:v>
                </c:pt>
                <c:pt idx="440">
                  <c:v>293.67881999999997</c:v>
                </c:pt>
                <c:pt idx="441">
                  <c:v>293.72901999999999</c:v>
                </c:pt>
                <c:pt idx="442">
                  <c:v>293.78008</c:v>
                </c:pt>
                <c:pt idx="443">
                  <c:v>293.82956999999999</c:v>
                </c:pt>
                <c:pt idx="444">
                  <c:v>293.87967999999995</c:v>
                </c:pt>
                <c:pt idx="445">
                  <c:v>293.92998</c:v>
                </c:pt>
                <c:pt idx="446">
                  <c:v>293.97514999999999</c:v>
                </c:pt>
                <c:pt idx="447">
                  <c:v>294.02121999999997</c:v>
                </c:pt>
                <c:pt idx="448">
                  <c:v>294.07112999999998</c:v>
                </c:pt>
                <c:pt idx="449">
                  <c:v>294.12127999999996</c:v>
                </c:pt>
                <c:pt idx="450">
                  <c:v>294.17151999999999</c:v>
                </c:pt>
                <c:pt idx="451">
                  <c:v>294.22161999999997</c:v>
                </c:pt>
                <c:pt idx="452">
                  <c:v>294.27109999999999</c:v>
                </c:pt>
                <c:pt idx="453">
                  <c:v>294.31674999999996</c:v>
                </c:pt>
                <c:pt idx="454">
                  <c:v>294.36277999999999</c:v>
                </c:pt>
                <c:pt idx="455">
                  <c:v>294.41296</c:v>
                </c:pt>
                <c:pt idx="456">
                  <c:v>294.46303</c:v>
                </c:pt>
                <c:pt idx="457">
                  <c:v>294.51344</c:v>
                </c:pt>
                <c:pt idx="458">
                  <c:v>294.56291999999996</c:v>
                </c:pt>
                <c:pt idx="459">
                  <c:v>294.61275999999998</c:v>
                </c:pt>
                <c:pt idx="460">
                  <c:v>294.65887999999995</c:v>
                </c:pt>
                <c:pt idx="461">
                  <c:v>294.70475999999996</c:v>
                </c:pt>
                <c:pt idx="462">
                  <c:v>294.75471999999996</c:v>
                </c:pt>
                <c:pt idx="463">
                  <c:v>294.80481999999995</c:v>
                </c:pt>
                <c:pt idx="464">
                  <c:v>294.85559000000001</c:v>
                </c:pt>
                <c:pt idx="465">
                  <c:v>294.90527999999995</c:v>
                </c:pt>
                <c:pt idx="466">
                  <c:v>294.95447999999999</c:v>
                </c:pt>
                <c:pt idx="467">
                  <c:v>295.00070999999997</c:v>
                </c:pt>
                <c:pt idx="468">
                  <c:v>295.04701999999997</c:v>
                </c:pt>
                <c:pt idx="469">
                  <c:v>295.09703999999999</c:v>
                </c:pt>
                <c:pt idx="470">
                  <c:v>295.14689999999996</c:v>
                </c:pt>
                <c:pt idx="471">
                  <c:v>295.19749999999999</c:v>
                </c:pt>
                <c:pt idx="472">
                  <c:v>295.24672999999996</c:v>
                </c:pt>
                <c:pt idx="473">
                  <c:v>295.29759999999999</c:v>
                </c:pt>
                <c:pt idx="474">
                  <c:v>295.34290999999996</c:v>
                </c:pt>
                <c:pt idx="475">
                  <c:v>295.38911999999999</c:v>
                </c:pt>
                <c:pt idx="476">
                  <c:v>295.43892</c:v>
                </c:pt>
                <c:pt idx="477">
                  <c:v>295.48876999999999</c:v>
                </c:pt>
                <c:pt idx="478">
                  <c:v>295.53928999999999</c:v>
                </c:pt>
                <c:pt idx="479">
                  <c:v>295.58887999999996</c:v>
                </c:pt>
                <c:pt idx="480">
                  <c:v>295.63863999999995</c:v>
                </c:pt>
                <c:pt idx="481">
                  <c:v>295.68549999999999</c:v>
                </c:pt>
                <c:pt idx="482">
                  <c:v>295.73075</c:v>
                </c:pt>
                <c:pt idx="483">
                  <c:v>295.78041999999999</c:v>
                </c:pt>
                <c:pt idx="484">
                  <c:v>295.83056999999997</c:v>
                </c:pt>
                <c:pt idx="485">
                  <c:v>295.8802</c:v>
                </c:pt>
                <c:pt idx="486">
                  <c:v>295.93049999999999</c:v>
                </c:pt>
                <c:pt idx="487">
                  <c:v>295.98102</c:v>
                </c:pt>
                <c:pt idx="488">
                  <c:v>296.02611999999999</c:v>
                </c:pt>
                <c:pt idx="489">
                  <c:v>296.07261999999997</c:v>
                </c:pt>
                <c:pt idx="490">
                  <c:v>296.12237999999996</c:v>
                </c:pt>
                <c:pt idx="491">
                  <c:v>296.17318</c:v>
                </c:pt>
                <c:pt idx="492">
                  <c:v>296.22283999999996</c:v>
                </c:pt>
                <c:pt idx="493">
                  <c:v>296.27257999999995</c:v>
                </c:pt>
                <c:pt idx="494">
                  <c:v>296.32317999999998</c:v>
                </c:pt>
                <c:pt idx="495">
                  <c:v>296.3689</c:v>
                </c:pt>
                <c:pt idx="496">
                  <c:v>296.41409999999996</c:v>
                </c:pt>
                <c:pt idx="497">
                  <c:v>296.46459999999996</c:v>
                </c:pt>
                <c:pt idx="498">
                  <c:v>296.51451999999995</c:v>
                </c:pt>
                <c:pt idx="499">
                  <c:v>296.56487999999996</c:v>
                </c:pt>
                <c:pt idx="500">
                  <c:v>296.61480999999998</c:v>
                </c:pt>
                <c:pt idx="501">
                  <c:v>296.66528</c:v>
                </c:pt>
                <c:pt idx="502">
                  <c:v>296.71055999999999</c:v>
                </c:pt>
                <c:pt idx="503">
                  <c:v>296.75617999999997</c:v>
                </c:pt>
                <c:pt idx="504">
                  <c:v>296.80676</c:v>
                </c:pt>
                <c:pt idx="505">
                  <c:v>296.85672999999997</c:v>
                </c:pt>
                <c:pt idx="506">
                  <c:v>296.90679999999998</c:v>
                </c:pt>
                <c:pt idx="507">
                  <c:v>296.95644999999996</c:v>
                </c:pt>
                <c:pt idx="508">
                  <c:v>297.00664999999998</c:v>
                </c:pt>
                <c:pt idx="509">
                  <c:v>297.05270999999999</c:v>
                </c:pt>
                <c:pt idx="510">
                  <c:v>297.09763999999996</c:v>
                </c:pt>
                <c:pt idx="511">
                  <c:v>297.14811999999995</c:v>
                </c:pt>
                <c:pt idx="512">
                  <c:v>297.19822999999997</c:v>
                </c:pt>
                <c:pt idx="513">
                  <c:v>297.24817999999999</c:v>
                </c:pt>
                <c:pt idx="514">
                  <c:v>297.29861999999997</c:v>
                </c:pt>
                <c:pt idx="515">
                  <c:v>297.34825999999998</c:v>
                </c:pt>
                <c:pt idx="516">
                  <c:v>297.39413999999999</c:v>
                </c:pt>
                <c:pt idx="517">
                  <c:v>297.44023999999996</c:v>
                </c:pt>
                <c:pt idx="518">
                  <c:v>297.49001999999996</c:v>
                </c:pt>
                <c:pt idx="519">
                  <c:v>297.54037999999997</c:v>
                </c:pt>
                <c:pt idx="520">
                  <c:v>297.59051999999997</c:v>
                </c:pt>
                <c:pt idx="521">
                  <c:v>297.64006999999998</c:v>
                </c:pt>
                <c:pt idx="522">
                  <c:v>297.68985999999995</c:v>
                </c:pt>
                <c:pt idx="523">
                  <c:v>297.73622</c:v>
                </c:pt>
                <c:pt idx="524">
                  <c:v>297.78181999999998</c:v>
                </c:pt>
                <c:pt idx="525">
                  <c:v>297.83150000000001</c:v>
                </c:pt>
                <c:pt idx="526">
                  <c:v>297.88177999999999</c:v>
                </c:pt>
                <c:pt idx="527">
                  <c:v>297.93239</c:v>
                </c:pt>
                <c:pt idx="528">
                  <c:v>297.98181999999997</c:v>
                </c:pt>
                <c:pt idx="529">
                  <c:v>298.03253999999998</c:v>
                </c:pt>
                <c:pt idx="530">
                  <c:v>298.07768999999996</c:v>
                </c:pt>
                <c:pt idx="531">
                  <c:v>298.12372999999997</c:v>
                </c:pt>
                <c:pt idx="532">
                  <c:v>298.17454999999995</c:v>
                </c:pt>
                <c:pt idx="533">
                  <c:v>298.22395</c:v>
                </c:pt>
                <c:pt idx="534">
                  <c:v>298.27368999999999</c:v>
                </c:pt>
                <c:pt idx="535">
                  <c:v>298.32423999999997</c:v>
                </c:pt>
                <c:pt idx="536">
                  <c:v>298.37469999999996</c:v>
                </c:pt>
                <c:pt idx="537">
                  <c:v>298.42035999999996</c:v>
                </c:pt>
                <c:pt idx="538">
                  <c:v>298.46578999999997</c:v>
                </c:pt>
                <c:pt idx="539">
                  <c:v>298.51604999999995</c:v>
                </c:pt>
                <c:pt idx="540">
                  <c:v>298.56583999999998</c:v>
                </c:pt>
                <c:pt idx="541">
                  <c:v>298.61633999999998</c:v>
                </c:pt>
                <c:pt idx="542">
                  <c:v>298.66667999999999</c:v>
                </c:pt>
                <c:pt idx="543">
                  <c:v>298.71647999999999</c:v>
                </c:pt>
                <c:pt idx="544">
                  <c:v>298.76254</c:v>
                </c:pt>
                <c:pt idx="545">
                  <c:v>298.80868999999996</c:v>
                </c:pt>
                <c:pt idx="546">
                  <c:v>298.85832999999997</c:v>
                </c:pt>
                <c:pt idx="547">
                  <c:v>298.90814999999998</c:v>
                </c:pt>
                <c:pt idx="548">
                  <c:v>298.95819</c:v>
                </c:pt>
                <c:pt idx="549">
                  <c:v>299.00867999999997</c:v>
                </c:pt>
                <c:pt idx="550">
                  <c:v>299.05889999999999</c:v>
                </c:pt>
                <c:pt idx="551">
                  <c:v>299.10458</c:v>
                </c:pt>
                <c:pt idx="552">
                  <c:v>299.14963</c:v>
                </c:pt>
                <c:pt idx="553">
                  <c:v>299.19970000000001</c:v>
                </c:pt>
                <c:pt idx="554">
                  <c:v>299.25054</c:v>
                </c:pt>
                <c:pt idx="555">
                  <c:v>299.30047999999999</c:v>
                </c:pt>
                <c:pt idx="556">
                  <c:v>299.35047999999995</c:v>
                </c:pt>
                <c:pt idx="557">
                  <c:v>299.40057999999999</c:v>
                </c:pt>
                <c:pt idx="558">
                  <c:v>299.44646999999998</c:v>
                </c:pt>
                <c:pt idx="559">
                  <c:v>299.49242999999996</c:v>
                </c:pt>
                <c:pt idx="560">
                  <c:v>299.54219999999998</c:v>
                </c:pt>
                <c:pt idx="561">
                  <c:v>299.59271999999999</c:v>
                </c:pt>
                <c:pt idx="562">
                  <c:v>299.64267999999998</c:v>
                </c:pt>
                <c:pt idx="563">
                  <c:v>299.69311999999996</c:v>
                </c:pt>
                <c:pt idx="564">
                  <c:v>299.74311999999998</c:v>
                </c:pt>
                <c:pt idx="565">
                  <c:v>299.78837999999996</c:v>
                </c:pt>
                <c:pt idx="566">
                  <c:v>299.83449999999999</c:v>
                </c:pt>
                <c:pt idx="567">
                  <c:v>299.88451999999995</c:v>
                </c:pt>
                <c:pt idx="568">
                  <c:v>299.93397999999996</c:v>
                </c:pt>
                <c:pt idx="569">
                  <c:v>299.98410999999999</c:v>
                </c:pt>
                <c:pt idx="570">
                  <c:v>300.03389999999996</c:v>
                </c:pt>
                <c:pt idx="571">
                  <c:v>300.08394999999996</c:v>
                </c:pt>
                <c:pt idx="572">
                  <c:v>300.12993999999998</c:v>
                </c:pt>
                <c:pt idx="573">
                  <c:v>300.17541</c:v>
                </c:pt>
                <c:pt idx="574">
                  <c:v>300.22589999999997</c:v>
                </c:pt>
                <c:pt idx="575">
                  <c:v>300.27524</c:v>
                </c:pt>
                <c:pt idx="576">
                  <c:v>300.32592</c:v>
                </c:pt>
                <c:pt idx="577">
                  <c:v>300.37565999999998</c:v>
                </c:pt>
                <c:pt idx="578">
                  <c:v>300.42579999999998</c:v>
                </c:pt>
                <c:pt idx="579">
                  <c:v>300.47159999999997</c:v>
                </c:pt>
                <c:pt idx="580">
                  <c:v>300.51756</c:v>
                </c:pt>
                <c:pt idx="581">
                  <c:v>300.56768</c:v>
                </c:pt>
                <c:pt idx="582">
                  <c:v>300.61802</c:v>
                </c:pt>
                <c:pt idx="583">
                  <c:v>300.66767999999996</c:v>
                </c:pt>
                <c:pt idx="584">
                  <c:v>300.71791999999999</c:v>
                </c:pt>
                <c:pt idx="585">
                  <c:v>300.76830999999999</c:v>
                </c:pt>
                <c:pt idx="586">
                  <c:v>300.81407999999999</c:v>
                </c:pt>
                <c:pt idx="587">
                  <c:v>300.85973999999999</c:v>
                </c:pt>
                <c:pt idx="588">
                  <c:v>300.91024999999996</c:v>
                </c:pt>
                <c:pt idx="589">
                  <c:v>300.96021999999999</c:v>
                </c:pt>
                <c:pt idx="590">
                  <c:v>301.01049999999998</c:v>
                </c:pt>
                <c:pt idx="591">
                  <c:v>301.06029999999998</c:v>
                </c:pt>
                <c:pt idx="592">
                  <c:v>301.11095999999998</c:v>
                </c:pt>
                <c:pt idx="593">
                  <c:v>301.15639999999996</c:v>
                </c:pt>
                <c:pt idx="594">
                  <c:v>301.20218</c:v>
                </c:pt>
                <c:pt idx="595">
                  <c:v>301.25198</c:v>
                </c:pt>
                <c:pt idx="596">
                  <c:v>301.30228</c:v>
                </c:pt>
                <c:pt idx="597">
                  <c:v>301.35253999999998</c:v>
                </c:pt>
                <c:pt idx="598">
                  <c:v>301.40238999999997</c:v>
                </c:pt>
                <c:pt idx="599">
                  <c:v>301.45194999999995</c:v>
                </c:pt>
                <c:pt idx="600">
                  <c:v>301.49769999999995</c:v>
                </c:pt>
                <c:pt idx="601">
                  <c:v>301.54352999999998</c:v>
                </c:pt>
                <c:pt idx="602">
                  <c:v>301.59361999999999</c:v>
                </c:pt>
                <c:pt idx="603">
                  <c:v>301.64331999999996</c:v>
                </c:pt>
                <c:pt idx="604">
                  <c:v>301.69266999999996</c:v>
                </c:pt>
                <c:pt idx="605">
                  <c:v>301.74343999999996</c:v>
                </c:pt>
                <c:pt idx="606">
                  <c:v>301.79295999999999</c:v>
                </c:pt>
                <c:pt idx="607">
                  <c:v>301.83895999999999</c:v>
                </c:pt>
                <c:pt idx="608">
                  <c:v>301.88462999999996</c:v>
                </c:pt>
                <c:pt idx="609">
                  <c:v>301.93495999999999</c:v>
                </c:pt>
                <c:pt idx="610">
                  <c:v>301.98467999999997</c:v>
                </c:pt>
                <c:pt idx="611">
                  <c:v>302.03506999999996</c:v>
                </c:pt>
                <c:pt idx="612">
                  <c:v>302.08431999999999</c:v>
                </c:pt>
                <c:pt idx="613">
                  <c:v>302.13590999999997</c:v>
                </c:pt>
                <c:pt idx="614">
                  <c:v>302.18155999999999</c:v>
                </c:pt>
                <c:pt idx="615">
                  <c:v>302.22710999999998</c:v>
                </c:pt>
                <c:pt idx="616">
                  <c:v>302.27794</c:v>
                </c:pt>
                <c:pt idx="617">
                  <c:v>302.32781999999997</c:v>
                </c:pt>
                <c:pt idx="618">
                  <c:v>302.37795</c:v>
                </c:pt>
                <c:pt idx="619">
                  <c:v>302.42735999999996</c:v>
                </c:pt>
                <c:pt idx="620">
                  <c:v>302.47772999999995</c:v>
                </c:pt>
                <c:pt idx="621">
                  <c:v>302.52355</c:v>
                </c:pt>
                <c:pt idx="622">
                  <c:v>302.56878</c:v>
                </c:pt>
                <c:pt idx="623">
                  <c:v>302.61899</c:v>
                </c:pt>
                <c:pt idx="624">
                  <c:v>302.66952999999995</c:v>
                </c:pt>
                <c:pt idx="625">
                  <c:v>302.71925999999996</c:v>
                </c:pt>
                <c:pt idx="626">
                  <c:v>302.76910999999996</c:v>
                </c:pt>
                <c:pt idx="627">
                  <c:v>302.81895999999995</c:v>
                </c:pt>
                <c:pt idx="628">
                  <c:v>302.86455999999998</c:v>
                </c:pt>
                <c:pt idx="629">
                  <c:v>302.91095999999999</c:v>
                </c:pt>
                <c:pt idx="630">
                  <c:v>302.96119999999996</c:v>
                </c:pt>
                <c:pt idx="631">
                  <c:v>303.01011999999997</c:v>
                </c:pt>
                <c:pt idx="632">
                  <c:v>303.06113999999997</c:v>
                </c:pt>
                <c:pt idx="633">
                  <c:v>303.11109999999996</c:v>
                </c:pt>
                <c:pt idx="634">
                  <c:v>303.16079999999999</c:v>
                </c:pt>
                <c:pt idx="635">
                  <c:v>303.20679999999999</c:v>
                </c:pt>
                <c:pt idx="636">
                  <c:v>303.25232</c:v>
                </c:pt>
                <c:pt idx="637">
                  <c:v>303.30297999999999</c:v>
                </c:pt>
                <c:pt idx="638">
                  <c:v>303.35267999999996</c:v>
                </c:pt>
                <c:pt idx="639">
                  <c:v>303.40274999999997</c:v>
                </c:pt>
                <c:pt idx="640">
                  <c:v>303.45284999999996</c:v>
                </c:pt>
                <c:pt idx="641">
                  <c:v>303.50324000000001</c:v>
                </c:pt>
                <c:pt idx="642">
                  <c:v>303.54899999999998</c:v>
                </c:pt>
                <c:pt idx="643">
                  <c:v>303.59478999999999</c:v>
                </c:pt>
                <c:pt idx="644">
                  <c:v>303.64438999999999</c:v>
                </c:pt>
                <c:pt idx="645">
                  <c:v>303.69453999999996</c:v>
                </c:pt>
                <c:pt idx="646">
                  <c:v>303.74498</c:v>
                </c:pt>
                <c:pt idx="647">
                  <c:v>303.79499999999996</c:v>
                </c:pt>
                <c:pt idx="648">
                  <c:v>303.84456999999998</c:v>
                </c:pt>
                <c:pt idx="649">
                  <c:v>303.89071999999999</c:v>
                </c:pt>
                <c:pt idx="650">
                  <c:v>303.93627999999995</c:v>
                </c:pt>
                <c:pt idx="651">
                  <c:v>303.98699999999997</c:v>
                </c:pt>
                <c:pt idx="652">
                  <c:v>304.03755999999998</c:v>
                </c:pt>
                <c:pt idx="653">
                  <c:v>304.08709999999996</c:v>
                </c:pt>
                <c:pt idx="654">
                  <c:v>304.13754999999998</c:v>
                </c:pt>
              </c:numCache>
            </c:numRef>
          </c:xVal>
          <c:yVal>
            <c:numRef>
              <c:f>[7]Sheet1!$D$1:$D$655</c:f>
              <c:numCache>
                <c:formatCode>General</c:formatCode>
                <c:ptCount val="655"/>
                <c:pt idx="0">
                  <c:v>1.0213277319086935</c:v>
                </c:pt>
                <c:pt idx="1">
                  <c:v>1.0219788732394366</c:v>
                </c:pt>
                <c:pt idx="2">
                  <c:v>1.0226277804759591</c:v>
                </c:pt>
                <c:pt idx="3">
                  <c:v>1.0232931520155415</c:v>
                </c:pt>
                <c:pt idx="4">
                  <c:v>1.0240356483729967</c:v>
                </c:pt>
                <c:pt idx="5">
                  <c:v>1.0246915978630402</c:v>
                </c:pt>
                <c:pt idx="6">
                  <c:v>1.0253474987858184</c:v>
                </c:pt>
                <c:pt idx="7">
                  <c:v>1.0260579893152015</c:v>
                </c:pt>
                <c:pt idx="8">
                  <c:v>1.026725352112676</c:v>
                </c:pt>
                <c:pt idx="9">
                  <c:v>1.0273469159786304</c:v>
                </c:pt>
                <c:pt idx="10">
                  <c:v>1.027983584264206</c:v>
                </c:pt>
                <c:pt idx="11">
                  <c:v>1.0286599320058281</c:v>
                </c:pt>
                <c:pt idx="12">
                  <c:v>1.0293182127246236</c:v>
                </c:pt>
                <c:pt idx="13">
                  <c:v>1.0299642544924721</c:v>
                </c:pt>
                <c:pt idx="14">
                  <c:v>1.0306630403108306</c:v>
                </c:pt>
                <c:pt idx="15">
                  <c:v>1.0313889752306946</c:v>
                </c:pt>
                <c:pt idx="16">
                  <c:v>1.032148130160272</c:v>
                </c:pt>
                <c:pt idx="17">
                  <c:v>1.0329162214667313</c:v>
                </c:pt>
                <c:pt idx="18">
                  <c:v>1.0337486158329285</c:v>
                </c:pt>
                <c:pt idx="19">
                  <c:v>1.0345876639145215</c:v>
                </c:pt>
                <c:pt idx="20">
                  <c:v>1.035518455560952</c:v>
                </c:pt>
                <c:pt idx="21">
                  <c:v>1.0365601748421565</c:v>
                </c:pt>
                <c:pt idx="22">
                  <c:v>1.0375160271976687</c:v>
                </c:pt>
                <c:pt idx="23">
                  <c:v>1.0384166100048566</c:v>
                </c:pt>
                <c:pt idx="24">
                  <c:v>1.0393469645458961</c:v>
                </c:pt>
                <c:pt idx="25">
                  <c:v>1.0402630403108306</c:v>
                </c:pt>
                <c:pt idx="26">
                  <c:v>1.041121758135017</c:v>
                </c:pt>
                <c:pt idx="27">
                  <c:v>1.0419117047110247</c:v>
                </c:pt>
                <c:pt idx="28">
                  <c:v>1.0426972316658571</c:v>
                </c:pt>
                <c:pt idx="29">
                  <c:v>1.0434984458474987</c:v>
                </c:pt>
                <c:pt idx="30">
                  <c:v>1.044391646430306</c:v>
                </c:pt>
                <c:pt idx="31">
                  <c:v>1.0453338999514328</c:v>
                </c:pt>
                <c:pt idx="32">
                  <c:v>1.0462433220009713</c:v>
                </c:pt>
                <c:pt idx="33">
                  <c:v>1.0469989315201553</c:v>
                </c:pt>
                <c:pt idx="34">
                  <c:v>1.0477926177756192</c:v>
                </c:pt>
                <c:pt idx="35">
                  <c:v>1.0486934919864013</c:v>
                </c:pt>
                <c:pt idx="36">
                  <c:v>1.0496735308402136</c:v>
                </c:pt>
                <c:pt idx="37">
                  <c:v>1.0507978630403108</c:v>
                </c:pt>
                <c:pt idx="38">
                  <c:v>1.0519518698397281</c:v>
                </c:pt>
                <c:pt idx="39">
                  <c:v>1.0530813987372512</c:v>
                </c:pt>
                <c:pt idx="40">
                  <c:v>1.0540155415250121</c:v>
                </c:pt>
                <c:pt idx="41">
                  <c:v>1.0548990772219524</c:v>
                </c:pt>
                <c:pt idx="42">
                  <c:v>1.0558612918892667</c:v>
                </c:pt>
                <c:pt idx="43">
                  <c:v>1.056766002914036</c:v>
                </c:pt>
                <c:pt idx="44">
                  <c:v>1.0575667799902866</c:v>
                </c:pt>
                <c:pt idx="45">
                  <c:v>1.0583174842156386</c:v>
                </c:pt>
                <c:pt idx="46">
                  <c:v>1.0591024769305488</c:v>
                </c:pt>
                <c:pt idx="47">
                  <c:v>1.059926372025255</c:v>
                </c:pt>
                <c:pt idx="48">
                  <c:v>1.0607363768819815</c:v>
                </c:pt>
                <c:pt idx="49">
                  <c:v>1.061583001457018</c:v>
                </c:pt>
                <c:pt idx="50">
                  <c:v>1.062509373482273</c:v>
                </c:pt>
                <c:pt idx="51">
                  <c:v>1.0634733365711511</c:v>
                </c:pt>
                <c:pt idx="52">
                  <c:v>1.0644426420592521</c:v>
                </c:pt>
                <c:pt idx="53">
                  <c:v>1.0654551724137931</c:v>
                </c:pt>
                <c:pt idx="54">
                  <c:v>1.0663837299660028</c:v>
                </c:pt>
                <c:pt idx="55">
                  <c:v>1.0673512384652744</c:v>
                </c:pt>
                <c:pt idx="56">
                  <c:v>1.0685543467702767</c:v>
                </c:pt>
                <c:pt idx="57">
                  <c:v>1.0699140845070423</c:v>
                </c:pt>
                <c:pt idx="58">
                  <c:v>1.0713525983487129</c:v>
                </c:pt>
                <c:pt idx="59">
                  <c:v>1.0728538125303546</c:v>
                </c:pt>
                <c:pt idx="60">
                  <c:v>1.0743644001942689</c:v>
                </c:pt>
                <c:pt idx="61">
                  <c:v>1.075664400194269</c:v>
                </c:pt>
                <c:pt idx="62">
                  <c:v>1.0769119961146187</c:v>
                </c:pt>
                <c:pt idx="63">
                  <c:v>1.0783697425934919</c:v>
                </c:pt>
                <c:pt idx="64">
                  <c:v>1.0797897037396795</c:v>
                </c:pt>
                <c:pt idx="65">
                  <c:v>1.0811126274890723</c:v>
                </c:pt>
                <c:pt idx="66">
                  <c:v>1.0824264691597862</c:v>
                </c:pt>
                <c:pt idx="67">
                  <c:v>1.0838341427877611</c:v>
                </c:pt>
                <c:pt idx="68">
                  <c:v>1.0850449247207381</c:v>
                </c:pt>
                <c:pt idx="69">
                  <c:v>1.0863859154929578</c:v>
                </c:pt>
                <c:pt idx="70">
                  <c:v>1.0877792132102964</c:v>
                </c:pt>
                <c:pt idx="71">
                  <c:v>1.0890613890237979</c:v>
                </c:pt>
                <c:pt idx="72">
                  <c:v>1.0903307430791647</c:v>
                </c:pt>
                <c:pt idx="73">
                  <c:v>1.0914895094706167</c:v>
                </c:pt>
                <c:pt idx="74">
                  <c:v>1.0926390480815931</c:v>
                </c:pt>
                <c:pt idx="75">
                  <c:v>1.0936886838271005</c:v>
                </c:pt>
                <c:pt idx="76">
                  <c:v>1.0947519669742594</c:v>
                </c:pt>
                <c:pt idx="77">
                  <c:v>1.0959093734822729</c:v>
                </c:pt>
                <c:pt idx="78">
                  <c:v>1.0970379310344827</c:v>
                </c:pt>
                <c:pt idx="79">
                  <c:v>1.0981928120446818</c:v>
                </c:pt>
                <c:pt idx="80">
                  <c:v>1.099422195240408</c:v>
                </c:pt>
                <c:pt idx="81">
                  <c:v>1.1006438562408936</c:v>
                </c:pt>
                <c:pt idx="82">
                  <c:v>1.1018287032540068</c:v>
                </c:pt>
                <c:pt idx="83">
                  <c:v>1.1029543467702769</c:v>
                </c:pt>
                <c:pt idx="84">
                  <c:v>1.1040372025254979</c:v>
                </c:pt>
                <c:pt idx="85">
                  <c:v>1.1051586692569209</c:v>
                </c:pt>
                <c:pt idx="86">
                  <c:v>1.1063406022340943</c:v>
                </c:pt>
                <c:pt idx="87">
                  <c:v>1.1075025254978144</c:v>
                </c:pt>
                <c:pt idx="88">
                  <c:v>1.1087509956289461</c:v>
                </c:pt>
                <c:pt idx="89">
                  <c:v>1.1099069451189898</c:v>
                </c:pt>
                <c:pt idx="90">
                  <c:v>1.1110360854783876</c:v>
                </c:pt>
                <c:pt idx="91">
                  <c:v>1.1123947061680428</c:v>
                </c:pt>
                <c:pt idx="92">
                  <c:v>1.113783438562409</c:v>
                </c:pt>
                <c:pt idx="93">
                  <c:v>1.1150942690626517</c:v>
                </c:pt>
                <c:pt idx="94">
                  <c:v>1.1164919864011655</c:v>
                </c:pt>
                <c:pt idx="95">
                  <c:v>1.1179226809130647</c:v>
                </c:pt>
                <c:pt idx="96">
                  <c:v>1.119278824672171</c:v>
                </c:pt>
                <c:pt idx="97">
                  <c:v>1.1207309373482273</c:v>
                </c:pt>
                <c:pt idx="98">
                  <c:v>1.1221745507527925</c:v>
                </c:pt>
                <c:pt idx="99">
                  <c:v>1.1234959203496844</c:v>
                </c:pt>
                <c:pt idx="100">
                  <c:v>1.1248215638659542</c:v>
                </c:pt>
                <c:pt idx="101">
                  <c:v>1.1262057309373481</c:v>
                </c:pt>
                <c:pt idx="102">
                  <c:v>1.1278414764448761</c:v>
                </c:pt>
                <c:pt idx="103">
                  <c:v>1.1294047595920349</c:v>
                </c:pt>
                <c:pt idx="104">
                  <c:v>1.13090403108305</c:v>
                </c:pt>
                <c:pt idx="105">
                  <c:v>1.1323310344827586</c:v>
                </c:pt>
                <c:pt idx="106">
                  <c:v>1.1337309859154929</c:v>
                </c:pt>
                <c:pt idx="107">
                  <c:v>1.1351457017969888</c:v>
                </c:pt>
                <c:pt idx="108">
                  <c:v>1.1366545896066051</c:v>
                </c:pt>
                <c:pt idx="109">
                  <c:v>1.1381663914521611</c:v>
                </c:pt>
                <c:pt idx="110">
                  <c:v>1.1395329771733851</c:v>
                </c:pt>
                <c:pt idx="111">
                  <c:v>1.1409127731908693</c:v>
                </c:pt>
                <c:pt idx="112">
                  <c:v>1.1422525497814473</c:v>
                </c:pt>
                <c:pt idx="113">
                  <c:v>1.1437323457989315</c:v>
                </c:pt>
                <c:pt idx="114">
                  <c:v>1.1452949004371054</c:v>
                </c:pt>
                <c:pt idx="115">
                  <c:v>1.146739776590578</c:v>
                </c:pt>
                <c:pt idx="116">
                  <c:v>1.1483997085964059</c:v>
                </c:pt>
                <c:pt idx="117">
                  <c:v>1.1497408450704225</c:v>
                </c:pt>
                <c:pt idx="118">
                  <c:v>1.1510317629917435</c:v>
                </c:pt>
                <c:pt idx="119">
                  <c:v>1.152561389023798</c:v>
                </c:pt>
                <c:pt idx="120">
                  <c:v>1.1542332200097134</c:v>
                </c:pt>
                <c:pt idx="121">
                  <c:v>1.1557272462360368</c:v>
                </c:pt>
                <c:pt idx="122">
                  <c:v>1.1572557066537155</c:v>
                </c:pt>
                <c:pt idx="123">
                  <c:v>1.1590524526469159</c:v>
                </c:pt>
                <c:pt idx="124">
                  <c:v>1.1606119475473531</c:v>
                </c:pt>
                <c:pt idx="125">
                  <c:v>1.162082564351627</c:v>
                </c:pt>
                <c:pt idx="126">
                  <c:v>1.1637229237493929</c:v>
                </c:pt>
                <c:pt idx="127">
                  <c:v>1.1654293346284603</c:v>
                </c:pt>
                <c:pt idx="128">
                  <c:v>1.1670752792617776</c:v>
                </c:pt>
                <c:pt idx="129">
                  <c:v>1.1688873239436619</c:v>
                </c:pt>
                <c:pt idx="130">
                  <c:v>1.170619718309859</c:v>
                </c:pt>
                <c:pt idx="131">
                  <c:v>1.1720291889266634</c:v>
                </c:pt>
                <c:pt idx="132">
                  <c:v>1.1735001457017971</c:v>
                </c:pt>
                <c:pt idx="133">
                  <c:v>1.1751770762506071</c:v>
                </c:pt>
                <c:pt idx="134">
                  <c:v>1.1768720738222438</c:v>
                </c:pt>
                <c:pt idx="135">
                  <c:v>1.1785326372025255</c:v>
                </c:pt>
                <c:pt idx="136">
                  <c:v>1.1801268576979116</c:v>
                </c:pt>
                <c:pt idx="137">
                  <c:v>1.1817546867411366</c:v>
                </c:pt>
                <c:pt idx="138">
                  <c:v>1.1834329771733851</c:v>
                </c:pt>
                <c:pt idx="139">
                  <c:v>1.1851228751821272</c:v>
                </c:pt>
                <c:pt idx="140">
                  <c:v>1.18679048081593</c:v>
                </c:pt>
                <c:pt idx="141">
                  <c:v>1.1884071879553182</c:v>
                </c:pt>
                <c:pt idx="142">
                  <c:v>1.1900927149101506</c:v>
                </c:pt>
                <c:pt idx="143">
                  <c:v>1.1919910150558524</c:v>
                </c:pt>
                <c:pt idx="144">
                  <c:v>1.1937372025254978</c:v>
                </c:pt>
                <c:pt idx="145">
                  <c:v>1.1952177756192326</c:v>
                </c:pt>
                <c:pt idx="146">
                  <c:v>1.1967607576493444</c:v>
                </c:pt>
                <c:pt idx="147">
                  <c:v>1.1984624575036424</c:v>
                </c:pt>
                <c:pt idx="148">
                  <c:v>1.2001574550752792</c:v>
                </c:pt>
                <c:pt idx="149">
                  <c:v>1.201746090335114</c:v>
                </c:pt>
                <c:pt idx="150">
                  <c:v>1.2034215638659542</c:v>
                </c:pt>
                <c:pt idx="151">
                  <c:v>1.2051193783389995</c:v>
                </c:pt>
                <c:pt idx="152">
                  <c:v>1.2066969402622632</c:v>
                </c:pt>
                <c:pt idx="153">
                  <c:v>1.2083096648858669</c:v>
                </c:pt>
                <c:pt idx="154">
                  <c:v>1.210123506556581</c:v>
                </c:pt>
                <c:pt idx="155">
                  <c:v>1.2122336085478387</c:v>
                </c:pt>
                <c:pt idx="156">
                  <c:v>1.21440145701797</c:v>
                </c:pt>
                <c:pt idx="157">
                  <c:v>1.2161379796017484</c:v>
                </c:pt>
                <c:pt idx="158">
                  <c:v>1.2181107333657115</c:v>
                </c:pt>
                <c:pt idx="159">
                  <c:v>1.2198870325400679</c:v>
                </c:pt>
                <c:pt idx="160">
                  <c:v>1.2216908207867896</c:v>
                </c:pt>
                <c:pt idx="161">
                  <c:v>1.2236471102476931</c:v>
                </c:pt>
                <c:pt idx="162">
                  <c:v>1.2254831957260806</c:v>
                </c:pt>
                <c:pt idx="163">
                  <c:v>1.227251141330743</c:v>
                </c:pt>
                <c:pt idx="164">
                  <c:v>1.229066148615833</c:v>
                </c:pt>
                <c:pt idx="165">
                  <c:v>1.2310078678970373</c:v>
                </c:pt>
                <c:pt idx="166">
                  <c:v>1.2328783875667799</c:v>
                </c:pt>
                <c:pt idx="167">
                  <c:v>1.2348078193297718</c:v>
                </c:pt>
                <c:pt idx="168">
                  <c:v>1.2366386595434677</c:v>
                </c:pt>
                <c:pt idx="169">
                  <c:v>1.2384330257406508</c:v>
                </c:pt>
                <c:pt idx="170">
                  <c:v>1.2402514813016028</c:v>
                </c:pt>
                <c:pt idx="171">
                  <c:v>1.2422230208839242</c:v>
                </c:pt>
                <c:pt idx="172">
                  <c:v>1.2442107819329771</c:v>
                </c:pt>
                <c:pt idx="173">
                  <c:v>1.2461687226809131</c:v>
                </c:pt>
                <c:pt idx="174">
                  <c:v>1.2480447304516755</c:v>
                </c:pt>
                <c:pt idx="175">
                  <c:v>1.2501000971345313</c:v>
                </c:pt>
                <c:pt idx="176">
                  <c:v>1.252046090335114</c:v>
                </c:pt>
                <c:pt idx="177">
                  <c:v>1.2539795046138902</c:v>
                </c:pt>
                <c:pt idx="178">
                  <c:v>1.2559637688198153</c:v>
                </c:pt>
                <c:pt idx="179">
                  <c:v>1.2579214181641574</c:v>
                </c:pt>
                <c:pt idx="180">
                  <c:v>1.259683147158815</c:v>
                </c:pt>
                <c:pt idx="181">
                  <c:v>1.2615751335599805</c:v>
                </c:pt>
                <c:pt idx="182">
                  <c:v>1.2637762506070906</c:v>
                </c:pt>
                <c:pt idx="183">
                  <c:v>1.266134579893152</c:v>
                </c:pt>
                <c:pt idx="184">
                  <c:v>1.2683111219038368</c:v>
                </c:pt>
                <c:pt idx="185">
                  <c:v>1.270446527440505</c:v>
                </c:pt>
                <c:pt idx="186">
                  <c:v>1.2727891209324915</c:v>
                </c:pt>
                <c:pt idx="187">
                  <c:v>1.2749042253521128</c:v>
                </c:pt>
                <c:pt idx="188">
                  <c:v>1.2769322000971346</c:v>
                </c:pt>
                <c:pt idx="189">
                  <c:v>1.2794467702768335</c:v>
                </c:pt>
                <c:pt idx="190">
                  <c:v>1.2819408936376882</c:v>
                </c:pt>
                <c:pt idx="191">
                  <c:v>1.2841949975716367</c:v>
                </c:pt>
                <c:pt idx="192">
                  <c:v>1.2863623118018457</c:v>
                </c:pt>
                <c:pt idx="193">
                  <c:v>1.2885525983487129</c:v>
                </c:pt>
                <c:pt idx="194">
                  <c:v>1.2904143273433706</c:v>
                </c:pt>
                <c:pt idx="195">
                  <c:v>1.2925814958717825</c:v>
                </c:pt>
                <c:pt idx="196">
                  <c:v>1.2948884409907722</c:v>
                </c:pt>
                <c:pt idx="197">
                  <c:v>1.2973162700339971</c:v>
                </c:pt>
                <c:pt idx="198">
                  <c:v>1.2996875182127245</c:v>
                </c:pt>
                <c:pt idx="199">
                  <c:v>1.3019340456532298</c:v>
                </c:pt>
                <c:pt idx="200">
                  <c:v>1.3044387566779989</c:v>
                </c:pt>
                <c:pt idx="201">
                  <c:v>1.3066445361826129</c:v>
                </c:pt>
                <c:pt idx="202">
                  <c:v>1.3086463331714424</c:v>
                </c:pt>
                <c:pt idx="203">
                  <c:v>1.3111084021369597</c:v>
                </c:pt>
                <c:pt idx="204">
                  <c:v>1.3137489072365227</c:v>
                </c:pt>
                <c:pt idx="205">
                  <c:v>1.3163698882952888</c:v>
                </c:pt>
                <c:pt idx="206">
                  <c:v>1.3189056823700827</c:v>
                </c:pt>
                <c:pt idx="207">
                  <c:v>1.3217449247207382</c:v>
                </c:pt>
                <c:pt idx="208">
                  <c:v>1.323856920835357</c:v>
                </c:pt>
                <c:pt idx="209">
                  <c:v>1.3261106362311801</c:v>
                </c:pt>
                <c:pt idx="210">
                  <c:v>1.3285184069936862</c:v>
                </c:pt>
                <c:pt idx="211">
                  <c:v>1.331135016998543</c:v>
                </c:pt>
                <c:pt idx="212">
                  <c:v>1.3338605148130158</c:v>
                </c:pt>
                <c:pt idx="213">
                  <c:v>1.3364817872753765</c:v>
                </c:pt>
                <c:pt idx="214">
                  <c:v>1.3393736765420106</c:v>
                </c:pt>
                <c:pt idx="215">
                  <c:v>1.3420269062651773</c:v>
                </c:pt>
                <c:pt idx="216">
                  <c:v>1.3446102962603206</c:v>
                </c:pt>
                <c:pt idx="217">
                  <c:v>1.3475243322000972</c:v>
                </c:pt>
                <c:pt idx="218">
                  <c:v>1.3504201554152502</c:v>
                </c:pt>
                <c:pt idx="219">
                  <c:v>1.3532079164643029</c:v>
                </c:pt>
                <c:pt idx="220">
                  <c:v>1.355932977173385</c:v>
                </c:pt>
                <c:pt idx="221">
                  <c:v>1.3585261291889266</c:v>
                </c:pt>
                <c:pt idx="222">
                  <c:v>1.361256629431763</c:v>
                </c:pt>
                <c:pt idx="223">
                  <c:v>1.3638525983487129</c:v>
                </c:pt>
                <c:pt idx="224">
                  <c:v>1.3667295774647887</c:v>
                </c:pt>
                <c:pt idx="225">
                  <c:v>1.3698254492472073</c:v>
                </c:pt>
                <c:pt idx="226">
                  <c:v>1.3730421563865953</c:v>
                </c:pt>
                <c:pt idx="227">
                  <c:v>1.3760180670228266</c:v>
                </c:pt>
                <c:pt idx="228">
                  <c:v>1.3792875667799902</c:v>
                </c:pt>
                <c:pt idx="229">
                  <c:v>1.382112530354541</c:v>
                </c:pt>
                <c:pt idx="230">
                  <c:v>1.3849271491015056</c:v>
                </c:pt>
                <c:pt idx="231">
                  <c:v>1.387946673142302</c:v>
                </c:pt>
                <c:pt idx="232">
                  <c:v>1.3912773190869354</c:v>
                </c:pt>
                <c:pt idx="233">
                  <c:v>1.3944647887323942</c:v>
                </c:pt>
                <c:pt idx="234">
                  <c:v>1.398127246236037</c:v>
                </c:pt>
                <c:pt idx="235">
                  <c:v>1.4015410393394852</c:v>
                </c:pt>
                <c:pt idx="236">
                  <c:v>1.4046775133559981</c:v>
                </c:pt>
                <c:pt idx="237">
                  <c:v>1.4076716852841185</c:v>
                </c:pt>
                <c:pt idx="238">
                  <c:v>1.4112248664400195</c:v>
                </c:pt>
                <c:pt idx="239">
                  <c:v>1.4149412336085478</c:v>
                </c:pt>
                <c:pt idx="240">
                  <c:v>1.4184507042253522</c:v>
                </c:pt>
                <c:pt idx="241">
                  <c:v>1.4218212724623602</c:v>
                </c:pt>
                <c:pt idx="242">
                  <c:v>1.4251573579407479</c:v>
                </c:pt>
                <c:pt idx="243">
                  <c:v>1.428559494900437</c:v>
                </c:pt>
                <c:pt idx="244">
                  <c:v>1.432070908207868</c:v>
                </c:pt>
                <c:pt idx="245">
                  <c:v>1.4359184069936863</c:v>
                </c:pt>
                <c:pt idx="246">
                  <c:v>1.4397081107333656</c:v>
                </c:pt>
                <c:pt idx="247">
                  <c:v>1.4432306945118989</c:v>
                </c:pt>
                <c:pt idx="248">
                  <c:v>1.4470796503156871</c:v>
                </c:pt>
                <c:pt idx="249">
                  <c:v>1.4510403108305003</c:v>
                </c:pt>
                <c:pt idx="250">
                  <c:v>1.4545599805730938</c:v>
                </c:pt>
                <c:pt idx="251">
                  <c:v>1.4580490529383197</c:v>
                </c:pt>
                <c:pt idx="252">
                  <c:v>1.461969888295289</c:v>
                </c:pt>
                <c:pt idx="253">
                  <c:v>1.4659067508499271</c:v>
                </c:pt>
                <c:pt idx="254">
                  <c:v>1.4698635259834871</c:v>
                </c:pt>
                <c:pt idx="255">
                  <c:v>1.4737931034482759</c:v>
                </c:pt>
                <c:pt idx="256">
                  <c:v>1.4777960174842157</c:v>
                </c:pt>
                <c:pt idx="257">
                  <c:v>1.4816983972802331</c:v>
                </c:pt>
                <c:pt idx="258">
                  <c:v>1.4858149587178242</c:v>
                </c:pt>
                <c:pt idx="259">
                  <c:v>1.4903506556580863</c:v>
                </c:pt>
                <c:pt idx="260">
                  <c:v>1.4942496357455075</c:v>
                </c:pt>
                <c:pt idx="261">
                  <c:v>1.4984803302574066</c:v>
                </c:pt>
                <c:pt idx="262">
                  <c:v>1.5027683341427878</c:v>
                </c:pt>
                <c:pt idx="263">
                  <c:v>1.5071607576493444</c:v>
                </c:pt>
                <c:pt idx="264">
                  <c:v>1.5113302574065079</c:v>
                </c:pt>
                <c:pt idx="265">
                  <c:v>1.5156386595434677</c:v>
                </c:pt>
                <c:pt idx="266">
                  <c:v>1.5202986886838272</c:v>
                </c:pt>
                <c:pt idx="267">
                  <c:v>1.5247780475959205</c:v>
                </c:pt>
                <c:pt idx="268">
                  <c:v>1.5291656143759105</c:v>
                </c:pt>
                <c:pt idx="269">
                  <c:v>1.5339975716367169</c:v>
                </c:pt>
                <c:pt idx="270">
                  <c:v>1.5385507527926179</c:v>
                </c:pt>
                <c:pt idx="271">
                  <c:v>1.5426614861583292</c:v>
                </c:pt>
                <c:pt idx="272">
                  <c:v>1.547266148615833</c:v>
                </c:pt>
                <c:pt idx="273">
                  <c:v>1.5518096163186013</c:v>
                </c:pt>
                <c:pt idx="274">
                  <c:v>1.5568382710053423</c:v>
                </c:pt>
                <c:pt idx="275">
                  <c:v>1.5617260806216611</c:v>
                </c:pt>
                <c:pt idx="276">
                  <c:v>1.5668120446818845</c:v>
                </c:pt>
                <c:pt idx="277">
                  <c:v>1.571778533268577</c:v>
                </c:pt>
                <c:pt idx="278">
                  <c:v>1.5764016512870325</c:v>
                </c:pt>
                <c:pt idx="279">
                  <c:v>1.5812496357455075</c:v>
                </c:pt>
                <c:pt idx="280">
                  <c:v>1.5864424477901893</c:v>
                </c:pt>
                <c:pt idx="281">
                  <c:v>1.5914414764448761</c:v>
                </c:pt>
                <c:pt idx="282">
                  <c:v>1.5961952404079649</c:v>
                </c:pt>
                <c:pt idx="283">
                  <c:v>1.6016231180184555</c:v>
                </c:pt>
                <c:pt idx="284">
                  <c:v>1.6069800874210782</c:v>
                </c:pt>
                <c:pt idx="285">
                  <c:v>1.612032540067994</c:v>
                </c:pt>
                <c:pt idx="286">
                  <c:v>1.6172136959689167</c:v>
                </c:pt>
                <c:pt idx="287">
                  <c:v>1.6229451189898008</c:v>
                </c:pt>
                <c:pt idx="288">
                  <c:v>1.6283399708596407</c:v>
                </c:pt>
                <c:pt idx="289">
                  <c:v>1.6340087421078193</c:v>
                </c:pt>
                <c:pt idx="290">
                  <c:v>1.6394545896066051</c:v>
                </c:pt>
                <c:pt idx="291">
                  <c:v>1.6455745507527926</c:v>
                </c:pt>
                <c:pt idx="292">
                  <c:v>1.6509441476444877</c:v>
                </c:pt>
                <c:pt idx="293">
                  <c:v>1.6560189412336084</c:v>
                </c:pt>
                <c:pt idx="294">
                  <c:v>1.6621005342399222</c:v>
                </c:pt>
                <c:pt idx="295">
                  <c:v>1.6681379310344826</c:v>
                </c:pt>
                <c:pt idx="296">
                  <c:v>1.674335599805731</c:v>
                </c:pt>
                <c:pt idx="297">
                  <c:v>1.680381253035454</c:v>
                </c:pt>
                <c:pt idx="298">
                  <c:v>1.6865109276347741</c:v>
                </c:pt>
                <c:pt idx="299">
                  <c:v>1.6924881010199124</c:v>
                </c:pt>
                <c:pt idx="300">
                  <c:v>1.6980728508984944</c:v>
                </c:pt>
                <c:pt idx="301">
                  <c:v>1.7046265177270519</c:v>
                </c:pt>
                <c:pt idx="302">
                  <c:v>1.7107629917435649</c:v>
                </c:pt>
                <c:pt idx="303">
                  <c:v>1.7169980573093735</c:v>
                </c:pt>
                <c:pt idx="304">
                  <c:v>1.7239077221952404</c:v>
                </c:pt>
                <c:pt idx="305">
                  <c:v>1.7305852355512386</c:v>
                </c:pt>
                <c:pt idx="306">
                  <c:v>1.7365769791160757</c:v>
                </c:pt>
                <c:pt idx="307">
                  <c:v>1.7424040796503157</c:v>
                </c:pt>
                <c:pt idx="308">
                  <c:v>1.7493608547838755</c:v>
                </c:pt>
                <c:pt idx="309">
                  <c:v>1.7560019426906264</c:v>
                </c:pt>
                <c:pt idx="310">
                  <c:v>1.7633584264205924</c:v>
                </c:pt>
                <c:pt idx="311">
                  <c:v>1.7699174356483729</c:v>
                </c:pt>
                <c:pt idx="312">
                  <c:v>1.7775084992714909</c:v>
                </c:pt>
                <c:pt idx="313">
                  <c:v>1.7832064108790675</c:v>
                </c:pt>
                <c:pt idx="314">
                  <c:v>1.7901826129188927</c:v>
                </c:pt>
                <c:pt idx="315">
                  <c:v>1.7974108790675083</c:v>
                </c:pt>
                <c:pt idx="316">
                  <c:v>1.8047906750849927</c:v>
                </c:pt>
                <c:pt idx="317">
                  <c:v>1.8120301117047108</c:v>
                </c:pt>
                <c:pt idx="318">
                  <c:v>1.8191962117532783</c:v>
                </c:pt>
                <c:pt idx="319">
                  <c:v>1.826023797960175</c:v>
                </c:pt>
                <c:pt idx="320">
                  <c:v>1.8328406993686255</c:v>
                </c:pt>
                <c:pt idx="321">
                  <c:v>1.8400043710539098</c:v>
                </c:pt>
                <c:pt idx="322">
                  <c:v>1.8478722680913064</c:v>
                </c:pt>
                <c:pt idx="323">
                  <c:v>1.855682855755221</c:v>
                </c:pt>
                <c:pt idx="324">
                  <c:v>1.8628528411850414</c:v>
                </c:pt>
                <c:pt idx="325">
                  <c:v>1.8706677999028654</c:v>
                </c:pt>
                <c:pt idx="326">
                  <c:v>1.8781486158329286</c:v>
                </c:pt>
                <c:pt idx="327">
                  <c:v>1.8855288975230695</c:v>
                </c:pt>
                <c:pt idx="328">
                  <c:v>1.8923589120932491</c:v>
                </c:pt>
                <c:pt idx="329">
                  <c:v>1.9001709567751335</c:v>
                </c:pt>
                <c:pt idx="330">
                  <c:v>1.9079878581835841</c:v>
                </c:pt>
                <c:pt idx="331">
                  <c:v>1.9155041282175813</c:v>
                </c:pt>
                <c:pt idx="332">
                  <c:v>1.9233623118018455</c:v>
                </c:pt>
                <c:pt idx="333">
                  <c:v>1.9310174842156385</c:v>
                </c:pt>
                <c:pt idx="334">
                  <c:v>1.9382865468674113</c:v>
                </c:pt>
                <c:pt idx="335">
                  <c:v>1.9452510927634774</c:v>
                </c:pt>
                <c:pt idx="336">
                  <c:v>1.9527008256435163</c:v>
                </c:pt>
                <c:pt idx="337">
                  <c:v>1.9600378824672171</c:v>
                </c:pt>
                <c:pt idx="338">
                  <c:v>1.9671092763477416</c:v>
                </c:pt>
                <c:pt idx="339">
                  <c:v>1.9740165128703251</c:v>
                </c:pt>
                <c:pt idx="340">
                  <c:v>1.9809397765905778</c:v>
                </c:pt>
                <c:pt idx="341">
                  <c:v>1.9865565808644972</c:v>
                </c:pt>
                <c:pt idx="342">
                  <c:v>1.9915084992714909</c:v>
                </c:pt>
                <c:pt idx="343">
                  <c:v>1.9966843127731906</c:v>
                </c:pt>
                <c:pt idx="344">
                  <c:v>1.9995658086449732</c:v>
                </c:pt>
                <c:pt idx="345">
                  <c:v>2.0011607576493442</c:v>
                </c:pt>
                <c:pt idx="346">
                  <c:v>2.0016342884895577</c:v>
                </c:pt>
                <c:pt idx="347">
                  <c:v>1.9995560951918405</c:v>
                </c:pt>
                <c:pt idx="348">
                  <c:v>1.9911063623118017</c:v>
                </c:pt>
                <c:pt idx="349">
                  <c:v>1.9840859640602233</c:v>
                </c:pt>
                <c:pt idx="350">
                  <c:v>1.9698256435162698</c:v>
                </c:pt>
                <c:pt idx="351">
                  <c:v>1.9417226809130645</c:v>
                </c:pt>
                <c:pt idx="352">
                  <c:v>1.9089300631374453</c:v>
                </c:pt>
                <c:pt idx="353">
                  <c:v>1.8757746478873238</c:v>
                </c:pt>
                <c:pt idx="354">
                  <c:v>1.838770762506071</c:v>
                </c:pt>
                <c:pt idx="355">
                  <c:v>1.8019815444390481</c:v>
                </c:pt>
                <c:pt idx="356">
                  <c:v>1.7634565322972318</c:v>
                </c:pt>
                <c:pt idx="357">
                  <c:v>1.7205711510441963</c:v>
                </c:pt>
                <c:pt idx="358">
                  <c:v>1.6781835842642059</c:v>
                </c:pt>
                <c:pt idx="359">
                  <c:v>1.6370432248664399</c:v>
                </c:pt>
                <c:pt idx="360">
                  <c:v>1.5984492472073821</c:v>
                </c:pt>
                <c:pt idx="361">
                  <c:v>1.5620189412336085</c:v>
                </c:pt>
                <c:pt idx="362">
                  <c:v>1.5313666828557553</c:v>
                </c:pt>
                <c:pt idx="363">
                  <c:v>1.5020495386109762</c:v>
                </c:pt>
                <c:pt idx="364">
                  <c:v>1.4717003399708597</c:v>
                </c:pt>
                <c:pt idx="365">
                  <c:v>1.4440694511898979</c:v>
                </c:pt>
                <c:pt idx="366">
                  <c:v>1.4177999028654686</c:v>
                </c:pt>
                <c:pt idx="367">
                  <c:v>1.3933229723166585</c:v>
                </c:pt>
                <c:pt idx="368">
                  <c:v>1.3704267119961147</c:v>
                </c:pt>
                <c:pt idx="369">
                  <c:v>1.3506670228266149</c:v>
                </c:pt>
                <c:pt idx="370">
                  <c:v>1.3325078678970375</c:v>
                </c:pt>
                <c:pt idx="371">
                  <c:v>1.3134292860611947</c:v>
                </c:pt>
                <c:pt idx="372">
                  <c:v>1.2961806216610006</c:v>
                </c:pt>
                <c:pt idx="373">
                  <c:v>1.2798931520155414</c:v>
                </c:pt>
                <c:pt idx="374">
                  <c:v>1.2645142787761048</c:v>
                </c:pt>
                <c:pt idx="375">
                  <c:v>1.2503827100534239</c:v>
                </c:pt>
                <c:pt idx="376">
                  <c:v>1.2383458474987858</c:v>
                </c:pt>
                <c:pt idx="377">
                  <c:v>1.2272172899465761</c:v>
                </c:pt>
                <c:pt idx="378">
                  <c:v>1.2154438562408936</c:v>
                </c:pt>
                <c:pt idx="379">
                  <c:v>1.2049632831471588</c:v>
                </c:pt>
                <c:pt idx="380">
                  <c:v>1.1946487615347257</c:v>
                </c:pt>
                <c:pt idx="381">
                  <c:v>1.1852903351141331</c:v>
                </c:pt>
                <c:pt idx="382">
                  <c:v>1.176796260320544</c:v>
                </c:pt>
                <c:pt idx="383">
                  <c:v>1.1696357455075279</c:v>
                </c:pt>
                <c:pt idx="384">
                  <c:v>1.16307435648373</c:v>
                </c:pt>
                <c:pt idx="385">
                  <c:v>1.1559737736765421</c:v>
                </c:pt>
                <c:pt idx="386">
                  <c:v>1.1493690626517727</c:v>
                </c:pt>
                <c:pt idx="387">
                  <c:v>1.1437075279261777</c:v>
                </c:pt>
                <c:pt idx="388">
                  <c:v>1.1377999999999999</c:v>
                </c:pt>
                <c:pt idx="389">
                  <c:v>1.1328225352112675</c:v>
                </c:pt>
                <c:pt idx="390">
                  <c:v>1.1289908207867896</c:v>
                </c:pt>
                <c:pt idx="391">
                  <c:v>1.1247220981058765</c:v>
                </c:pt>
                <c:pt idx="392">
                  <c:v>1.1207603205439534</c:v>
                </c:pt>
                <c:pt idx="393">
                  <c:v>1.1171238465274405</c:v>
                </c:pt>
                <c:pt idx="394">
                  <c:v>1.1142121418164157</c:v>
                </c:pt>
                <c:pt idx="395">
                  <c:v>1.1112423992229237</c:v>
                </c:pt>
                <c:pt idx="396">
                  <c:v>1.1083382224380767</c:v>
                </c:pt>
                <c:pt idx="397">
                  <c:v>1.106503448275862</c:v>
                </c:pt>
                <c:pt idx="398">
                  <c:v>1.1048003885381252</c:v>
                </c:pt>
                <c:pt idx="399">
                  <c:v>1.102885866925692</c:v>
                </c:pt>
                <c:pt idx="400">
                  <c:v>1.1015862068965516</c:v>
                </c:pt>
                <c:pt idx="401">
                  <c:v>1.1002041282175814</c:v>
                </c:pt>
                <c:pt idx="402">
                  <c:v>1.099125352112676</c:v>
                </c:pt>
                <c:pt idx="403">
                  <c:v>1.098044536182613</c:v>
                </c:pt>
                <c:pt idx="404">
                  <c:v>1.0972947061680427</c:v>
                </c:pt>
                <c:pt idx="405">
                  <c:v>1.096628800388538</c:v>
                </c:pt>
                <c:pt idx="406">
                  <c:v>1.0959711510441963</c:v>
                </c:pt>
                <c:pt idx="407">
                  <c:v>1.0955283147158814</c:v>
                </c:pt>
                <c:pt idx="408">
                  <c:v>1.0951686255463817</c:v>
                </c:pt>
                <c:pt idx="409">
                  <c:v>1.0949401651287032</c:v>
                </c:pt>
                <c:pt idx="410">
                  <c:v>1.0947700825643516</c:v>
                </c:pt>
                <c:pt idx="411">
                  <c:v>1.0946435162700341</c:v>
                </c:pt>
                <c:pt idx="412">
                  <c:v>1.0945009227780476</c:v>
                </c:pt>
                <c:pt idx="413">
                  <c:v>1.0944342884895581</c:v>
                </c:pt>
                <c:pt idx="414">
                  <c:v>1.0944813501699855</c:v>
                </c:pt>
                <c:pt idx="415">
                  <c:v>1.0947388052452647</c:v>
                </c:pt>
                <c:pt idx="416">
                  <c:v>1.094966002914036</c:v>
                </c:pt>
                <c:pt idx="417">
                  <c:v>1.0952112676056338</c:v>
                </c:pt>
                <c:pt idx="418">
                  <c:v>1.0955802816901408</c:v>
                </c:pt>
                <c:pt idx="419">
                  <c:v>1.0959325886352598</c:v>
                </c:pt>
                <c:pt idx="420">
                  <c:v>1.0964343370568237</c:v>
                </c:pt>
                <c:pt idx="421">
                  <c:v>1.0970340942204955</c:v>
                </c:pt>
                <c:pt idx="422">
                  <c:v>1.0977087906750849</c:v>
                </c:pt>
                <c:pt idx="423">
                  <c:v>1.0984481787275375</c:v>
                </c:pt>
                <c:pt idx="424">
                  <c:v>1.0991831957260807</c:v>
                </c:pt>
                <c:pt idx="425">
                  <c:v>1.0999072365225837</c:v>
                </c:pt>
                <c:pt idx="426">
                  <c:v>1.1006259349198639</c:v>
                </c:pt>
                <c:pt idx="427">
                  <c:v>1.1014218067022827</c:v>
                </c:pt>
                <c:pt idx="428">
                  <c:v>1.102282272948033</c:v>
                </c:pt>
                <c:pt idx="429">
                  <c:v>1.1031712481787275</c:v>
                </c:pt>
                <c:pt idx="430">
                  <c:v>1.1042863525983486</c:v>
                </c:pt>
                <c:pt idx="431">
                  <c:v>1.1055978144730452</c:v>
                </c:pt>
                <c:pt idx="432">
                  <c:v>1.1069795046138902</c:v>
                </c:pt>
                <c:pt idx="433">
                  <c:v>1.1086299174356484</c:v>
                </c:pt>
                <c:pt idx="434">
                  <c:v>1.1108260320543952</c:v>
                </c:pt>
                <c:pt idx="435">
                  <c:v>1.1133665857212238</c:v>
                </c:pt>
                <c:pt idx="436">
                  <c:v>1.1161892180670228</c:v>
                </c:pt>
                <c:pt idx="437">
                  <c:v>1.1189879553181157</c:v>
                </c:pt>
                <c:pt idx="438">
                  <c:v>1.1222287518212724</c:v>
                </c:pt>
                <c:pt idx="439">
                  <c:v>1.1254693540553666</c:v>
                </c:pt>
                <c:pt idx="440">
                  <c:v>1.1289127731908692</c:v>
                </c:pt>
                <c:pt idx="441">
                  <c:v>1.1324842156386596</c:v>
                </c:pt>
                <c:pt idx="442">
                  <c:v>1.1359437591063624</c:v>
                </c:pt>
                <c:pt idx="443">
                  <c:v>1.139126080621661</c:v>
                </c:pt>
                <c:pt idx="444">
                  <c:v>1.1425071393880524</c:v>
                </c:pt>
                <c:pt idx="445">
                  <c:v>1.1461100534239923</c:v>
                </c:pt>
                <c:pt idx="446">
                  <c:v>1.1493613404565322</c:v>
                </c:pt>
                <c:pt idx="447">
                  <c:v>1.1525820301117047</c:v>
                </c:pt>
                <c:pt idx="448">
                  <c:v>1.1560099077221953</c:v>
                </c:pt>
                <c:pt idx="449">
                  <c:v>1.1597737251092763</c:v>
                </c:pt>
                <c:pt idx="450">
                  <c:v>1.1632956775133561</c:v>
                </c:pt>
                <c:pt idx="451">
                  <c:v>1.1668480330257407</c:v>
                </c:pt>
                <c:pt idx="452">
                  <c:v>1.1704268576979115</c:v>
                </c:pt>
                <c:pt idx="453">
                  <c:v>1.1735587178241864</c:v>
                </c:pt>
                <c:pt idx="454">
                  <c:v>1.1767756192326371</c:v>
                </c:pt>
                <c:pt idx="455">
                  <c:v>1.1800893637688197</c:v>
                </c:pt>
                <c:pt idx="456">
                  <c:v>1.1829331714424478</c:v>
                </c:pt>
                <c:pt idx="457">
                  <c:v>1.1855268091306459</c:v>
                </c:pt>
                <c:pt idx="458">
                  <c:v>1.1878687712481786</c:v>
                </c:pt>
                <c:pt idx="459">
                  <c:v>1.1898194269062652</c:v>
                </c:pt>
                <c:pt idx="460">
                  <c:v>1.1910067994171927</c:v>
                </c:pt>
                <c:pt idx="461">
                  <c:v>1.1914631374453619</c:v>
                </c:pt>
                <c:pt idx="462">
                  <c:v>1.1916145216124332</c:v>
                </c:pt>
                <c:pt idx="463">
                  <c:v>1.1910747935891211</c:v>
                </c:pt>
                <c:pt idx="464">
                  <c:v>1.1900855269548325</c:v>
                </c:pt>
                <c:pt idx="465">
                  <c:v>1.1893291403593977</c:v>
                </c:pt>
                <c:pt idx="466">
                  <c:v>1.1872865468674114</c:v>
                </c:pt>
                <c:pt idx="467">
                  <c:v>1.182394074793589</c:v>
                </c:pt>
                <c:pt idx="468">
                  <c:v>1.1725653229723167</c:v>
                </c:pt>
                <c:pt idx="469">
                  <c:v>1.1581313258863526</c:v>
                </c:pt>
                <c:pt idx="470">
                  <c:v>1.1446244779018941</c:v>
                </c:pt>
                <c:pt idx="471">
                  <c:v>1.1335281204468188</c:v>
                </c:pt>
                <c:pt idx="472">
                  <c:v>1.1234625546381738</c:v>
                </c:pt>
                <c:pt idx="473">
                  <c:v>1.1146918892666342</c:v>
                </c:pt>
                <c:pt idx="474">
                  <c:v>1.1072431762991743</c:v>
                </c:pt>
                <c:pt idx="475">
                  <c:v>1.1006010684798446</c:v>
                </c:pt>
                <c:pt idx="476">
                  <c:v>1.0933158814958719</c:v>
                </c:pt>
                <c:pt idx="477">
                  <c:v>1.0867802816901408</c:v>
                </c:pt>
                <c:pt idx="478">
                  <c:v>1.0809953861097621</c:v>
                </c:pt>
                <c:pt idx="479">
                  <c:v>1.075050995628946</c:v>
                </c:pt>
                <c:pt idx="480">
                  <c:v>1.0698606605148131</c:v>
                </c:pt>
                <c:pt idx="481">
                  <c:v>1.0652685769791161</c:v>
                </c:pt>
                <c:pt idx="482">
                  <c:v>1.0613498300145701</c:v>
                </c:pt>
                <c:pt idx="483">
                  <c:v>1.0566699854298203</c:v>
                </c:pt>
                <c:pt idx="484">
                  <c:v>1.052970908207868</c:v>
                </c:pt>
                <c:pt idx="485">
                  <c:v>1.0490590092277805</c:v>
                </c:pt>
                <c:pt idx="486">
                  <c:v>1.0459039339485188</c:v>
                </c:pt>
                <c:pt idx="487">
                  <c:v>1.0427192812044681</c:v>
                </c:pt>
                <c:pt idx="488">
                  <c:v>1.0402955803788247</c:v>
                </c:pt>
                <c:pt idx="489">
                  <c:v>1.0378120932491501</c:v>
                </c:pt>
                <c:pt idx="490">
                  <c:v>1.0351535696940262</c:v>
                </c:pt>
                <c:pt idx="491">
                  <c:v>1.0328478873239437</c:v>
                </c:pt>
                <c:pt idx="492">
                  <c:v>1.0304621661000486</c:v>
                </c:pt>
                <c:pt idx="493">
                  <c:v>1.0286992229237493</c:v>
                </c:pt>
                <c:pt idx="494">
                  <c:v>1.026831568722681</c:v>
                </c:pt>
                <c:pt idx="495">
                  <c:v>1.025217872753764</c:v>
                </c:pt>
                <c:pt idx="496">
                  <c:v>1.023591063623118</c:v>
                </c:pt>
                <c:pt idx="497">
                  <c:v>1.0220999028654687</c:v>
                </c:pt>
                <c:pt idx="498">
                  <c:v>1.0207516270033996</c:v>
                </c:pt>
                <c:pt idx="499">
                  <c:v>1.0194041282175814</c:v>
                </c:pt>
                <c:pt idx="500">
                  <c:v>1.0181672656629432</c:v>
                </c:pt>
                <c:pt idx="501">
                  <c:v>1.0171284118504129</c:v>
                </c:pt>
                <c:pt idx="502">
                  <c:v>1.0163312773190869</c:v>
                </c:pt>
                <c:pt idx="503">
                  <c:v>1.0155573093734822</c:v>
                </c:pt>
                <c:pt idx="504">
                  <c:v>1.0147064108790675</c:v>
                </c:pt>
                <c:pt idx="505">
                  <c:v>1.0139222438076736</c:v>
                </c:pt>
                <c:pt idx="506">
                  <c:v>1.0133355026711997</c:v>
                </c:pt>
                <c:pt idx="507">
                  <c:v>1.0127647401651287</c:v>
                </c:pt>
                <c:pt idx="508">
                  <c:v>1.0121905779504614</c:v>
                </c:pt>
                <c:pt idx="509">
                  <c:v>1.0117293831957261</c:v>
                </c:pt>
                <c:pt idx="510">
                  <c:v>1.0112743079164643</c:v>
                </c:pt>
                <c:pt idx="511">
                  <c:v>1.0108591549295776</c:v>
                </c:pt>
                <c:pt idx="512">
                  <c:v>1.0104752792617775</c:v>
                </c:pt>
                <c:pt idx="513">
                  <c:v>1.0101292860611948</c:v>
                </c:pt>
                <c:pt idx="514">
                  <c:v>1.0098124332200098</c:v>
                </c:pt>
                <c:pt idx="515">
                  <c:v>1.0095302088392424</c:v>
                </c:pt>
                <c:pt idx="516">
                  <c:v>1.009291792132103</c:v>
                </c:pt>
                <c:pt idx="517">
                  <c:v>1.0090919864011656</c:v>
                </c:pt>
                <c:pt idx="518">
                  <c:v>1.008902865468674</c:v>
                </c:pt>
                <c:pt idx="519">
                  <c:v>1.0087391937833901</c:v>
                </c:pt>
                <c:pt idx="520">
                  <c:v>1.0085957260806218</c:v>
                </c:pt>
                <c:pt idx="521">
                  <c:v>1.0084531325886352</c:v>
                </c:pt>
                <c:pt idx="522">
                  <c:v>1.0083080135988345</c:v>
                </c:pt>
                <c:pt idx="523">
                  <c:v>1.0081754249635746</c:v>
                </c:pt>
                <c:pt idx="524">
                  <c:v>1.0080428363283147</c:v>
                </c:pt>
                <c:pt idx="525">
                  <c:v>1.0078975230694511</c:v>
                </c:pt>
                <c:pt idx="526">
                  <c:v>1.007753035454104</c:v>
                </c:pt>
                <c:pt idx="527">
                  <c:v>1.0076089849441476</c:v>
                </c:pt>
                <c:pt idx="528">
                  <c:v>1.0074659057795046</c:v>
                </c:pt>
                <c:pt idx="529">
                  <c:v>1.0073235065565809</c:v>
                </c:pt>
                <c:pt idx="530">
                  <c:v>1.0071939776590577</c:v>
                </c:pt>
                <c:pt idx="531">
                  <c:v>1.0070660514813017</c:v>
                </c:pt>
                <c:pt idx="532">
                  <c:v>1.0069279747450219</c:v>
                </c:pt>
                <c:pt idx="533">
                  <c:v>1.0067916464303059</c:v>
                </c:pt>
                <c:pt idx="534">
                  <c:v>1.0066564351627003</c:v>
                </c:pt>
                <c:pt idx="535">
                  <c:v>1.0065221466731422</c:v>
                </c:pt>
                <c:pt idx="536">
                  <c:v>1.0063891694997571</c:v>
                </c:pt>
                <c:pt idx="537">
                  <c:v>1.0062672170956775</c:v>
                </c:pt>
                <c:pt idx="538">
                  <c:v>1.0061458960660514</c:v>
                </c:pt>
                <c:pt idx="539">
                  <c:v>1.0060150558523555</c:v>
                </c:pt>
                <c:pt idx="540">
                  <c:v>1.0058864983001456</c:v>
                </c:pt>
                <c:pt idx="541">
                  <c:v>1.0057602234094221</c:v>
                </c:pt>
                <c:pt idx="542">
                  <c:v>1.0056355998057309</c:v>
                </c:pt>
                <c:pt idx="543">
                  <c:v>1.005512676056338</c:v>
                </c:pt>
                <c:pt idx="544">
                  <c:v>1.005401602719767</c:v>
                </c:pt>
                <c:pt idx="545">
                  <c:v>1.0052921806702282</c:v>
                </c:pt>
                <c:pt idx="546">
                  <c:v>1.0051744536182612</c:v>
                </c:pt>
                <c:pt idx="547">
                  <c:v>1.0050582807187955</c:v>
                </c:pt>
                <c:pt idx="548">
                  <c:v>1.004943516270034</c:v>
                </c:pt>
                <c:pt idx="549">
                  <c:v>1.0048304031083051</c:v>
                </c:pt>
                <c:pt idx="550">
                  <c:v>1.0047190383681399</c:v>
                </c:pt>
                <c:pt idx="551">
                  <c:v>1.0046186012627489</c:v>
                </c:pt>
                <c:pt idx="552">
                  <c:v>1.0045197668771249</c:v>
                </c:pt>
                <c:pt idx="553">
                  <c:v>1.0044137445361827</c:v>
                </c:pt>
                <c:pt idx="554">
                  <c:v>1.0043094220495385</c:v>
                </c:pt>
                <c:pt idx="555">
                  <c:v>1.0042067508499271</c:v>
                </c:pt>
                <c:pt idx="556">
                  <c:v>1.0041057795046138</c:v>
                </c:pt>
                <c:pt idx="557">
                  <c:v>1.0040065080135989</c:v>
                </c:pt>
                <c:pt idx="558">
                  <c:v>1.0039169014084508</c:v>
                </c:pt>
                <c:pt idx="559">
                  <c:v>1.0038287518212725</c:v>
                </c:pt>
                <c:pt idx="560">
                  <c:v>1.0037343370568237</c:v>
                </c:pt>
                <c:pt idx="561">
                  <c:v>1.0036415735794075</c:v>
                </c:pt>
                <c:pt idx="562">
                  <c:v>1.0035503156872267</c:v>
                </c:pt>
                <c:pt idx="563">
                  <c:v>1.0034605633802818</c:v>
                </c:pt>
                <c:pt idx="564">
                  <c:v>1.0033722195240409</c:v>
                </c:pt>
                <c:pt idx="565">
                  <c:v>1.0032924720738223</c:v>
                </c:pt>
                <c:pt idx="566">
                  <c:v>1.003213987372511</c:v>
                </c:pt>
                <c:pt idx="567">
                  <c:v>1.003129528897523</c:v>
                </c:pt>
                <c:pt idx="568">
                  <c:v>1.0030465274405052</c:v>
                </c:pt>
                <c:pt idx="569">
                  <c:v>1.0029649344341913</c:v>
                </c:pt>
                <c:pt idx="570">
                  <c:v>1.0028847013113162</c:v>
                </c:pt>
                <c:pt idx="571">
                  <c:v>1.0028057795046139</c:v>
                </c:pt>
                <c:pt idx="572">
                  <c:v>1.0027344341913551</c:v>
                </c:pt>
                <c:pt idx="573">
                  <c:v>1.0026642059252064</c:v>
                </c:pt>
                <c:pt idx="574">
                  <c:v>1.0025888295288976</c:v>
                </c:pt>
                <c:pt idx="575">
                  <c:v>1.0025147644487615</c:v>
                </c:pt>
                <c:pt idx="576">
                  <c:v>1.0024420592520642</c:v>
                </c:pt>
                <c:pt idx="577">
                  <c:v>1.0023707625060709</c:v>
                </c:pt>
                <c:pt idx="578">
                  <c:v>1.0023007285089849</c:v>
                </c:pt>
                <c:pt idx="579">
                  <c:v>1.0022376396308887</c:v>
                </c:pt>
                <c:pt idx="580">
                  <c:v>1.0021757649344343</c:v>
                </c:pt>
                <c:pt idx="581">
                  <c:v>1.0021095191840699</c:v>
                </c:pt>
                <c:pt idx="582">
                  <c:v>1.0020445847498787</c:v>
                </c:pt>
                <c:pt idx="583">
                  <c:v>1.0019810101991258</c:v>
                </c:pt>
                <c:pt idx="584">
                  <c:v>1.0019187955318116</c:v>
                </c:pt>
                <c:pt idx="585">
                  <c:v>1.0018578921806702</c:v>
                </c:pt>
                <c:pt idx="586">
                  <c:v>1.0018033025740651</c:v>
                </c:pt>
                <c:pt idx="587">
                  <c:v>1.001749878581836</c:v>
                </c:pt>
                <c:pt idx="588">
                  <c:v>1.0016930548810101</c:v>
                </c:pt>
                <c:pt idx="589">
                  <c:v>1.0016376396308888</c:v>
                </c:pt>
                <c:pt idx="590">
                  <c:v>1.0015836328314716</c:v>
                </c:pt>
                <c:pt idx="591">
                  <c:v>1.001530840213696</c:v>
                </c:pt>
                <c:pt idx="592">
                  <c:v>1.0014793103448276</c:v>
                </c:pt>
                <c:pt idx="593">
                  <c:v>1.0014330257406507</c:v>
                </c:pt>
                <c:pt idx="594">
                  <c:v>1.0013879553181155</c:v>
                </c:pt>
                <c:pt idx="595">
                  <c:v>1.0013398251578436</c:v>
                </c:pt>
                <c:pt idx="596">
                  <c:v>1.0012927149101505</c:v>
                </c:pt>
                <c:pt idx="597">
                  <c:v>1.0012467217095677</c:v>
                </c:pt>
                <c:pt idx="598">
                  <c:v>1.0012018455560951</c:v>
                </c:pt>
                <c:pt idx="599">
                  <c:v>1.0011580378824672</c:v>
                </c:pt>
                <c:pt idx="600">
                  <c:v>1.0011186983972802</c:v>
                </c:pt>
                <c:pt idx="601">
                  <c:v>1.0010800388538126</c:v>
                </c:pt>
                <c:pt idx="602">
                  <c:v>1.0010388538125303</c:v>
                </c:pt>
                <c:pt idx="603">
                  <c:v>1.0009987372510927</c:v>
                </c:pt>
                <c:pt idx="604">
                  <c:v>1.0009594463331715</c:v>
                </c:pt>
                <c:pt idx="605">
                  <c:v>1.000921029626032</c:v>
                </c:pt>
                <c:pt idx="606">
                  <c:v>1.000883292860612</c:v>
                </c:pt>
                <c:pt idx="607">
                  <c:v>1.0008493443419135</c:v>
                </c:pt>
                <c:pt idx="608">
                  <c:v>1.0008161728994658</c:v>
                </c:pt>
                <c:pt idx="609">
                  <c:v>1.0007808159300631</c:v>
                </c:pt>
                <c:pt idx="610">
                  <c:v>1.0007463331714423</c:v>
                </c:pt>
                <c:pt idx="611">
                  <c:v>1.0007128703254007</c:v>
                </c:pt>
                <c:pt idx="612">
                  <c:v>1.0006803788246721</c:v>
                </c:pt>
                <c:pt idx="613">
                  <c:v>1.0006487615347255</c:v>
                </c:pt>
                <c:pt idx="614">
                  <c:v>1.0006206410879068</c:v>
                </c:pt>
                <c:pt idx="615">
                  <c:v>1.0005932005828071</c:v>
                </c:pt>
                <c:pt idx="616">
                  <c:v>1.000564254492472</c:v>
                </c:pt>
                <c:pt idx="617">
                  <c:v>1.000536328314716</c:v>
                </c:pt>
                <c:pt idx="618">
                  <c:v>1.0005095191840698</c:v>
                </c:pt>
                <c:pt idx="619">
                  <c:v>1.0004836328314717</c:v>
                </c:pt>
                <c:pt idx="620">
                  <c:v>1.0004587178241864</c:v>
                </c:pt>
                <c:pt idx="621">
                  <c:v>1.0004367168528412</c:v>
                </c:pt>
                <c:pt idx="622">
                  <c:v>1.0004156386595435</c:v>
                </c:pt>
                <c:pt idx="623">
                  <c:v>1.0003935405536668</c:v>
                </c:pt>
                <c:pt idx="624">
                  <c:v>1.0003722195240408</c:v>
                </c:pt>
                <c:pt idx="625">
                  <c:v>1.0003517241379309</c:v>
                </c:pt>
                <c:pt idx="626">
                  <c:v>1.0003321029626031</c:v>
                </c:pt>
                <c:pt idx="627">
                  <c:v>1.000313258863526</c:v>
                </c:pt>
                <c:pt idx="628">
                  <c:v>1.0002967459932006</c:v>
                </c:pt>
                <c:pt idx="629">
                  <c:v>1.0002808159300631</c:v>
                </c:pt>
                <c:pt idx="630">
                  <c:v>1.0002641573579407</c:v>
                </c:pt>
                <c:pt idx="631">
                  <c:v>1.0002480815930064</c:v>
                </c:pt>
                <c:pt idx="632">
                  <c:v>1.0002327829043225</c:v>
                </c:pt>
                <c:pt idx="633">
                  <c:v>1.0002182127246235</c:v>
                </c:pt>
                <c:pt idx="634">
                  <c:v>1.0002043224866439</c:v>
                </c:pt>
                <c:pt idx="635">
                  <c:v>1.0001921321029625</c:v>
                </c:pt>
                <c:pt idx="636">
                  <c:v>1.0001804759592035</c:v>
                </c:pt>
                <c:pt idx="637">
                  <c:v>1.0001682370082565</c:v>
                </c:pt>
                <c:pt idx="638">
                  <c:v>1.0001565322972317</c:v>
                </c:pt>
                <c:pt idx="639">
                  <c:v>1.0001455075279262</c:v>
                </c:pt>
                <c:pt idx="640">
                  <c:v>1.0001352112676056</c:v>
                </c:pt>
                <c:pt idx="641">
                  <c:v>1.0001255463817387</c:v>
                </c:pt>
                <c:pt idx="642">
                  <c:v>1.0001171928120447</c:v>
                </c:pt>
                <c:pt idx="643">
                  <c:v>1.0001092763477417</c:v>
                </c:pt>
                <c:pt idx="644">
                  <c:v>1.0001011170471101</c:v>
                </c:pt>
                <c:pt idx="645">
                  <c:v>1.0000934919864011</c:v>
                </c:pt>
                <c:pt idx="646">
                  <c:v>1.0000865954346769</c:v>
                </c:pt>
                <c:pt idx="647">
                  <c:v>1.0000803788246722</c:v>
                </c:pt>
                <c:pt idx="648">
                  <c:v>1.0000748907236523</c:v>
                </c:pt>
                <c:pt idx="649">
                  <c:v>1.0000705196697426</c:v>
                </c:pt>
                <c:pt idx="650">
                  <c:v>1.0000667314230209</c:v>
                </c:pt>
                <c:pt idx="651">
                  <c:v>1.0000630403108306</c:v>
                </c:pt>
                <c:pt idx="652">
                  <c:v>1.0000599320058281</c:v>
                </c:pt>
                <c:pt idx="653">
                  <c:v>1.000057503642545</c:v>
                </c:pt>
                <c:pt idx="654">
                  <c:v>1.0000555609519184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40F-41C2-9119-E6E71DAB1679}"/>
            </c:ext>
          </c:extLst>
        </c:ser>
        <c:ser>
          <c:idx val="0"/>
          <c:order val="7"/>
          <c:spPr>
            <a:ln>
              <a:solidFill>
                <a:schemeClr val="accent5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[8]Sheet1!$B$1:$B$615</c:f>
              <c:numCache>
                <c:formatCode>General</c:formatCode>
                <c:ptCount val="615"/>
                <c:pt idx="0">
                  <c:v>278.15519799999998</c:v>
                </c:pt>
                <c:pt idx="1">
                  <c:v>278.2011</c:v>
                </c:pt>
                <c:pt idx="2">
                  <c:v>278.24652599999996</c:v>
                </c:pt>
                <c:pt idx="3">
                  <c:v>278.29698399999995</c:v>
                </c:pt>
                <c:pt idx="4">
                  <c:v>278.34678699999995</c:v>
                </c:pt>
                <c:pt idx="5">
                  <c:v>278.39683599999995</c:v>
                </c:pt>
                <c:pt idx="6">
                  <c:v>278.44732399999998</c:v>
                </c:pt>
                <c:pt idx="7">
                  <c:v>278.497164</c:v>
                </c:pt>
                <c:pt idx="8">
                  <c:v>278.54306699999995</c:v>
                </c:pt>
                <c:pt idx="9">
                  <c:v>278.58921099999998</c:v>
                </c:pt>
                <c:pt idx="10">
                  <c:v>278.63925399999999</c:v>
                </c:pt>
                <c:pt idx="11">
                  <c:v>278.68858</c:v>
                </c:pt>
                <c:pt idx="12">
                  <c:v>278.73887199999996</c:v>
                </c:pt>
                <c:pt idx="13">
                  <c:v>278.78913799999998</c:v>
                </c:pt>
                <c:pt idx="14">
                  <c:v>278.83931999999999</c:v>
                </c:pt>
                <c:pt idx="15">
                  <c:v>278.88522</c:v>
                </c:pt>
                <c:pt idx="16">
                  <c:v>278.93107199999997</c:v>
                </c:pt>
                <c:pt idx="17">
                  <c:v>278.980951</c:v>
                </c:pt>
                <c:pt idx="18">
                  <c:v>279.030756</c:v>
                </c:pt>
                <c:pt idx="19">
                  <c:v>279.08090599999997</c:v>
                </c:pt>
                <c:pt idx="20">
                  <c:v>279.13090699999998</c:v>
                </c:pt>
                <c:pt idx="21">
                  <c:v>279.18161699999996</c:v>
                </c:pt>
                <c:pt idx="22">
                  <c:v>279.226856</c:v>
                </c:pt>
                <c:pt idx="23">
                  <c:v>279.27289399999995</c:v>
                </c:pt>
                <c:pt idx="24">
                  <c:v>279.32313499999998</c:v>
                </c:pt>
                <c:pt idx="25">
                  <c:v>279.37338599999998</c:v>
                </c:pt>
                <c:pt idx="26">
                  <c:v>279.42346499999996</c:v>
                </c:pt>
                <c:pt idx="27">
                  <c:v>279.47315999999995</c:v>
                </c:pt>
                <c:pt idx="28">
                  <c:v>279.52314999999999</c:v>
                </c:pt>
                <c:pt idx="29">
                  <c:v>279.56835999999998</c:v>
                </c:pt>
                <c:pt idx="30">
                  <c:v>279.61424399999999</c:v>
                </c:pt>
                <c:pt idx="31">
                  <c:v>279.66482499999995</c:v>
                </c:pt>
                <c:pt idx="32">
                  <c:v>279.714969</c:v>
                </c:pt>
                <c:pt idx="33">
                  <c:v>279.765243</c:v>
                </c:pt>
                <c:pt idx="34">
                  <c:v>279.81514099999998</c:v>
                </c:pt>
                <c:pt idx="35">
                  <c:v>279.86512199999999</c:v>
                </c:pt>
                <c:pt idx="36">
                  <c:v>279.91118399999999</c:v>
                </c:pt>
                <c:pt idx="37">
                  <c:v>279.95700599999998</c:v>
                </c:pt>
                <c:pt idx="38">
                  <c:v>280.00705599999998</c:v>
                </c:pt>
                <c:pt idx="39">
                  <c:v>280.05707999999998</c:v>
                </c:pt>
                <c:pt idx="40">
                  <c:v>280.10646799999995</c:v>
                </c:pt>
                <c:pt idx="41">
                  <c:v>280.15723799999995</c:v>
                </c:pt>
                <c:pt idx="42">
                  <c:v>280.206863</c:v>
                </c:pt>
                <c:pt idx="43">
                  <c:v>280.25292099999996</c:v>
                </c:pt>
                <c:pt idx="44">
                  <c:v>280.29919999999998</c:v>
                </c:pt>
                <c:pt idx="45">
                  <c:v>280.348679</c:v>
                </c:pt>
                <c:pt idx="46">
                  <c:v>280.39913099999995</c:v>
                </c:pt>
                <c:pt idx="47">
                  <c:v>280.44938399999995</c:v>
                </c:pt>
                <c:pt idx="48">
                  <c:v>280.499301</c:v>
                </c:pt>
                <c:pt idx="49">
                  <c:v>280.54974099999998</c:v>
                </c:pt>
                <c:pt idx="50">
                  <c:v>280.59562399999999</c:v>
                </c:pt>
                <c:pt idx="51">
                  <c:v>280.64075299999996</c:v>
                </c:pt>
                <c:pt idx="52">
                  <c:v>280.69082399999996</c:v>
                </c:pt>
                <c:pt idx="53">
                  <c:v>280.74091299999998</c:v>
                </c:pt>
                <c:pt idx="54">
                  <c:v>280.79144199999996</c:v>
                </c:pt>
                <c:pt idx="55">
                  <c:v>280.84109899999999</c:v>
                </c:pt>
                <c:pt idx="56">
                  <c:v>280.891594</c:v>
                </c:pt>
                <c:pt idx="57">
                  <c:v>280.936778</c:v>
                </c:pt>
                <c:pt idx="58">
                  <c:v>280.98314399999998</c:v>
                </c:pt>
                <c:pt idx="59">
                  <c:v>281.03274399999998</c:v>
                </c:pt>
                <c:pt idx="60">
                  <c:v>281.08301399999999</c:v>
                </c:pt>
                <c:pt idx="61">
                  <c:v>281.13303199999996</c:v>
                </c:pt>
                <c:pt idx="62">
                  <c:v>281.18320799999998</c:v>
                </c:pt>
                <c:pt idx="63">
                  <c:v>281.23281599999996</c:v>
                </c:pt>
                <c:pt idx="64">
                  <c:v>281.27904799999999</c:v>
                </c:pt>
                <c:pt idx="65">
                  <c:v>281.32434000000001</c:v>
                </c:pt>
                <c:pt idx="66">
                  <c:v>281.37478999999996</c:v>
                </c:pt>
                <c:pt idx="67">
                  <c:v>281.42525000000001</c:v>
                </c:pt>
                <c:pt idx="68">
                  <c:v>281.47513799999996</c:v>
                </c:pt>
                <c:pt idx="69">
                  <c:v>281.52463</c:v>
                </c:pt>
                <c:pt idx="70">
                  <c:v>281.57457799999997</c:v>
                </c:pt>
                <c:pt idx="71">
                  <c:v>281.620453</c:v>
                </c:pt>
                <c:pt idx="72">
                  <c:v>281.66610099999997</c:v>
                </c:pt>
                <c:pt idx="73">
                  <c:v>281.716588</c:v>
                </c:pt>
                <c:pt idx="74">
                  <c:v>281.76693899999998</c:v>
                </c:pt>
                <c:pt idx="75">
                  <c:v>281.81738899999999</c:v>
                </c:pt>
                <c:pt idx="76">
                  <c:v>281.86729099999997</c:v>
                </c:pt>
                <c:pt idx="77">
                  <c:v>281.917374</c:v>
                </c:pt>
                <c:pt idx="78">
                  <c:v>281.96266099999997</c:v>
                </c:pt>
                <c:pt idx="79">
                  <c:v>282.00931099999997</c:v>
                </c:pt>
                <c:pt idx="80">
                  <c:v>282.059101</c:v>
                </c:pt>
                <c:pt idx="81">
                  <c:v>282.10881799999999</c:v>
                </c:pt>
                <c:pt idx="82">
                  <c:v>282.15859899999998</c:v>
                </c:pt>
                <c:pt idx="83">
                  <c:v>282.20890199999997</c:v>
                </c:pt>
                <c:pt idx="84">
                  <c:v>282.25866599999995</c:v>
                </c:pt>
                <c:pt idx="85">
                  <c:v>282.304035</c:v>
                </c:pt>
                <c:pt idx="86">
                  <c:v>282.35057</c:v>
                </c:pt>
                <c:pt idx="87">
                  <c:v>282.400531</c:v>
                </c:pt>
                <c:pt idx="88">
                  <c:v>282.45041399999997</c:v>
                </c:pt>
                <c:pt idx="89">
                  <c:v>282.50105499999995</c:v>
                </c:pt>
                <c:pt idx="90">
                  <c:v>282.55044199999998</c:v>
                </c:pt>
                <c:pt idx="91">
                  <c:v>282.60170199999999</c:v>
                </c:pt>
                <c:pt idx="92">
                  <c:v>282.64691799999997</c:v>
                </c:pt>
                <c:pt idx="93">
                  <c:v>282.69322</c:v>
                </c:pt>
                <c:pt idx="94">
                  <c:v>282.74270099999995</c:v>
                </c:pt>
                <c:pt idx="95">
                  <c:v>282.79255899999998</c:v>
                </c:pt>
                <c:pt idx="96">
                  <c:v>282.84260599999999</c:v>
                </c:pt>
                <c:pt idx="97">
                  <c:v>282.89316399999996</c:v>
                </c:pt>
                <c:pt idx="98">
                  <c:v>282.94314199999997</c:v>
                </c:pt>
                <c:pt idx="99">
                  <c:v>282.98912999999999</c:v>
                </c:pt>
                <c:pt idx="100">
                  <c:v>283.034581</c:v>
                </c:pt>
                <c:pt idx="101">
                  <c:v>283.084292</c:v>
                </c:pt>
                <c:pt idx="102">
                  <c:v>283.13448399999999</c:v>
                </c:pt>
                <c:pt idx="103">
                  <c:v>283.18440999999996</c:v>
                </c:pt>
                <c:pt idx="104">
                  <c:v>283.23451999999997</c:v>
                </c:pt>
                <c:pt idx="105">
                  <c:v>283.28494000000001</c:v>
                </c:pt>
                <c:pt idx="106">
                  <c:v>283.33072999999996</c:v>
                </c:pt>
                <c:pt idx="107">
                  <c:v>283.37594999999999</c:v>
                </c:pt>
                <c:pt idx="108">
                  <c:v>283.42671999999999</c:v>
                </c:pt>
                <c:pt idx="109">
                  <c:v>283.47705999999999</c:v>
                </c:pt>
                <c:pt idx="110">
                  <c:v>283.52679999999998</c:v>
                </c:pt>
                <c:pt idx="111">
                  <c:v>283.57675</c:v>
                </c:pt>
                <c:pt idx="112">
                  <c:v>283.62701999999996</c:v>
                </c:pt>
                <c:pt idx="113">
                  <c:v>283.67265999999995</c:v>
                </c:pt>
                <c:pt idx="114">
                  <c:v>283.71863999999999</c:v>
                </c:pt>
                <c:pt idx="115">
                  <c:v>283.76839999999999</c:v>
                </c:pt>
                <c:pt idx="116">
                  <c:v>283.81889999999999</c:v>
                </c:pt>
                <c:pt idx="117">
                  <c:v>283.86793999999998</c:v>
                </c:pt>
                <c:pt idx="118">
                  <c:v>283.91906999999998</c:v>
                </c:pt>
                <c:pt idx="119">
                  <c:v>283.96823999999998</c:v>
                </c:pt>
                <c:pt idx="120">
                  <c:v>284.01429999999999</c:v>
                </c:pt>
                <c:pt idx="121">
                  <c:v>284.06001999999995</c:v>
                </c:pt>
                <c:pt idx="122">
                  <c:v>284.10983999999996</c:v>
                </c:pt>
                <c:pt idx="123">
                  <c:v>284.16030999999998</c:v>
                </c:pt>
                <c:pt idx="124">
                  <c:v>284.20981</c:v>
                </c:pt>
                <c:pt idx="125">
                  <c:v>284.26013</c:v>
                </c:pt>
                <c:pt idx="126">
                  <c:v>284.31070999999997</c:v>
                </c:pt>
                <c:pt idx="127">
                  <c:v>284.35579999999999</c:v>
                </c:pt>
                <c:pt idx="128">
                  <c:v>284.40197999999998</c:v>
                </c:pt>
                <c:pt idx="129">
                  <c:v>284.45185999999995</c:v>
                </c:pt>
                <c:pt idx="130">
                  <c:v>284.50172999999995</c:v>
                </c:pt>
                <c:pt idx="131">
                  <c:v>284.55135999999999</c:v>
                </c:pt>
                <c:pt idx="132">
                  <c:v>284.60272999999995</c:v>
                </c:pt>
                <c:pt idx="133">
                  <c:v>284.65197000000001</c:v>
                </c:pt>
                <c:pt idx="134">
                  <c:v>284.69799</c:v>
                </c:pt>
                <c:pt idx="135">
                  <c:v>284.74431999999996</c:v>
                </c:pt>
                <c:pt idx="136">
                  <c:v>284.7937</c:v>
                </c:pt>
                <c:pt idx="137">
                  <c:v>284.84429</c:v>
                </c:pt>
                <c:pt idx="138">
                  <c:v>284.89402999999999</c:v>
                </c:pt>
                <c:pt idx="139">
                  <c:v>284.94331</c:v>
                </c:pt>
                <c:pt idx="140">
                  <c:v>284.99361999999996</c:v>
                </c:pt>
                <c:pt idx="141">
                  <c:v>285.04019</c:v>
                </c:pt>
                <c:pt idx="142">
                  <c:v>285.08587</c:v>
                </c:pt>
                <c:pt idx="143">
                  <c:v>285.13628999999997</c:v>
                </c:pt>
                <c:pt idx="144">
                  <c:v>285.18606999999997</c:v>
                </c:pt>
                <c:pt idx="145">
                  <c:v>285.23606999999998</c:v>
                </c:pt>
                <c:pt idx="146">
                  <c:v>285.28591999999998</c:v>
                </c:pt>
                <c:pt idx="147">
                  <c:v>285.33642999999995</c:v>
                </c:pt>
                <c:pt idx="148">
                  <c:v>285.38178999999997</c:v>
                </c:pt>
                <c:pt idx="149">
                  <c:v>285.42802999999998</c:v>
                </c:pt>
                <c:pt idx="150">
                  <c:v>285.47738999999996</c:v>
                </c:pt>
                <c:pt idx="151">
                  <c:v>285.52786999999995</c:v>
                </c:pt>
                <c:pt idx="152">
                  <c:v>285.57845999999995</c:v>
                </c:pt>
                <c:pt idx="153">
                  <c:v>285.62815999999998</c:v>
                </c:pt>
                <c:pt idx="154">
                  <c:v>285.67888999999997</c:v>
                </c:pt>
                <c:pt idx="155">
                  <c:v>285.72426999999999</c:v>
                </c:pt>
                <c:pt idx="156">
                  <c:v>285.77042</c:v>
                </c:pt>
                <c:pt idx="157">
                  <c:v>285.81982999999997</c:v>
                </c:pt>
                <c:pt idx="158">
                  <c:v>285.87063000000001</c:v>
                </c:pt>
                <c:pt idx="159">
                  <c:v>285.92088999999999</c:v>
                </c:pt>
                <c:pt idx="160">
                  <c:v>285.97033999999996</c:v>
                </c:pt>
                <c:pt idx="161">
                  <c:v>286.02018999999996</c:v>
                </c:pt>
                <c:pt idx="162">
                  <c:v>286.06655999999998</c:v>
                </c:pt>
                <c:pt idx="163">
                  <c:v>286.11199999999997</c:v>
                </c:pt>
                <c:pt idx="164">
                  <c:v>286.16235999999998</c:v>
                </c:pt>
                <c:pt idx="165">
                  <c:v>286.21229999999997</c:v>
                </c:pt>
                <c:pt idx="166">
                  <c:v>286.26186999999999</c:v>
                </c:pt>
                <c:pt idx="167">
                  <c:v>286.31219999999996</c:v>
                </c:pt>
                <c:pt idx="168">
                  <c:v>286.36205999999999</c:v>
                </c:pt>
                <c:pt idx="169">
                  <c:v>286.40763999999996</c:v>
                </c:pt>
                <c:pt idx="170">
                  <c:v>286.45380999999998</c:v>
                </c:pt>
                <c:pt idx="171">
                  <c:v>286.50416999999999</c:v>
                </c:pt>
                <c:pt idx="172">
                  <c:v>286.55384999999995</c:v>
                </c:pt>
                <c:pt idx="173">
                  <c:v>286.60344999999995</c:v>
                </c:pt>
                <c:pt idx="174">
                  <c:v>286.654</c:v>
                </c:pt>
                <c:pt idx="175">
                  <c:v>286.70374999999996</c:v>
                </c:pt>
                <c:pt idx="176">
                  <c:v>286.75000999999997</c:v>
                </c:pt>
                <c:pt idx="177">
                  <c:v>286.79584999999997</c:v>
                </c:pt>
                <c:pt idx="178">
                  <c:v>286.84569999999997</c:v>
                </c:pt>
                <c:pt idx="179">
                  <c:v>286.89623</c:v>
                </c:pt>
                <c:pt idx="180">
                  <c:v>286.94601999999998</c:v>
                </c:pt>
                <c:pt idx="181">
                  <c:v>286.99567999999999</c:v>
                </c:pt>
                <c:pt idx="182">
                  <c:v>287.04603999999995</c:v>
                </c:pt>
                <c:pt idx="183">
                  <c:v>287.09168</c:v>
                </c:pt>
                <c:pt idx="184">
                  <c:v>287.13736</c:v>
                </c:pt>
                <c:pt idx="185">
                  <c:v>287.18773999999996</c:v>
                </c:pt>
                <c:pt idx="186">
                  <c:v>287.23786999999999</c:v>
                </c:pt>
                <c:pt idx="187">
                  <c:v>287.28785999999997</c:v>
                </c:pt>
                <c:pt idx="188">
                  <c:v>287.3381</c:v>
                </c:pt>
                <c:pt idx="189">
                  <c:v>287.38817999999998</c:v>
                </c:pt>
                <c:pt idx="190">
                  <c:v>287.43392</c:v>
                </c:pt>
                <c:pt idx="191">
                  <c:v>287.47935999999999</c:v>
                </c:pt>
                <c:pt idx="192">
                  <c:v>287.52968999999996</c:v>
                </c:pt>
                <c:pt idx="193">
                  <c:v>287.57961</c:v>
                </c:pt>
                <c:pt idx="194">
                  <c:v>287.62987999999996</c:v>
                </c:pt>
                <c:pt idx="195">
                  <c:v>287.67993999999999</c:v>
                </c:pt>
                <c:pt idx="196">
                  <c:v>287.72987999999998</c:v>
                </c:pt>
                <c:pt idx="197">
                  <c:v>287.77587</c:v>
                </c:pt>
                <c:pt idx="198">
                  <c:v>287.82085999999998</c:v>
                </c:pt>
                <c:pt idx="199">
                  <c:v>287.87143999999995</c:v>
                </c:pt>
                <c:pt idx="200">
                  <c:v>287.92143999999996</c:v>
                </c:pt>
                <c:pt idx="201">
                  <c:v>287.97257999999999</c:v>
                </c:pt>
                <c:pt idx="202">
                  <c:v>288.02145999999999</c:v>
                </c:pt>
                <c:pt idx="203">
                  <c:v>288.07216</c:v>
                </c:pt>
                <c:pt idx="204">
                  <c:v>288.11741999999998</c:v>
                </c:pt>
                <c:pt idx="205">
                  <c:v>288.16342999999995</c:v>
                </c:pt>
                <c:pt idx="206">
                  <c:v>288.21344999999997</c:v>
                </c:pt>
                <c:pt idx="207">
                  <c:v>288.26390999999995</c:v>
                </c:pt>
                <c:pt idx="208">
                  <c:v>288.31379999999996</c:v>
                </c:pt>
                <c:pt idx="209">
                  <c:v>288.36431999999996</c:v>
                </c:pt>
                <c:pt idx="210">
                  <c:v>288.41355999999996</c:v>
                </c:pt>
                <c:pt idx="211">
                  <c:v>288.45972999999998</c:v>
                </c:pt>
                <c:pt idx="212">
                  <c:v>288.50536</c:v>
                </c:pt>
                <c:pt idx="213">
                  <c:v>288.55511999999999</c:v>
                </c:pt>
                <c:pt idx="214">
                  <c:v>288.60503999999997</c:v>
                </c:pt>
                <c:pt idx="215">
                  <c:v>288.65567999999996</c:v>
                </c:pt>
                <c:pt idx="216">
                  <c:v>288.70569999999998</c:v>
                </c:pt>
                <c:pt idx="217">
                  <c:v>288.75522999999998</c:v>
                </c:pt>
                <c:pt idx="218">
                  <c:v>288.80172999999996</c:v>
                </c:pt>
                <c:pt idx="219">
                  <c:v>288.84712999999999</c:v>
                </c:pt>
                <c:pt idx="220">
                  <c:v>288.89744999999999</c:v>
                </c:pt>
                <c:pt idx="221">
                  <c:v>288.94704999999999</c:v>
                </c:pt>
                <c:pt idx="222">
                  <c:v>288.99775999999997</c:v>
                </c:pt>
                <c:pt idx="223">
                  <c:v>289.04816</c:v>
                </c:pt>
                <c:pt idx="224">
                  <c:v>289.09780000000001</c:v>
                </c:pt>
                <c:pt idx="225">
                  <c:v>289.14403999999996</c:v>
                </c:pt>
                <c:pt idx="226">
                  <c:v>289.18913999999995</c:v>
                </c:pt>
                <c:pt idx="227">
                  <c:v>289.23973999999998</c:v>
                </c:pt>
                <c:pt idx="228">
                  <c:v>289.28909999999996</c:v>
                </c:pt>
                <c:pt idx="229">
                  <c:v>289.33923999999996</c:v>
                </c:pt>
                <c:pt idx="230">
                  <c:v>289.38943999999998</c:v>
                </c:pt>
                <c:pt idx="231">
                  <c:v>289.43894</c:v>
                </c:pt>
                <c:pt idx="232">
                  <c:v>289.48482999999999</c:v>
                </c:pt>
                <c:pt idx="233">
                  <c:v>289.53146999999996</c:v>
                </c:pt>
                <c:pt idx="234">
                  <c:v>289.58145999999999</c:v>
                </c:pt>
                <c:pt idx="235">
                  <c:v>289.63066999999995</c:v>
                </c:pt>
                <c:pt idx="236">
                  <c:v>289.67993999999999</c:v>
                </c:pt>
                <c:pt idx="237">
                  <c:v>289.73108999999999</c:v>
                </c:pt>
                <c:pt idx="238">
                  <c:v>289.78089999999997</c:v>
                </c:pt>
                <c:pt idx="239">
                  <c:v>289.82714999999996</c:v>
                </c:pt>
                <c:pt idx="240">
                  <c:v>289.87293</c:v>
                </c:pt>
                <c:pt idx="241">
                  <c:v>289.92283999999995</c:v>
                </c:pt>
                <c:pt idx="242">
                  <c:v>289.97238999999996</c:v>
                </c:pt>
                <c:pt idx="243">
                  <c:v>290.02247999999997</c:v>
                </c:pt>
                <c:pt idx="244">
                  <c:v>290.07247999999998</c:v>
                </c:pt>
                <c:pt idx="245">
                  <c:v>290.12284</c:v>
                </c:pt>
                <c:pt idx="246">
                  <c:v>290.16872999999998</c:v>
                </c:pt>
                <c:pt idx="247">
                  <c:v>290.21429000000001</c:v>
                </c:pt>
                <c:pt idx="248">
                  <c:v>290.26463999999999</c:v>
                </c:pt>
                <c:pt idx="249">
                  <c:v>290.31421</c:v>
                </c:pt>
                <c:pt idx="250">
                  <c:v>290.36439999999999</c:v>
                </c:pt>
                <c:pt idx="251">
                  <c:v>290.41468999999995</c:v>
                </c:pt>
                <c:pt idx="252">
                  <c:v>290.46474999999998</c:v>
                </c:pt>
                <c:pt idx="253">
                  <c:v>290.51043999999996</c:v>
                </c:pt>
                <c:pt idx="254">
                  <c:v>290.55629999999996</c:v>
                </c:pt>
                <c:pt idx="255">
                  <c:v>290.60674999999998</c:v>
                </c:pt>
                <c:pt idx="256">
                  <c:v>290.65649999999999</c:v>
                </c:pt>
                <c:pt idx="257">
                  <c:v>290.70653999999996</c:v>
                </c:pt>
                <c:pt idx="258">
                  <c:v>290.75645999999995</c:v>
                </c:pt>
                <c:pt idx="259">
                  <c:v>290.80631</c:v>
                </c:pt>
                <c:pt idx="260">
                  <c:v>290.85260999999997</c:v>
                </c:pt>
                <c:pt idx="261">
                  <c:v>290.89877999999999</c:v>
                </c:pt>
                <c:pt idx="262">
                  <c:v>290.94838999999996</c:v>
                </c:pt>
                <c:pt idx="263">
                  <c:v>290.99808999999999</c:v>
                </c:pt>
                <c:pt idx="264">
                  <c:v>291.04874999999998</c:v>
                </c:pt>
                <c:pt idx="265">
                  <c:v>291.09848</c:v>
                </c:pt>
                <c:pt idx="266">
                  <c:v>291.14837</c:v>
                </c:pt>
                <c:pt idx="267">
                  <c:v>291.19415999999995</c:v>
                </c:pt>
                <c:pt idx="268">
                  <c:v>291.24071999999995</c:v>
                </c:pt>
                <c:pt idx="269">
                  <c:v>291.28964999999999</c:v>
                </c:pt>
                <c:pt idx="270">
                  <c:v>291.34080999999998</c:v>
                </c:pt>
                <c:pt idx="271">
                  <c:v>291.39082999999999</c:v>
                </c:pt>
                <c:pt idx="272">
                  <c:v>291.44043999999997</c:v>
                </c:pt>
                <c:pt idx="273">
                  <c:v>291.49026999999995</c:v>
                </c:pt>
                <c:pt idx="274">
                  <c:v>291.5369</c:v>
                </c:pt>
                <c:pt idx="275">
                  <c:v>291.58254999999997</c:v>
                </c:pt>
                <c:pt idx="276">
                  <c:v>291.63191999999998</c:v>
                </c:pt>
                <c:pt idx="277">
                  <c:v>291.68226999999996</c:v>
                </c:pt>
                <c:pt idx="278">
                  <c:v>291.73202999999995</c:v>
                </c:pt>
                <c:pt idx="279">
                  <c:v>291.78206</c:v>
                </c:pt>
                <c:pt idx="280">
                  <c:v>291.83184</c:v>
                </c:pt>
                <c:pt idx="281">
                  <c:v>291.87831999999997</c:v>
                </c:pt>
                <c:pt idx="282">
                  <c:v>291.92411999999996</c:v>
                </c:pt>
                <c:pt idx="283">
                  <c:v>291.97397999999998</c:v>
                </c:pt>
                <c:pt idx="284">
                  <c:v>292.02373</c:v>
                </c:pt>
                <c:pt idx="285">
                  <c:v>292.07450999999998</c:v>
                </c:pt>
                <c:pt idx="286">
                  <c:v>292.12343999999996</c:v>
                </c:pt>
                <c:pt idx="287">
                  <c:v>292.17449999999997</c:v>
                </c:pt>
                <c:pt idx="288">
                  <c:v>292.21978999999999</c:v>
                </c:pt>
                <c:pt idx="289">
                  <c:v>292.26576</c:v>
                </c:pt>
                <c:pt idx="290">
                  <c:v>292.31529999999998</c:v>
                </c:pt>
                <c:pt idx="291">
                  <c:v>292.36553999999995</c:v>
                </c:pt>
                <c:pt idx="292">
                  <c:v>292.41613999999998</c:v>
                </c:pt>
                <c:pt idx="293">
                  <c:v>292.46575999999999</c:v>
                </c:pt>
                <c:pt idx="294">
                  <c:v>292.51711999999998</c:v>
                </c:pt>
                <c:pt idx="295">
                  <c:v>292.56183999999996</c:v>
                </c:pt>
                <c:pt idx="296">
                  <c:v>292.60807</c:v>
                </c:pt>
                <c:pt idx="297">
                  <c:v>292.65783999999996</c:v>
                </c:pt>
                <c:pt idx="298">
                  <c:v>292.70833999999996</c:v>
                </c:pt>
                <c:pt idx="299">
                  <c:v>292.75797</c:v>
                </c:pt>
                <c:pt idx="300">
                  <c:v>292.80845999999997</c:v>
                </c:pt>
                <c:pt idx="301">
                  <c:v>292.85845999999998</c:v>
                </c:pt>
                <c:pt idx="302">
                  <c:v>292.90479999999997</c:v>
                </c:pt>
                <c:pt idx="303">
                  <c:v>292.94984999999997</c:v>
                </c:pt>
                <c:pt idx="304">
                  <c:v>293.00022999999999</c:v>
                </c:pt>
                <c:pt idx="305">
                  <c:v>293.05009999999999</c:v>
                </c:pt>
                <c:pt idx="306">
                  <c:v>293.10008999999997</c:v>
                </c:pt>
                <c:pt idx="307">
                  <c:v>293.15044</c:v>
                </c:pt>
                <c:pt idx="308">
                  <c:v>293.20067999999998</c:v>
                </c:pt>
                <c:pt idx="309">
                  <c:v>293.24717999999996</c:v>
                </c:pt>
                <c:pt idx="310">
                  <c:v>293.29280999999997</c:v>
                </c:pt>
                <c:pt idx="311">
                  <c:v>293.34273999999999</c:v>
                </c:pt>
                <c:pt idx="312">
                  <c:v>293.39260999999999</c:v>
                </c:pt>
                <c:pt idx="313">
                  <c:v>293.44302999999996</c:v>
                </c:pt>
                <c:pt idx="314">
                  <c:v>293.49286999999998</c:v>
                </c:pt>
                <c:pt idx="315">
                  <c:v>293.54235999999997</c:v>
                </c:pt>
                <c:pt idx="316">
                  <c:v>293.58852999999999</c:v>
                </c:pt>
                <c:pt idx="317">
                  <c:v>293.63444999999996</c:v>
                </c:pt>
                <c:pt idx="318">
                  <c:v>293.68480999999997</c:v>
                </c:pt>
                <c:pt idx="319">
                  <c:v>293.73469999999998</c:v>
                </c:pt>
                <c:pt idx="320">
                  <c:v>293.78478999999999</c:v>
                </c:pt>
                <c:pt idx="321">
                  <c:v>293.83445999999998</c:v>
                </c:pt>
                <c:pt idx="322">
                  <c:v>293.88497999999998</c:v>
                </c:pt>
                <c:pt idx="323">
                  <c:v>293.93091999999996</c:v>
                </c:pt>
                <c:pt idx="324">
                  <c:v>293.97664999999995</c:v>
                </c:pt>
                <c:pt idx="325">
                  <c:v>294.02670000000001</c:v>
                </c:pt>
                <c:pt idx="326">
                  <c:v>294.07660999999996</c:v>
                </c:pt>
                <c:pt idx="327">
                  <c:v>294.12639999999999</c:v>
                </c:pt>
                <c:pt idx="328">
                  <c:v>294.17618999999996</c:v>
                </c:pt>
                <c:pt idx="329">
                  <c:v>294.22609999999997</c:v>
                </c:pt>
                <c:pt idx="330">
                  <c:v>294.27296999999999</c:v>
                </c:pt>
                <c:pt idx="331">
                  <c:v>294.3184</c:v>
                </c:pt>
                <c:pt idx="332">
                  <c:v>294.36825999999996</c:v>
                </c:pt>
                <c:pt idx="333">
                  <c:v>294.41834999999998</c:v>
                </c:pt>
                <c:pt idx="334">
                  <c:v>294.46872999999999</c:v>
                </c:pt>
                <c:pt idx="335">
                  <c:v>294.51840999999996</c:v>
                </c:pt>
                <c:pt idx="336">
                  <c:v>294.56854999999996</c:v>
                </c:pt>
                <c:pt idx="337">
                  <c:v>294.61485999999996</c:v>
                </c:pt>
                <c:pt idx="338">
                  <c:v>294.66048000000001</c:v>
                </c:pt>
                <c:pt idx="339">
                  <c:v>294.70977999999997</c:v>
                </c:pt>
                <c:pt idx="340">
                  <c:v>294.76032999999995</c:v>
                </c:pt>
                <c:pt idx="341">
                  <c:v>294.81011999999998</c:v>
                </c:pt>
                <c:pt idx="342">
                  <c:v>294.85993999999999</c:v>
                </c:pt>
                <c:pt idx="343">
                  <c:v>294.90998999999999</c:v>
                </c:pt>
                <c:pt idx="344">
                  <c:v>294.95589999999999</c:v>
                </c:pt>
                <c:pt idx="345">
                  <c:v>295.00225</c:v>
                </c:pt>
                <c:pt idx="346">
                  <c:v>295.05296999999996</c:v>
                </c:pt>
                <c:pt idx="347">
                  <c:v>295.10157999999996</c:v>
                </c:pt>
                <c:pt idx="348">
                  <c:v>295.15171999999995</c:v>
                </c:pt>
                <c:pt idx="349">
                  <c:v>295.20205999999996</c:v>
                </c:pt>
                <c:pt idx="350">
                  <c:v>295.25219999999996</c:v>
                </c:pt>
                <c:pt idx="351">
                  <c:v>295.29847999999998</c:v>
                </c:pt>
                <c:pt idx="352">
                  <c:v>295.34427999999997</c:v>
                </c:pt>
                <c:pt idx="353">
                  <c:v>295.39412999999996</c:v>
                </c:pt>
                <c:pt idx="354">
                  <c:v>295.44442999999995</c:v>
                </c:pt>
                <c:pt idx="355">
                  <c:v>295.49388999999996</c:v>
                </c:pt>
                <c:pt idx="356">
                  <c:v>295.54382999999996</c:v>
                </c:pt>
                <c:pt idx="357">
                  <c:v>295.59439999999995</c:v>
                </c:pt>
                <c:pt idx="358">
                  <c:v>295.63989999999995</c:v>
                </c:pt>
                <c:pt idx="359">
                  <c:v>295.68577999999997</c:v>
                </c:pt>
                <c:pt idx="360">
                  <c:v>295.73667999999998</c:v>
                </c:pt>
                <c:pt idx="361">
                  <c:v>295.78611999999998</c:v>
                </c:pt>
                <c:pt idx="362">
                  <c:v>295.83551</c:v>
                </c:pt>
                <c:pt idx="363">
                  <c:v>295.88585</c:v>
                </c:pt>
                <c:pt idx="364">
                  <c:v>295.93640999999997</c:v>
                </c:pt>
                <c:pt idx="365">
                  <c:v>295.98203999999998</c:v>
                </c:pt>
                <c:pt idx="366">
                  <c:v>296.02781999999996</c:v>
                </c:pt>
                <c:pt idx="367">
                  <c:v>296.07791999999995</c:v>
                </c:pt>
                <c:pt idx="368">
                  <c:v>296.12775999999997</c:v>
                </c:pt>
                <c:pt idx="369">
                  <c:v>296.17732999999998</c:v>
                </c:pt>
                <c:pt idx="370">
                  <c:v>296.22789999999998</c:v>
                </c:pt>
                <c:pt idx="371">
                  <c:v>296.27758999999998</c:v>
                </c:pt>
                <c:pt idx="372">
                  <c:v>296.3236</c:v>
                </c:pt>
                <c:pt idx="373">
                  <c:v>296.36993999999999</c:v>
                </c:pt>
                <c:pt idx="374">
                  <c:v>296.41971999999998</c:v>
                </c:pt>
                <c:pt idx="375">
                  <c:v>296.47047999999995</c:v>
                </c:pt>
                <c:pt idx="376">
                  <c:v>296.52015999999998</c:v>
                </c:pt>
                <c:pt idx="377">
                  <c:v>296.57003999999995</c:v>
                </c:pt>
                <c:pt idx="378">
                  <c:v>296.61951999999997</c:v>
                </c:pt>
                <c:pt idx="379">
                  <c:v>296.66528</c:v>
                </c:pt>
                <c:pt idx="380">
                  <c:v>296.71166999999997</c:v>
                </c:pt>
                <c:pt idx="381">
                  <c:v>296.76175000000001</c:v>
                </c:pt>
                <c:pt idx="382">
                  <c:v>296.81214</c:v>
                </c:pt>
                <c:pt idx="383">
                  <c:v>296.86174999999997</c:v>
                </c:pt>
                <c:pt idx="384">
                  <c:v>296.91195999999997</c:v>
                </c:pt>
                <c:pt idx="385">
                  <c:v>296.96196999999995</c:v>
                </c:pt>
                <c:pt idx="386">
                  <c:v>297.00851999999998</c:v>
                </c:pt>
                <c:pt idx="387">
                  <c:v>297.05359999999996</c:v>
                </c:pt>
                <c:pt idx="388">
                  <c:v>297.10305</c:v>
                </c:pt>
                <c:pt idx="389">
                  <c:v>297.15384</c:v>
                </c:pt>
                <c:pt idx="390">
                  <c:v>297.20423</c:v>
                </c:pt>
                <c:pt idx="391">
                  <c:v>297.25378000000001</c:v>
                </c:pt>
                <c:pt idx="392">
                  <c:v>297.30422999999996</c:v>
                </c:pt>
                <c:pt idx="393">
                  <c:v>297.34981999999997</c:v>
                </c:pt>
                <c:pt idx="394">
                  <c:v>297.39585</c:v>
                </c:pt>
                <c:pt idx="395">
                  <c:v>297.44526999999999</c:v>
                </c:pt>
                <c:pt idx="396">
                  <c:v>297.49575999999996</c:v>
                </c:pt>
                <c:pt idx="397">
                  <c:v>297.54612999999995</c:v>
                </c:pt>
                <c:pt idx="398">
                  <c:v>297.59569999999997</c:v>
                </c:pt>
                <c:pt idx="399">
                  <c:v>297.64524999999998</c:v>
                </c:pt>
                <c:pt idx="400">
                  <c:v>297.69119999999998</c:v>
                </c:pt>
                <c:pt idx="401">
                  <c:v>297.73759999999999</c:v>
                </c:pt>
                <c:pt idx="402">
                  <c:v>297.78783999999996</c:v>
                </c:pt>
                <c:pt idx="403">
                  <c:v>297.83767</c:v>
                </c:pt>
                <c:pt idx="404">
                  <c:v>297.88694999999996</c:v>
                </c:pt>
                <c:pt idx="405">
                  <c:v>297.93787999999995</c:v>
                </c:pt>
                <c:pt idx="406">
                  <c:v>297.98753999999997</c:v>
                </c:pt>
                <c:pt idx="407">
                  <c:v>298.03319999999997</c:v>
                </c:pt>
                <c:pt idx="408">
                  <c:v>298.07899999999995</c:v>
                </c:pt>
                <c:pt idx="409">
                  <c:v>298.12918999999999</c:v>
                </c:pt>
                <c:pt idx="410">
                  <c:v>298.17935999999997</c:v>
                </c:pt>
                <c:pt idx="411">
                  <c:v>298.2296</c:v>
                </c:pt>
                <c:pt idx="412">
                  <c:v>298.27929999999998</c:v>
                </c:pt>
                <c:pt idx="413">
                  <c:v>298.32889999999998</c:v>
                </c:pt>
                <c:pt idx="414">
                  <c:v>298.37529999999998</c:v>
                </c:pt>
                <c:pt idx="415">
                  <c:v>298.42113999999998</c:v>
                </c:pt>
                <c:pt idx="416">
                  <c:v>298.47095999999999</c:v>
                </c:pt>
                <c:pt idx="417">
                  <c:v>298.52058</c:v>
                </c:pt>
                <c:pt idx="418">
                  <c:v>298.57117999999997</c:v>
                </c:pt>
                <c:pt idx="419">
                  <c:v>298.62111999999996</c:v>
                </c:pt>
                <c:pt idx="420">
                  <c:v>298.67171999999999</c:v>
                </c:pt>
                <c:pt idx="421">
                  <c:v>298.71735999999999</c:v>
                </c:pt>
                <c:pt idx="422">
                  <c:v>298.76324999999997</c:v>
                </c:pt>
                <c:pt idx="423">
                  <c:v>298.81324999999998</c:v>
                </c:pt>
                <c:pt idx="424">
                  <c:v>298.86345999999998</c:v>
                </c:pt>
                <c:pt idx="425">
                  <c:v>298.91370999999998</c:v>
                </c:pt>
                <c:pt idx="426">
                  <c:v>298.96313999999995</c:v>
                </c:pt>
                <c:pt idx="427">
                  <c:v>299.01329999999996</c:v>
                </c:pt>
                <c:pt idx="428">
                  <c:v>299.05959999999999</c:v>
                </c:pt>
                <c:pt idx="429">
                  <c:v>299.10546999999997</c:v>
                </c:pt>
                <c:pt idx="430">
                  <c:v>299.15481999999997</c:v>
                </c:pt>
                <c:pt idx="431">
                  <c:v>299.20468</c:v>
                </c:pt>
                <c:pt idx="432">
                  <c:v>299.25479999999999</c:v>
                </c:pt>
                <c:pt idx="433">
                  <c:v>299.30538999999999</c:v>
                </c:pt>
                <c:pt idx="434">
                  <c:v>299.35483999999997</c:v>
                </c:pt>
                <c:pt idx="435">
                  <c:v>299.40089999999998</c:v>
                </c:pt>
                <c:pt idx="436">
                  <c:v>299.44766999999996</c:v>
                </c:pt>
                <c:pt idx="437">
                  <c:v>299.49723999999998</c:v>
                </c:pt>
                <c:pt idx="438">
                  <c:v>299.54733999999996</c:v>
                </c:pt>
                <c:pt idx="439">
                  <c:v>299.59713999999997</c:v>
                </c:pt>
                <c:pt idx="440">
                  <c:v>299.64673999999997</c:v>
                </c:pt>
                <c:pt idx="441">
                  <c:v>299.69718999999998</c:v>
                </c:pt>
                <c:pt idx="442">
                  <c:v>299.74369999999999</c:v>
                </c:pt>
                <c:pt idx="443">
                  <c:v>299.78951999999998</c:v>
                </c:pt>
                <c:pt idx="444">
                  <c:v>299.83918999999997</c:v>
                </c:pt>
                <c:pt idx="445">
                  <c:v>299.88932999999997</c:v>
                </c:pt>
                <c:pt idx="446">
                  <c:v>299.93869999999998</c:v>
                </c:pt>
                <c:pt idx="447">
                  <c:v>299.98859999999996</c:v>
                </c:pt>
                <c:pt idx="448">
                  <c:v>300.03933999999998</c:v>
                </c:pt>
                <c:pt idx="449">
                  <c:v>300.08527999999995</c:v>
                </c:pt>
                <c:pt idx="450">
                  <c:v>300.13007999999996</c:v>
                </c:pt>
                <c:pt idx="451">
                  <c:v>300.18140999999997</c:v>
                </c:pt>
                <c:pt idx="452">
                  <c:v>300.23082999999997</c:v>
                </c:pt>
                <c:pt idx="453">
                  <c:v>300.28058999999996</c:v>
                </c:pt>
                <c:pt idx="454">
                  <c:v>300.33124999999995</c:v>
                </c:pt>
                <c:pt idx="455">
                  <c:v>300.38093999999995</c:v>
                </c:pt>
                <c:pt idx="456">
                  <c:v>300.42671999999999</c:v>
                </c:pt>
                <c:pt idx="457">
                  <c:v>300.47281999999996</c:v>
                </c:pt>
                <c:pt idx="458">
                  <c:v>300.52307999999999</c:v>
                </c:pt>
                <c:pt idx="459">
                  <c:v>300.57303999999999</c:v>
                </c:pt>
                <c:pt idx="460">
                  <c:v>300.62322999999998</c:v>
                </c:pt>
                <c:pt idx="461">
                  <c:v>300.67311999999998</c:v>
                </c:pt>
                <c:pt idx="462">
                  <c:v>300.72271999999998</c:v>
                </c:pt>
                <c:pt idx="463">
                  <c:v>300.76898</c:v>
                </c:pt>
                <c:pt idx="464">
                  <c:v>300.81471999999997</c:v>
                </c:pt>
                <c:pt idx="465">
                  <c:v>300.86509999999998</c:v>
                </c:pt>
                <c:pt idx="466">
                  <c:v>300.91525999999999</c:v>
                </c:pt>
                <c:pt idx="467">
                  <c:v>300.96526</c:v>
                </c:pt>
                <c:pt idx="468">
                  <c:v>301.01450999999997</c:v>
                </c:pt>
                <c:pt idx="469">
                  <c:v>301.06461999999999</c:v>
                </c:pt>
                <c:pt idx="470">
                  <c:v>301.11127999999997</c:v>
                </c:pt>
                <c:pt idx="471">
                  <c:v>301.15790999999996</c:v>
                </c:pt>
                <c:pt idx="472">
                  <c:v>301.20677000000001</c:v>
                </c:pt>
                <c:pt idx="473">
                  <c:v>301.25655999999998</c:v>
                </c:pt>
                <c:pt idx="474">
                  <c:v>301.30645999999996</c:v>
                </c:pt>
                <c:pt idx="475">
                  <c:v>301.35684999999995</c:v>
                </c:pt>
                <c:pt idx="476">
                  <c:v>301.40632999999997</c:v>
                </c:pt>
                <c:pt idx="477">
                  <c:v>301.45254</c:v>
                </c:pt>
                <c:pt idx="478">
                  <c:v>301.49831999999998</c:v>
                </c:pt>
                <c:pt idx="479">
                  <c:v>301.54845999999998</c:v>
                </c:pt>
                <c:pt idx="480">
                  <c:v>301.5992</c:v>
                </c:pt>
                <c:pt idx="481">
                  <c:v>301.64879999999999</c:v>
                </c:pt>
                <c:pt idx="482">
                  <c:v>301.69887</c:v>
                </c:pt>
                <c:pt idx="483">
                  <c:v>301.74889999999999</c:v>
                </c:pt>
                <c:pt idx="484">
                  <c:v>301.79476</c:v>
                </c:pt>
                <c:pt idx="485">
                  <c:v>301.84105999999997</c:v>
                </c:pt>
                <c:pt idx="486">
                  <c:v>301.89055999999999</c:v>
                </c:pt>
                <c:pt idx="487">
                  <c:v>301.94124999999997</c:v>
                </c:pt>
                <c:pt idx="488">
                  <c:v>301.99149999999997</c:v>
                </c:pt>
                <c:pt idx="489">
                  <c:v>302.04163999999997</c:v>
                </c:pt>
                <c:pt idx="490">
                  <c:v>302.0924</c:v>
                </c:pt>
                <c:pt idx="491">
                  <c:v>302.13727999999998</c:v>
                </c:pt>
                <c:pt idx="492">
                  <c:v>302.18266999999997</c:v>
                </c:pt>
                <c:pt idx="493">
                  <c:v>302.23290999999995</c:v>
                </c:pt>
                <c:pt idx="494">
                  <c:v>302.28290999999996</c:v>
                </c:pt>
                <c:pt idx="495">
                  <c:v>302.33292</c:v>
                </c:pt>
                <c:pt idx="496">
                  <c:v>302.38281999999998</c:v>
                </c:pt>
                <c:pt idx="497">
                  <c:v>302.43203</c:v>
                </c:pt>
                <c:pt idx="498">
                  <c:v>302.47861</c:v>
                </c:pt>
                <c:pt idx="499">
                  <c:v>302.52485999999999</c:v>
                </c:pt>
                <c:pt idx="500">
                  <c:v>302.57483999999999</c:v>
                </c:pt>
                <c:pt idx="501">
                  <c:v>302.62408999999997</c:v>
                </c:pt>
                <c:pt idx="502">
                  <c:v>302.67444</c:v>
                </c:pt>
                <c:pt idx="503">
                  <c:v>302.72411999999997</c:v>
                </c:pt>
                <c:pt idx="504">
                  <c:v>302.77464999999995</c:v>
                </c:pt>
                <c:pt idx="505">
                  <c:v>302.81986999999998</c:v>
                </c:pt>
                <c:pt idx="506">
                  <c:v>302.86590999999999</c:v>
                </c:pt>
                <c:pt idx="507">
                  <c:v>302.91577999999998</c:v>
                </c:pt>
                <c:pt idx="508">
                  <c:v>302.96634</c:v>
                </c:pt>
                <c:pt idx="509">
                  <c:v>303.01609999999999</c:v>
                </c:pt>
                <c:pt idx="510">
                  <c:v>303.06719999999996</c:v>
                </c:pt>
                <c:pt idx="511">
                  <c:v>303.11744999999996</c:v>
                </c:pt>
                <c:pt idx="512">
                  <c:v>303.16337999999996</c:v>
                </c:pt>
                <c:pt idx="513">
                  <c:v>303.20944999999995</c:v>
                </c:pt>
                <c:pt idx="514">
                  <c:v>303.25990999999999</c:v>
                </c:pt>
                <c:pt idx="515">
                  <c:v>303.30917999999997</c:v>
                </c:pt>
                <c:pt idx="516">
                  <c:v>303.35951999999997</c:v>
                </c:pt>
                <c:pt idx="517">
                  <c:v>303.40931999999998</c:v>
                </c:pt>
                <c:pt idx="518">
                  <c:v>303.45902999999998</c:v>
                </c:pt>
                <c:pt idx="519">
                  <c:v>303.50558999999998</c:v>
                </c:pt>
                <c:pt idx="520">
                  <c:v>303.55092999999999</c:v>
                </c:pt>
                <c:pt idx="521">
                  <c:v>303.60079999999999</c:v>
                </c:pt>
                <c:pt idx="522">
                  <c:v>303.65069999999997</c:v>
                </c:pt>
                <c:pt idx="523">
                  <c:v>303.7004</c:v>
                </c:pt>
                <c:pt idx="524">
                  <c:v>303.75103999999999</c:v>
                </c:pt>
                <c:pt idx="525">
                  <c:v>303.80124000000001</c:v>
                </c:pt>
                <c:pt idx="526">
                  <c:v>303.84695999999997</c:v>
                </c:pt>
                <c:pt idx="527">
                  <c:v>303.89254999999997</c:v>
                </c:pt>
                <c:pt idx="528">
                  <c:v>303.94293999999996</c:v>
                </c:pt>
                <c:pt idx="529">
                  <c:v>303.99290999999999</c:v>
                </c:pt>
                <c:pt idx="530">
                  <c:v>304.04294999999996</c:v>
                </c:pt>
                <c:pt idx="531">
                  <c:v>304.09375</c:v>
                </c:pt>
                <c:pt idx="532">
                  <c:v>304.14404999999999</c:v>
                </c:pt>
                <c:pt idx="533">
                  <c:v>304.18979999999999</c:v>
                </c:pt>
                <c:pt idx="534">
                  <c:v>304.23524999999995</c:v>
                </c:pt>
                <c:pt idx="535">
                  <c:v>304.28528999999997</c:v>
                </c:pt>
                <c:pt idx="536">
                  <c:v>304.3347</c:v>
                </c:pt>
                <c:pt idx="537">
                  <c:v>304.38524999999998</c:v>
                </c:pt>
                <c:pt idx="538">
                  <c:v>304.43529999999998</c:v>
                </c:pt>
                <c:pt idx="539">
                  <c:v>304.48508999999996</c:v>
                </c:pt>
                <c:pt idx="540">
                  <c:v>304.53188</c:v>
                </c:pt>
                <c:pt idx="541">
                  <c:v>304.57715999999999</c:v>
                </c:pt>
                <c:pt idx="542">
                  <c:v>304.62770999999998</c:v>
                </c:pt>
                <c:pt idx="543">
                  <c:v>304.6773</c:v>
                </c:pt>
                <c:pt idx="544">
                  <c:v>304.72699999999998</c:v>
                </c:pt>
                <c:pt idx="545">
                  <c:v>304.77700999999996</c:v>
                </c:pt>
                <c:pt idx="546">
                  <c:v>304.827</c:v>
                </c:pt>
                <c:pt idx="547">
                  <c:v>304.87304</c:v>
                </c:pt>
                <c:pt idx="548">
                  <c:v>304.91906999999998</c:v>
                </c:pt>
                <c:pt idx="549">
                  <c:v>304.96879999999999</c:v>
                </c:pt>
                <c:pt idx="550">
                  <c:v>305.01911999999999</c:v>
                </c:pt>
                <c:pt idx="551">
                  <c:v>305.06935999999996</c:v>
                </c:pt>
                <c:pt idx="552">
                  <c:v>305.11881999999997</c:v>
                </c:pt>
                <c:pt idx="553">
                  <c:v>305.16924</c:v>
                </c:pt>
                <c:pt idx="554">
                  <c:v>305.21519000000001</c:v>
                </c:pt>
                <c:pt idx="555">
                  <c:v>305.26128</c:v>
                </c:pt>
                <c:pt idx="556">
                  <c:v>305.3107</c:v>
                </c:pt>
                <c:pt idx="557">
                  <c:v>305.36086999999998</c:v>
                </c:pt>
                <c:pt idx="558">
                  <c:v>305.41073999999998</c:v>
                </c:pt>
                <c:pt idx="559">
                  <c:v>305.46056999999996</c:v>
                </c:pt>
                <c:pt idx="560">
                  <c:v>305.51061999999996</c:v>
                </c:pt>
                <c:pt idx="561">
                  <c:v>305.55691999999999</c:v>
                </c:pt>
                <c:pt idx="562">
                  <c:v>305.60311999999999</c:v>
                </c:pt>
                <c:pt idx="563">
                  <c:v>305.65260000000001</c:v>
                </c:pt>
                <c:pt idx="564">
                  <c:v>305.70326</c:v>
                </c:pt>
                <c:pt idx="565">
                  <c:v>305.75302999999997</c:v>
                </c:pt>
                <c:pt idx="566">
                  <c:v>305.80264999999997</c:v>
                </c:pt>
                <c:pt idx="567">
                  <c:v>305.85302999999999</c:v>
                </c:pt>
                <c:pt idx="568">
                  <c:v>305.89855</c:v>
                </c:pt>
                <c:pt idx="569">
                  <c:v>305.94473999999997</c:v>
                </c:pt>
                <c:pt idx="570">
                  <c:v>305.99477999999999</c:v>
                </c:pt>
                <c:pt idx="571">
                  <c:v>306.04507999999998</c:v>
                </c:pt>
                <c:pt idx="572">
                  <c:v>306.09510999999998</c:v>
                </c:pt>
                <c:pt idx="573">
                  <c:v>306.14527999999996</c:v>
                </c:pt>
                <c:pt idx="574">
                  <c:v>306.19511</c:v>
                </c:pt>
                <c:pt idx="575">
                  <c:v>306.24066999999997</c:v>
                </c:pt>
                <c:pt idx="576">
                  <c:v>306.28661999999997</c:v>
                </c:pt>
                <c:pt idx="577">
                  <c:v>306.33731999999998</c:v>
                </c:pt>
                <c:pt idx="578">
                  <c:v>306.38707999999997</c:v>
                </c:pt>
                <c:pt idx="579">
                  <c:v>306.43734999999998</c:v>
                </c:pt>
                <c:pt idx="580">
                  <c:v>306.48717999999997</c:v>
                </c:pt>
                <c:pt idx="581">
                  <c:v>306.53708999999998</c:v>
                </c:pt>
                <c:pt idx="582">
                  <c:v>306.58295999999996</c:v>
                </c:pt>
                <c:pt idx="583">
                  <c:v>306.62869999999998</c:v>
                </c:pt>
                <c:pt idx="584">
                  <c:v>306.67872</c:v>
                </c:pt>
                <c:pt idx="585">
                  <c:v>306.72904</c:v>
                </c:pt>
                <c:pt idx="586">
                  <c:v>306.77895000000001</c:v>
                </c:pt>
                <c:pt idx="587">
                  <c:v>306.82886999999999</c:v>
                </c:pt>
                <c:pt idx="588">
                  <c:v>306.87831999999997</c:v>
                </c:pt>
                <c:pt idx="589">
                  <c:v>306.92444</c:v>
                </c:pt>
                <c:pt idx="590">
                  <c:v>306.97060999999997</c:v>
                </c:pt>
                <c:pt idx="591">
                  <c:v>307.02112</c:v>
                </c:pt>
                <c:pt idx="592">
                  <c:v>307.07062999999999</c:v>
                </c:pt>
                <c:pt idx="593">
                  <c:v>307.12130999999999</c:v>
                </c:pt>
                <c:pt idx="594">
                  <c:v>307.17097999999999</c:v>
                </c:pt>
                <c:pt idx="595">
                  <c:v>307.22086999999999</c:v>
                </c:pt>
                <c:pt idx="596">
                  <c:v>307.26652999999999</c:v>
                </c:pt>
                <c:pt idx="597">
                  <c:v>307.3125</c:v>
                </c:pt>
                <c:pt idx="598">
                  <c:v>307.36244999999997</c:v>
                </c:pt>
                <c:pt idx="599">
                  <c:v>307.41275999999999</c:v>
                </c:pt>
                <c:pt idx="600">
                  <c:v>307.46271999999999</c:v>
                </c:pt>
                <c:pt idx="601">
                  <c:v>307.51267999999999</c:v>
                </c:pt>
                <c:pt idx="602">
                  <c:v>307.56229999999999</c:v>
                </c:pt>
                <c:pt idx="603">
                  <c:v>307.60834999999997</c:v>
                </c:pt>
                <c:pt idx="604">
                  <c:v>307.65451999999999</c:v>
                </c:pt>
                <c:pt idx="605">
                  <c:v>307.7045</c:v>
                </c:pt>
                <c:pt idx="606">
                  <c:v>307.75459999999998</c:v>
                </c:pt>
                <c:pt idx="607">
                  <c:v>307.80449999999996</c:v>
                </c:pt>
                <c:pt idx="608">
                  <c:v>307.85505999999998</c:v>
                </c:pt>
                <c:pt idx="609">
                  <c:v>307.90448999999995</c:v>
                </c:pt>
                <c:pt idx="610">
                  <c:v>307.95024999999998</c:v>
                </c:pt>
                <c:pt idx="611">
                  <c:v>307.99612999999999</c:v>
                </c:pt>
                <c:pt idx="612">
                  <c:v>308.04656999999997</c:v>
                </c:pt>
                <c:pt idx="613">
                  <c:v>308.09652999999997</c:v>
                </c:pt>
                <c:pt idx="614">
                  <c:v>308.14603999999997</c:v>
                </c:pt>
              </c:numCache>
            </c:numRef>
          </c:xVal>
          <c:yVal>
            <c:numRef>
              <c:f>[8]Sheet1!$D$1:$D$615</c:f>
              <c:numCache>
                <c:formatCode>General</c:formatCode>
                <c:ptCount val="615"/>
                <c:pt idx="0">
                  <c:v>2.2660437710437714E-2</c:v>
                </c:pt>
                <c:pt idx="1">
                  <c:v>2.3500365560365562E-2</c:v>
                </c:pt>
                <c:pt idx="2">
                  <c:v>2.4302130832130835E-2</c:v>
                </c:pt>
                <c:pt idx="3">
                  <c:v>2.511374699374699E-2</c:v>
                </c:pt>
                <c:pt idx="4">
                  <c:v>2.5898903318903321E-2</c:v>
                </c:pt>
                <c:pt idx="5">
                  <c:v>2.6688157768157767E-2</c:v>
                </c:pt>
                <c:pt idx="6">
                  <c:v>2.750249158249158E-2</c:v>
                </c:pt>
                <c:pt idx="7">
                  <c:v>2.8412530062530063E-2</c:v>
                </c:pt>
                <c:pt idx="8">
                  <c:v>2.9401063011063013E-2</c:v>
                </c:pt>
                <c:pt idx="9">
                  <c:v>3.035678691678691E-2</c:v>
                </c:pt>
                <c:pt idx="10">
                  <c:v>3.1310582010582011E-2</c:v>
                </c:pt>
                <c:pt idx="11">
                  <c:v>3.2218133718133715E-2</c:v>
                </c:pt>
                <c:pt idx="12">
                  <c:v>3.3139201539201538E-2</c:v>
                </c:pt>
                <c:pt idx="13">
                  <c:v>3.4104713804713811E-2</c:v>
                </c:pt>
                <c:pt idx="14">
                  <c:v>3.5093795093795087E-2</c:v>
                </c:pt>
                <c:pt idx="15">
                  <c:v>3.5995863395863394E-2</c:v>
                </c:pt>
                <c:pt idx="16">
                  <c:v>3.6921645021645015E-2</c:v>
                </c:pt>
                <c:pt idx="17">
                  <c:v>3.7856950456950457E-2</c:v>
                </c:pt>
                <c:pt idx="18">
                  <c:v>3.8725348725348718E-2</c:v>
                </c:pt>
                <c:pt idx="19">
                  <c:v>3.957705627705628E-2</c:v>
                </c:pt>
                <c:pt idx="20">
                  <c:v>4.0437518037518029E-2</c:v>
                </c:pt>
                <c:pt idx="21">
                  <c:v>4.1401827801827794E-2</c:v>
                </c:pt>
                <c:pt idx="22">
                  <c:v>4.2379316979316982E-2</c:v>
                </c:pt>
                <c:pt idx="23">
                  <c:v>4.3329148629148627E-2</c:v>
                </c:pt>
                <c:pt idx="24">
                  <c:v>4.4325925925925921E-2</c:v>
                </c:pt>
                <c:pt idx="25">
                  <c:v>4.5345935545935544E-2</c:v>
                </c:pt>
                <c:pt idx="26">
                  <c:v>4.6444203944203934E-2</c:v>
                </c:pt>
                <c:pt idx="27">
                  <c:v>4.7570466570466562E-2</c:v>
                </c:pt>
                <c:pt idx="28">
                  <c:v>4.8756950456950457E-2</c:v>
                </c:pt>
                <c:pt idx="29">
                  <c:v>4.9809812409812401E-2</c:v>
                </c:pt>
                <c:pt idx="30">
                  <c:v>5.0837854737854737E-2</c:v>
                </c:pt>
                <c:pt idx="31">
                  <c:v>5.1969600769600763E-2</c:v>
                </c:pt>
                <c:pt idx="32">
                  <c:v>5.3144877344877342E-2</c:v>
                </c:pt>
                <c:pt idx="33">
                  <c:v>5.4391390091390088E-2</c:v>
                </c:pt>
                <c:pt idx="34">
                  <c:v>5.568768638768639E-2</c:v>
                </c:pt>
                <c:pt idx="35">
                  <c:v>5.6901202501202494E-2</c:v>
                </c:pt>
                <c:pt idx="36">
                  <c:v>5.7975276575276562E-2</c:v>
                </c:pt>
                <c:pt idx="37">
                  <c:v>5.8955411255411247E-2</c:v>
                </c:pt>
                <c:pt idx="38">
                  <c:v>5.9953439153439154E-2</c:v>
                </c:pt>
                <c:pt idx="39">
                  <c:v>6.0986435786435783E-2</c:v>
                </c:pt>
                <c:pt idx="40">
                  <c:v>6.2017219817219804E-2</c:v>
                </c:pt>
                <c:pt idx="41">
                  <c:v>6.3068061568061565E-2</c:v>
                </c:pt>
                <c:pt idx="42">
                  <c:v>6.4158633958633957E-2</c:v>
                </c:pt>
                <c:pt idx="43">
                  <c:v>6.5293265993265986E-2</c:v>
                </c:pt>
                <c:pt idx="44">
                  <c:v>6.6444540644540639E-2</c:v>
                </c:pt>
                <c:pt idx="45">
                  <c:v>6.7778643578643577E-2</c:v>
                </c:pt>
                <c:pt idx="46">
                  <c:v>6.9134199134199131E-2</c:v>
                </c:pt>
                <c:pt idx="47">
                  <c:v>7.0563347763347758E-2</c:v>
                </c:pt>
                <c:pt idx="48">
                  <c:v>7.1990812890812883E-2</c:v>
                </c:pt>
                <c:pt idx="49">
                  <c:v>7.3424627224627226E-2</c:v>
                </c:pt>
                <c:pt idx="50">
                  <c:v>7.4717027417027404E-2</c:v>
                </c:pt>
                <c:pt idx="51">
                  <c:v>7.6075565175565171E-2</c:v>
                </c:pt>
                <c:pt idx="52">
                  <c:v>7.7428523328523319E-2</c:v>
                </c:pt>
                <c:pt idx="53">
                  <c:v>7.8797594997594991E-2</c:v>
                </c:pt>
                <c:pt idx="54">
                  <c:v>8.0240885040885029E-2</c:v>
                </c:pt>
                <c:pt idx="55">
                  <c:v>8.1775276575276556E-2</c:v>
                </c:pt>
                <c:pt idx="56">
                  <c:v>8.322082732082732E-2</c:v>
                </c:pt>
                <c:pt idx="57">
                  <c:v>8.4574603174603163E-2</c:v>
                </c:pt>
                <c:pt idx="58">
                  <c:v>8.5946512746512743E-2</c:v>
                </c:pt>
                <c:pt idx="59">
                  <c:v>8.7405339105339097E-2</c:v>
                </c:pt>
                <c:pt idx="60">
                  <c:v>8.8871957671957671E-2</c:v>
                </c:pt>
                <c:pt idx="61">
                  <c:v>9.0425781625781618E-2</c:v>
                </c:pt>
                <c:pt idx="62">
                  <c:v>9.2003174603174587E-2</c:v>
                </c:pt>
                <c:pt idx="63">
                  <c:v>9.3520298220298198E-2</c:v>
                </c:pt>
                <c:pt idx="64">
                  <c:v>9.4885233285233281E-2</c:v>
                </c:pt>
                <c:pt idx="65">
                  <c:v>9.6269648869648866E-2</c:v>
                </c:pt>
                <c:pt idx="66">
                  <c:v>9.7866859066859047E-2</c:v>
                </c:pt>
                <c:pt idx="67">
                  <c:v>9.9449927849927844E-2</c:v>
                </c:pt>
                <c:pt idx="68">
                  <c:v>0.10111572871572871</c:v>
                </c:pt>
                <c:pt idx="69">
                  <c:v>0.102707215007215</c:v>
                </c:pt>
                <c:pt idx="70">
                  <c:v>0.10433309283309282</c:v>
                </c:pt>
                <c:pt idx="71">
                  <c:v>0.10588302068302066</c:v>
                </c:pt>
                <c:pt idx="72">
                  <c:v>0.10752958152958152</c:v>
                </c:pt>
                <c:pt idx="73">
                  <c:v>0.10913362193362192</c:v>
                </c:pt>
                <c:pt idx="74">
                  <c:v>0.1106183742183742</c:v>
                </c:pt>
                <c:pt idx="75">
                  <c:v>0.1122987012987013</c:v>
                </c:pt>
                <c:pt idx="76">
                  <c:v>0.11385242905242902</c:v>
                </c:pt>
                <c:pt idx="77">
                  <c:v>0.11539297739297737</c:v>
                </c:pt>
                <c:pt idx="78">
                  <c:v>0.11685040885040884</c:v>
                </c:pt>
                <c:pt idx="79">
                  <c:v>0.11825589225589224</c:v>
                </c:pt>
                <c:pt idx="80">
                  <c:v>0.11990947570947569</c:v>
                </c:pt>
                <c:pt idx="81">
                  <c:v>0.1214950456950457</c:v>
                </c:pt>
                <c:pt idx="82">
                  <c:v>0.12313213083213084</c:v>
                </c:pt>
                <c:pt idx="83">
                  <c:v>0.12493448773448775</c:v>
                </c:pt>
                <c:pt idx="84">
                  <c:v>0.12672534872534874</c:v>
                </c:pt>
                <c:pt idx="85">
                  <c:v>0.12861452621452621</c:v>
                </c:pt>
                <c:pt idx="86">
                  <c:v>0.13060418470418472</c:v>
                </c:pt>
                <c:pt idx="87">
                  <c:v>0.13254064454064454</c:v>
                </c:pt>
                <c:pt idx="88">
                  <c:v>0.13434391534391535</c:v>
                </c:pt>
                <c:pt idx="89">
                  <c:v>0.13621394901394901</c:v>
                </c:pt>
                <c:pt idx="90">
                  <c:v>0.13824290524290525</c:v>
                </c:pt>
                <c:pt idx="91">
                  <c:v>0.14014675324675324</c:v>
                </c:pt>
                <c:pt idx="92">
                  <c:v>0.14179942279942281</c:v>
                </c:pt>
                <c:pt idx="93">
                  <c:v>0.14355834535834536</c:v>
                </c:pt>
                <c:pt idx="94">
                  <c:v>0.14533150553150553</c:v>
                </c:pt>
                <c:pt idx="95">
                  <c:v>0.14730976430976431</c:v>
                </c:pt>
                <c:pt idx="96">
                  <c:v>0.14943030303030302</c:v>
                </c:pt>
                <c:pt idx="97">
                  <c:v>0.1515001443001443</c:v>
                </c:pt>
                <c:pt idx="98">
                  <c:v>0.15361943241943241</c:v>
                </c:pt>
                <c:pt idx="99">
                  <c:v>0.15563573833573835</c:v>
                </c:pt>
                <c:pt idx="100">
                  <c:v>0.15752592592592593</c:v>
                </c:pt>
                <c:pt idx="101">
                  <c:v>0.15951005291005291</c:v>
                </c:pt>
                <c:pt idx="102">
                  <c:v>0.16157508417508418</c:v>
                </c:pt>
                <c:pt idx="103">
                  <c:v>0.16364742664742662</c:v>
                </c:pt>
                <c:pt idx="104">
                  <c:v>0.16574886964886965</c:v>
                </c:pt>
                <c:pt idx="105">
                  <c:v>0.16786902356902356</c:v>
                </c:pt>
                <c:pt idx="106">
                  <c:v>0.16967994227994229</c:v>
                </c:pt>
                <c:pt idx="107">
                  <c:v>0.17168864838864836</c:v>
                </c:pt>
                <c:pt idx="108">
                  <c:v>0.1737989898989899</c:v>
                </c:pt>
                <c:pt idx="109">
                  <c:v>0.17590456950456951</c:v>
                </c:pt>
                <c:pt idx="110">
                  <c:v>0.17803670033670033</c:v>
                </c:pt>
                <c:pt idx="111">
                  <c:v>0.1803934102934103</c:v>
                </c:pt>
                <c:pt idx="112">
                  <c:v>0.18273997113997115</c:v>
                </c:pt>
                <c:pt idx="113">
                  <c:v>0.18486897546897546</c:v>
                </c:pt>
                <c:pt idx="114">
                  <c:v>0.18699730639730641</c:v>
                </c:pt>
                <c:pt idx="115">
                  <c:v>0.18941192881192881</c:v>
                </c:pt>
                <c:pt idx="116">
                  <c:v>0.19172178932178932</c:v>
                </c:pt>
                <c:pt idx="117">
                  <c:v>0.19394074074074075</c:v>
                </c:pt>
                <c:pt idx="118">
                  <c:v>0.1963087061087061</c:v>
                </c:pt>
                <c:pt idx="119">
                  <c:v>0.19874896584896584</c:v>
                </c:pt>
                <c:pt idx="120">
                  <c:v>0.20095401635401636</c:v>
                </c:pt>
                <c:pt idx="121">
                  <c:v>0.20302626262626261</c:v>
                </c:pt>
                <c:pt idx="122">
                  <c:v>0.20535752765752766</c:v>
                </c:pt>
                <c:pt idx="123">
                  <c:v>0.20782405002405002</c:v>
                </c:pt>
                <c:pt idx="124">
                  <c:v>0.21036729196729195</c:v>
                </c:pt>
                <c:pt idx="125">
                  <c:v>0.21268773448773448</c:v>
                </c:pt>
                <c:pt idx="126">
                  <c:v>0.21495228475228473</c:v>
                </c:pt>
                <c:pt idx="127">
                  <c:v>0.21717094757094757</c:v>
                </c:pt>
                <c:pt idx="128">
                  <c:v>0.21957017797017797</c:v>
                </c:pt>
                <c:pt idx="129">
                  <c:v>0.22213597883597883</c:v>
                </c:pt>
                <c:pt idx="130">
                  <c:v>0.22462804232804232</c:v>
                </c:pt>
                <c:pt idx="131">
                  <c:v>0.22730355940355937</c:v>
                </c:pt>
                <c:pt idx="132">
                  <c:v>0.22984627224627227</c:v>
                </c:pt>
                <c:pt idx="133">
                  <c:v>0.23240822510822512</c:v>
                </c:pt>
                <c:pt idx="134">
                  <c:v>0.23487267917267918</c:v>
                </c:pt>
                <c:pt idx="135">
                  <c:v>0.23747585377585378</c:v>
                </c:pt>
                <c:pt idx="136">
                  <c:v>0.24003732563732563</c:v>
                </c:pt>
                <c:pt idx="137">
                  <c:v>0.24267888407888408</c:v>
                </c:pt>
                <c:pt idx="138">
                  <c:v>0.24538797498797496</c:v>
                </c:pt>
                <c:pt idx="139">
                  <c:v>0.24817075517075513</c:v>
                </c:pt>
                <c:pt idx="140">
                  <c:v>0.25083232323232318</c:v>
                </c:pt>
                <c:pt idx="141">
                  <c:v>0.25316031746031742</c:v>
                </c:pt>
                <c:pt idx="142">
                  <c:v>0.25569139009139008</c:v>
                </c:pt>
                <c:pt idx="143">
                  <c:v>0.2587404521404521</c:v>
                </c:pt>
                <c:pt idx="144">
                  <c:v>0.26151544011544003</c:v>
                </c:pt>
                <c:pt idx="145">
                  <c:v>0.26410461760461756</c:v>
                </c:pt>
                <c:pt idx="146">
                  <c:v>0.26693727753727747</c:v>
                </c:pt>
                <c:pt idx="147">
                  <c:v>0.26959240019240016</c:v>
                </c:pt>
                <c:pt idx="148">
                  <c:v>0.2721391534391534</c:v>
                </c:pt>
                <c:pt idx="149">
                  <c:v>0.27490937950937944</c:v>
                </c:pt>
                <c:pt idx="150">
                  <c:v>0.27787229437229433</c:v>
                </c:pt>
                <c:pt idx="151">
                  <c:v>0.2806061568061568</c:v>
                </c:pt>
                <c:pt idx="152">
                  <c:v>0.28331491101491096</c:v>
                </c:pt>
                <c:pt idx="153">
                  <c:v>0.28620962000961997</c:v>
                </c:pt>
                <c:pt idx="154">
                  <c:v>0.28891880711880707</c:v>
                </c:pt>
                <c:pt idx="155">
                  <c:v>0.29148513708513701</c:v>
                </c:pt>
                <c:pt idx="156">
                  <c:v>0.29393612313612311</c:v>
                </c:pt>
                <c:pt idx="157">
                  <c:v>0.2967754208754208</c:v>
                </c:pt>
                <c:pt idx="158">
                  <c:v>0.2996416546416546</c:v>
                </c:pt>
                <c:pt idx="159">
                  <c:v>0.3024343915343915</c:v>
                </c:pt>
                <c:pt idx="160">
                  <c:v>0.30542135642135637</c:v>
                </c:pt>
                <c:pt idx="161">
                  <c:v>0.30838624338624337</c:v>
                </c:pt>
                <c:pt idx="162">
                  <c:v>0.31097652717652713</c:v>
                </c:pt>
                <c:pt idx="163">
                  <c:v>0.31349831649831644</c:v>
                </c:pt>
                <c:pt idx="164">
                  <c:v>0.31640798460798458</c:v>
                </c:pt>
                <c:pt idx="165">
                  <c:v>0.31922092352092346</c:v>
                </c:pt>
                <c:pt idx="166">
                  <c:v>0.32200913900913897</c:v>
                </c:pt>
                <c:pt idx="167">
                  <c:v>0.3249125541125541</c:v>
                </c:pt>
                <c:pt idx="168">
                  <c:v>0.32795680615680611</c:v>
                </c:pt>
                <c:pt idx="169">
                  <c:v>0.3304770562770562</c:v>
                </c:pt>
                <c:pt idx="170">
                  <c:v>0.3332647426647426</c:v>
                </c:pt>
                <c:pt idx="171">
                  <c:v>0.33643386243386242</c:v>
                </c:pt>
                <c:pt idx="172">
                  <c:v>0.33936796536796532</c:v>
                </c:pt>
                <c:pt idx="173">
                  <c:v>0.34239846079846076</c:v>
                </c:pt>
                <c:pt idx="174">
                  <c:v>0.34570312650312646</c:v>
                </c:pt>
                <c:pt idx="175">
                  <c:v>0.3488812409812409</c:v>
                </c:pt>
                <c:pt idx="176">
                  <c:v>0.35179802789802789</c:v>
                </c:pt>
                <c:pt idx="177">
                  <c:v>0.35464223184223181</c:v>
                </c:pt>
                <c:pt idx="178">
                  <c:v>0.3576517075517075</c:v>
                </c:pt>
                <c:pt idx="179">
                  <c:v>0.36069119769119767</c:v>
                </c:pt>
                <c:pt idx="180">
                  <c:v>0.36420211640211636</c:v>
                </c:pt>
                <c:pt idx="181">
                  <c:v>0.36748345358345358</c:v>
                </c:pt>
                <c:pt idx="182">
                  <c:v>0.37101832611832608</c:v>
                </c:pt>
                <c:pt idx="183">
                  <c:v>0.37404064454064451</c:v>
                </c:pt>
                <c:pt idx="184">
                  <c:v>0.37672712842712835</c:v>
                </c:pt>
                <c:pt idx="185">
                  <c:v>0.38004742664742663</c:v>
                </c:pt>
                <c:pt idx="186">
                  <c:v>0.38334319384319376</c:v>
                </c:pt>
                <c:pt idx="187">
                  <c:v>0.38705026455026448</c:v>
                </c:pt>
                <c:pt idx="188">
                  <c:v>0.39067835497835496</c:v>
                </c:pt>
                <c:pt idx="189">
                  <c:v>0.39443049543049541</c:v>
                </c:pt>
                <c:pt idx="190">
                  <c:v>0.39786916786916782</c:v>
                </c:pt>
                <c:pt idx="191">
                  <c:v>0.40104280904280898</c:v>
                </c:pt>
                <c:pt idx="192">
                  <c:v>0.40436354016354009</c:v>
                </c:pt>
                <c:pt idx="193">
                  <c:v>0.40838383838383835</c:v>
                </c:pt>
                <c:pt idx="194">
                  <c:v>0.41186151996151993</c:v>
                </c:pt>
                <c:pt idx="195">
                  <c:v>0.41585214045214042</c:v>
                </c:pt>
                <c:pt idx="196">
                  <c:v>0.41983193843193839</c:v>
                </c:pt>
                <c:pt idx="197">
                  <c:v>0.42342967772967771</c:v>
                </c:pt>
                <c:pt idx="198">
                  <c:v>0.42723078403078396</c:v>
                </c:pt>
                <c:pt idx="199">
                  <c:v>0.4313766233766233</c:v>
                </c:pt>
                <c:pt idx="200">
                  <c:v>0.43540764790764785</c:v>
                </c:pt>
                <c:pt idx="201">
                  <c:v>0.43940596440596436</c:v>
                </c:pt>
                <c:pt idx="202">
                  <c:v>0.44372438672438669</c:v>
                </c:pt>
                <c:pt idx="203">
                  <c:v>0.44835661375661373</c:v>
                </c:pt>
                <c:pt idx="204">
                  <c:v>0.4522458874458874</c:v>
                </c:pt>
                <c:pt idx="205">
                  <c:v>0.45613068783068778</c:v>
                </c:pt>
                <c:pt idx="206">
                  <c:v>0.46094506974506966</c:v>
                </c:pt>
                <c:pt idx="207">
                  <c:v>0.46549013949013945</c:v>
                </c:pt>
                <c:pt idx="208">
                  <c:v>0.47012554112554106</c:v>
                </c:pt>
                <c:pt idx="209">
                  <c:v>0.47460076960076952</c:v>
                </c:pt>
                <c:pt idx="210">
                  <c:v>0.47896536796536787</c:v>
                </c:pt>
                <c:pt idx="211">
                  <c:v>0.48336652236652228</c:v>
                </c:pt>
                <c:pt idx="212">
                  <c:v>0.48816161616161613</c:v>
                </c:pt>
                <c:pt idx="213">
                  <c:v>0.49319865319865319</c:v>
                </c:pt>
                <c:pt idx="214">
                  <c:v>0.4985387205387205</c:v>
                </c:pt>
                <c:pt idx="215">
                  <c:v>0.50385185185185177</c:v>
                </c:pt>
                <c:pt idx="216">
                  <c:v>0.50908032708032702</c:v>
                </c:pt>
                <c:pt idx="217">
                  <c:v>0.51409620009620005</c:v>
                </c:pt>
                <c:pt idx="218">
                  <c:v>0.51882154882154874</c:v>
                </c:pt>
                <c:pt idx="219">
                  <c:v>0.52383357383357387</c:v>
                </c:pt>
                <c:pt idx="220">
                  <c:v>0.52939730639730631</c:v>
                </c:pt>
                <c:pt idx="221">
                  <c:v>0.53524290524290519</c:v>
                </c:pt>
                <c:pt idx="222">
                  <c:v>0.54090620490620489</c:v>
                </c:pt>
                <c:pt idx="223">
                  <c:v>0.54645406445406441</c:v>
                </c:pt>
                <c:pt idx="224">
                  <c:v>0.55272294372294373</c:v>
                </c:pt>
                <c:pt idx="225">
                  <c:v>0.55799903799903794</c:v>
                </c:pt>
                <c:pt idx="226">
                  <c:v>0.56351899951899953</c:v>
                </c:pt>
                <c:pt idx="227">
                  <c:v>0.56994372294372286</c:v>
                </c:pt>
                <c:pt idx="228">
                  <c:v>0.57579220779220774</c:v>
                </c:pt>
                <c:pt idx="229">
                  <c:v>0.58236796536796531</c:v>
                </c:pt>
                <c:pt idx="230">
                  <c:v>0.58869841269841261</c:v>
                </c:pt>
                <c:pt idx="231">
                  <c:v>0.5955517075517075</c:v>
                </c:pt>
                <c:pt idx="232">
                  <c:v>0.60176094276094272</c:v>
                </c:pt>
                <c:pt idx="233">
                  <c:v>0.60795767195767192</c:v>
                </c:pt>
                <c:pt idx="234">
                  <c:v>0.61454785954785951</c:v>
                </c:pt>
                <c:pt idx="235">
                  <c:v>0.62121308321308311</c:v>
                </c:pt>
                <c:pt idx="236">
                  <c:v>0.6282693602693602</c:v>
                </c:pt>
                <c:pt idx="237">
                  <c:v>0.63500481000480991</c:v>
                </c:pt>
                <c:pt idx="238">
                  <c:v>0.64213997113997101</c:v>
                </c:pt>
                <c:pt idx="239">
                  <c:v>0.64875998075998065</c:v>
                </c:pt>
                <c:pt idx="240">
                  <c:v>0.6555271765271764</c:v>
                </c:pt>
                <c:pt idx="241">
                  <c:v>0.66301683501683495</c:v>
                </c:pt>
                <c:pt idx="242">
                  <c:v>0.67092111592111581</c:v>
                </c:pt>
                <c:pt idx="243">
                  <c:v>0.67815728715728707</c:v>
                </c:pt>
                <c:pt idx="244">
                  <c:v>0.68560702260702244</c:v>
                </c:pt>
                <c:pt idx="245">
                  <c:v>0.69324242424242422</c:v>
                </c:pt>
                <c:pt idx="246">
                  <c:v>0.70093121693121685</c:v>
                </c:pt>
                <c:pt idx="247">
                  <c:v>0.70795334295334289</c:v>
                </c:pt>
                <c:pt idx="248">
                  <c:v>0.71604761904761904</c:v>
                </c:pt>
                <c:pt idx="249">
                  <c:v>0.72479076479076465</c:v>
                </c:pt>
                <c:pt idx="250">
                  <c:v>0.73272727272727267</c:v>
                </c:pt>
                <c:pt idx="251">
                  <c:v>0.74099278499278498</c:v>
                </c:pt>
                <c:pt idx="252">
                  <c:v>0.74965079365079357</c:v>
                </c:pt>
                <c:pt idx="253">
                  <c:v>0.7574059644059643</c:v>
                </c:pt>
                <c:pt idx="254">
                  <c:v>0.76563973063973056</c:v>
                </c:pt>
                <c:pt idx="255">
                  <c:v>0.77461471861471853</c:v>
                </c:pt>
                <c:pt idx="256">
                  <c:v>0.78393121693121692</c:v>
                </c:pt>
                <c:pt idx="257">
                  <c:v>0.79256709956709959</c:v>
                </c:pt>
                <c:pt idx="258">
                  <c:v>0.80166137566137552</c:v>
                </c:pt>
                <c:pt idx="259">
                  <c:v>0.81074362674362666</c:v>
                </c:pt>
                <c:pt idx="260">
                  <c:v>0.81926118326118313</c:v>
                </c:pt>
                <c:pt idx="261">
                  <c:v>0.82822991822991809</c:v>
                </c:pt>
                <c:pt idx="262">
                  <c:v>0.8377556517556517</c:v>
                </c:pt>
                <c:pt idx="263">
                  <c:v>0.84740211640211638</c:v>
                </c:pt>
                <c:pt idx="264">
                  <c:v>0.85714862914862899</c:v>
                </c:pt>
                <c:pt idx="265">
                  <c:v>0.86616642616642603</c:v>
                </c:pt>
                <c:pt idx="266">
                  <c:v>0.87625974025974018</c:v>
                </c:pt>
                <c:pt idx="267">
                  <c:v>0.88550360750360746</c:v>
                </c:pt>
                <c:pt idx="268">
                  <c:v>0.89381192881192861</c:v>
                </c:pt>
                <c:pt idx="269">
                  <c:v>0.90356613756613746</c:v>
                </c:pt>
                <c:pt idx="270">
                  <c:v>0.91365897065897062</c:v>
                </c:pt>
                <c:pt idx="271">
                  <c:v>0.92333140933140923</c:v>
                </c:pt>
                <c:pt idx="272">
                  <c:v>0.93313419913419904</c:v>
                </c:pt>
                <c:pt idx="273">
                  <c:v>0.94235449735449728</c:v>
                </c:pt>
                <c:pt idx="274">
                  <c:v>0.95092015392015383</c:v>
                </c:pt>
                <c:pt idx="275">
                  <c:v>0.95938961038961035</c:v>
                </c:pt>
                <c:pt idx="276">
                  <c:v>0.96827128427128417</c:v>
                </c:pt>
                <c:pt idx="277">
                  <c:v>0.97604617604617594</c:v>
                </c:pt>
                <c:pt idx="278">
                  <c:v>0.98408994708994713</c:v>
                </c:pt>
                <c:pt idx="279">
                  <c:v>0.99167051467051459</c:v>
                </c:pt>
                <c:pt idx="280">
                  <c:v>0.99850024050024044</c:v>
                </c:pt>
                <c:pt idx="281">
                  <c:v>1.0032568542568541</c:v>
                </c:pt>
                <c:pt idx="282">
                  <c:v>1.0071529581529581</c:v>
                </c:pt>
                <c:pt idx="283">
                  <c:v>1.0103068783068783</c:v>
                </c:pt>
                <c:pt idx="284">
                  <c:v>1.0114271284271283</c:v>
                </c:pt>
                <c:pt idx="285">
                  <c:v>1.0104045214045212</c:v>
                </c:pt>
                <c:pt idx="286">
                  <c:v>1.007981721981722</c:v>
                </c:pt>
                <c:pt idx="287">
                  <c:v>0.99962866762866764</c:v>
                </c:pt>
                <c:pt idx="288">
                  <c:v>0.99219240019240018</c:v>
                </c:pt>
                <c:pt idx="289">
                  <c:v>0.98135834535834521</c:v>
                </c:pt>
                <c:pt idx="290">
                  <c:v>0.95935353535353518</c:v>
                </c:pt>
                <c:pt idx="291">
                  <c:v>0.92830014430014418</c:v>
                </c:pt>
                <c:pt idx="292">
                  <c:v>0.89579894179894171</c:v>
                </c:pt>
                <c:pt idx="293">
                  <c:v>0.85885137085137075</c:v>
                </c:pt>
                <c:pt idx="294">
                  <c:v>0.81852525252525243</c:v>
                </c:pt>
                <c:pt idx="295">
                  <c:v>0.77983694083694077</c:v>
                </c:pt>
                <c:pt idx="296">
                  <c:v>0.74115392015392012</c:v>
                </c:pt>
                <c:pt idx="297">
                  <c:v>0.69944733044733032</c:v>
                </c:pt>
                <c:pt idx="298">
                  <c:v>0.66002934102934097</c:v>
                </c:pt>
                <c:pt idx="299">
                  <c:v>0.62156950456950455</c:v>
                </c:pt>
                <c:pt idx="300">
                  <c:v>0.5853593073593073</c:v>
                </c:pt>
                <c:pt idx="301">
                  <c:v>0.55108080808080806</c:v>
                </c:pt>
                <c:pt idx="302">
                  <c:v>0.52121933621933614</c:v>
                </c:pt>
                <c:pt idx="303">
                  <c:v>0.49295574795574792</c:v>
                </c:pt>
                <c:pt idx="304">
                  <c:v>0.46397498797498793</c:v>
                </c:pt>
                <c:pt idx="305">
                  <c:v>0.43598792688792681</c:v>
                </c:pt>
                <c:pt idx="306">
                  <c:v>0.41047282347282343</c:v>
                </c:pt>
                <c:pt idx="307">
                  <c:v>0.38608080808080802</c:v>
                </c:pt>
                <c:pt idx="308">
                  <c:v>0.36359836459836453</c:v>
                </c:pt>
                <c:pt idx="309">
                  <c:v>0.34419119769119766</c:v>
                </c:pt>
                <c:pt idx="310">
                  <c:v>0.32541563251563244</c:v>
                </c:pt>
                <c:pt idx="311">
                  <c:v>0.30672770562770557</c:v>
                </c:pt>
                <c:pt idx="312">
                  <c:v>0.28911875901875894</c:v>
                </c:pt>
                <c:pt idx="313">
                  <c:v>0.27205743145743144</c:v>
                </c:pt>
                <c:pt idx="314">
                  <c:v>0.25687291967291964</c:v>
                </c:pt>
                <c:pt idx="315">
                  <c:v>0.24236613756613754</c:v>
                </c:pt>
                <c:pt idx="316">
                  <c:v>0.22975271765271768</c:v>
                </c:pt>
                <c:pt idx="317">
                  <c:v>0.21785579605579602</c:v>
                </c:pt>
                <c:pt idx="318">
                  <c:v>0.20576305916305915</c:v>
                </c:pt>
                <c:pt idx="319">
                  <c:v>0.19440355940355938</c:v>
                </c:pt>
                <c:pt idx="320">
                  <c:v>0.18361443001443001</c:v>
                </c:pt>
                <c:pt idx="321">
                  <c:v>0.17428528138528138</c:v>
                </c:pt>
                <c:pt idx="322">
                  <c:v>0.1650028379028379</c:v>
                </c:pt>
                <c:pt idx="323">
                  <c:v>0.1565125541125541</c:v>
                </c:pt>
                <c:pt idx="324">
                  <c:v>0.14886589706589709</c:v>
                </c:pt>
                <c:pt idx="325">
                  <c:v>0.14156517556517556</c:v>
                </c:pt>
                <c:pt idx="326">
                  <c:v>0.13438653198653197</c:v>
                </c:pt>
                <c:pt idx="327">
                  <c:v>0.12789894179894179</c:v>
                </c:pt>
                <c:pt idx="328">
                  <c:v>0.12175031265031265</c:v>
                </c:pt>
                <c:pt idx="329">
                  <c:v>0.11552082732082732</c:v>
                </c:pt>
                <c:pt idx="330">
                  <c:v>0.11069745069745068</c:v>
                </c:pt>
                <c:pt idx="331">
                  <c:v>0.1054089466089466</c:v>
                </c:pt>
                <c:pt idx="332">
                  <c:v>0.10026228956228955</c:v>
                </c:pt>
                <c:pt idx="333">
                  <c:v>9.5817989417989399E-2</c:v>
                </c:pt>
                <c:pt idx="334">
                  <c:v>9.1649446849446842E-2</c:v>
                </c:pt>
                <c:pt idx="335">
                  <c:v>8.7905483405483389E-2</c:v>
                </c:pt>
                <c:pt idx="336">
                  <c:v>8.3546753246753244E-2</c:v>
                </c:pt>
                <c:pt idx="337">
                  <c:v>8.0427946127946112E-2</c:v>
                </c:pt>
                <c:pt idx="338">
                  <c:v>7.7196007696007693E-2</c:v>
                </c:pt>
                <c:pt idx="339">
                  <c:v>7.3408898508898507E-2</c:v>
                </c:pt>
                <c:pt idx="340">
                  <c:v>7.0472294372294367E-2</c:v>
                </c:pt>
                <c:pt idx="341">
                  <c:v>6.7254737854737845E-2</c:v>
                </c:pt>
                <c:pt idx="342">
                  <c:v>6.4315247715247714E-2</c:v>
                </c:pt>
                <c:pt idx="343">
                  <c:v>6.144680134680134E-2</c:v>
                </c:pt>
                <c:pt idx="344">
                  <c:v>5.8688792688792679E-2</c:v>
                </c:pt>
                <c:pt idx="345">
                  <c:v>5.5993891293891283E-2</c:v>
                </c:pt>
                <c:pt idx="346">
                  <c:v>5.3070370370370365E-2</c:v>
                </c:pt>
                <c:pt idx="347">
                  <c:v>5.0155988455988447E-2</c:v>
                </c:pt>
                <c:pt idx="348">
                  <c:v>4.6954930254930249E-2</c:v>
                </c:pt>
                <c:pt idx="349">
                  <c:v>4.4246127946127943E-2</c:v>
                </c:pt>
                <c:pt idx="350">
                  <c:v>4.1500913900913899E-2</c:v>
                </c:pt>
                <c:pt idx="351">
                  <c:v>3.916459836459836E-2</c:v>
                </c:pt>
                <c:pt idx="352">
                  <c:v>3.7278835978835981E-2</c:v>
                </c:pt>
                <c:pt idx="353">
                  <c:v>3.5048436748436745E-2</c:v>
                </c:pt>
                <c:pt idx="354">
                  <c:v>3.3089321789321793E-2</c:v>
                </c:pt>
                <c:pt idx="355">
                  <c:v>3.1065897065897064E-2</c:v>
                </c:pt>
                <c:pt idx="356">
                  <c:v>2.9037392977392974E-2</c:v>
                </c:pt>
                <c:pt idx="357">
                  <c:v>2.7331495911495911E-2</c:v>
                </c:pt>
                <c:pt idx="358">
                  <c:v>2.591848484848485E-2</c:v>
                </c:pt>
                <c:pt idx="359">
                  <c:v>2.4519947089947088E-2</c:v>
                </c:pt>
                <c:pt idx="360">
                  <c:v>2.3056969696969697E-2</c:v>
                </c:pt>
                <c:pt idx="361">
                  <c:v>2.198061568061568E-2</c:v>
                </c:pt>
                <c:pt idx="362">
                  <c:v>2.1014093314093315E-2</c:v>
                </c:pt>
                <c:pt idx="363">
                  <c:v>2.0002510822510821E-2</c:v>
                </c:pt>
                <c:pt idx="364">
                  <c:v>1.9135007215007216E-2</c:v>
                </c:pt>
                <c:pt idx="365">
                  <c:v>1.8296007696007699E-2</c:v>
                </c:pt>
                <c:pt idx="366">
                  <c:v>1.75182202982203E-2</c:v>
                </c:pt>
                <c:pt idx="367">
                  <c:v>1.6728071188071191E-2</c:v>
                </c:pt>
                <c:pt idx="368">
                  <c:v>1.5969264069264071E-2</c:v>
                </c:pt>
                <c:pt idx="369">
                  <c:v>1.5334728234728232E-2</c:v>
                </c:pt>
                <c:pt idx="370">
                  <c:v>1.4760817700817698E-2</c:v>
                </c:pt>
                <c:pt idx="371">
                  <c:v>1.4215786435786432E-2</c:v>
                </c:pt>
                <c:pt idx="372">
                  <c:v>1.3786599326599326E-2</c:v>
                </c:pt>
                <c:pt idx="373">
                  <c:v>1.3403766233766235E-2</c:v>
                </c:pt>
                <c:pt idx="374">
                  <c:v>1.3072938912938911E-2</c:v>
                </c:pt>
                <c:pt idx="375">
                  <c:v>1.2777460317460316E-2</c:v>
                </c:pt>
                <c:pt idx="376">
                  <c:v>1.2470076960076961E-2</c:v>
                </c:pt>
                <c:pt idx="377">
                  <c:v>1.2178609908609908E-2</c:v>
                </c:pt>
                <c:pt idx="378">
                  <c:v>1.1949687349687349E-2</c:v>
                </c:pt>
                <c:pt idx="379">
                  <c:v>1.1746709956709957E-2</c:v>
                </c:pt>
                <c:pt idx="380">
                  <c:v>1.155972101972102E-2</c:v>
                </c:pt>
                <c:pt idx="381">
                  <c:v>1.1392506012506012E-2</c:v>
                </c:pt>
                <c:pt idx="382">
                  <c:v>1.1244324194324194E-2</c:v>
                </c:pt>
                <c:pt idx="383">
                  <c:v>1.1094353054353055E-2</c:v>
                </c:pt>
                <c:pt idx="384">
                  <c:v>1.0941356421356421E-2</c:v>
                </c:pt>
                <c:pt idx="385">
                  <c:v>1.0786705146705147E-2</c:v>
                </c:pt>
                <c:pt idx="386">
                  <c:v>1.0644675324675324E-2</c:v>
                </c:pt>
                <c:pt idx="387">
                  <c:v>1.0502044252044254E-2</c:v>
                </c:pt>
                <c:pt idx="388">
                  <c:v>1.0346368446368447E-2</c:v>
                </c:pt>
                <c:pt idx="389">
                  <c:v>1.0192126022126023E-2</c:v>
                </c:pt>
                <c:pt idx="390">
                  <c:v>1.003940836940837E-2</c:v>
                </c:pt>
                <c:pt idx="391">
                  <c:v>9.8869745069745055E-3</c:v>
                </c:pt>
                <c:pt idx="392">
                  <c:v>9.7340933140933131E-3</c:v>
                </c:pt>
                <c:pt idx="393">
                  <c:v>9.5955651755651773E-3</c:v>
                </c:pt>
                <c:pt idx="394">
                  <c:v>9.4586628186628195E-3</c:v>
                </c:pt>
                <c:pt idx="395">
                  <c:v>9.3109379509379517E-3</c:v>
                </c:pt>
                <c:pt idx="396">
                  <c:v>9.1631265031265029E-3</c:v>
                </c:pt>
                <c:pt idx="397">
                  <c:v>9.0155603655603673E-3</c:v>
                </c:pt>
                <c:pt idx="398">
                  <c:v>8.8695238095238098E-3</c:v>
                </c:pt>
                <c:pt idx="399">
                  <c:v>8.7249687349687348E-3</c:v>
                </c:pt>
                <c:pt idx="400">
                  <c:v>8.5936507936507957E-3</c:v>
                </c:pt>
                <c:pt idx="401">
                  <c:v>8.4639297739297747E-3</c:v>
                </c:pt>
                <c:pt idx="402">
                  <c:v>8.323338143338143E-3</c:v>
                </c:pt>
                <c:pt idx="403">
                  <c:v>8.1848581048581046E-3</c:v>
                </c:pt>
                <c:pt idx="404">
                  <c:v>8.0486676286676273E-3</c:v>
                </c:pt>
                <c:pt idx="405">
                  <c:v>7.914636844636844E-3</c:v>
                </c:pt>
                <c:pt idx="406">
                  <c:v>7.7823809523809538E-3</c:v>
                </c:pt>
                <c:pt idx="407">
                  <c:v>7.6628860028860038E-3</c:v>
                </c:pt>
                <c:pt idx="408">
                  <c:v>7.5450553150553145E-3</c:v>
                </c:pt>
                <c:pt idx="409">
                  <c:v>7.418354978354978E-3</c:v>
                </c:pt>
                <c:pt idx="410">
                  <c:v>7.2934920634920644E-3</c:v>
                </c:pt>
                <c:pt idx="411">
                  <c:v>7.1703559403559422E-3</c:v>
                </c:pt>
                <c:pt idx="412">
                  <c:v>7.0491486291486306E-3</c:v>
                </c:pt>
                <c:pt idx="413">
                  <c:v>6.9298556998557007E-3</c:v>
                </c:pt>
                <c:pt idx="414">
                  <c:v>6.8220586820586836E-3</c:v>
                </c:pt>
                <c:pt idx="415">
                  <c:v>6.7157768157768173E-3</c:v>
                </c:pt>
                <c:pt idx="416">
                  <c:v>6.601327561327564E-3</c:v>
                </c:pt>
                <c:pt idx="417">
                  <c:v>6.4882828282828292E-3</c:v>
                </c:pt>
                <c:pt idx="418">
                  <c:v>6.3768446368446391E-3</c:v>
                </c:pt>
                <c:pt idx="419">
                  <c:v>6.2670466570466576E-3</c:v>
                </c:pt>
                <c:pt idx="420">
                  <c:v>6.1588455988455986E-3</c:v>
                </c:pt>
                <c:pt idx="421">
                  <c:v>6.0610004810004829E-3</c:v>
                </c:pt>
                <c:pt idx="422">
                  <c:v>5.9644155844155861E-3</c:v>
                </c:pt>
                <c:pt idx="423">
                  <c:v>5.8603607503607521E-3</c:v>
                </c:pt>
                <c:pt idx="424">
                  <c:v>5.7577585377585382E-3</c:v>
                </c:pt>
                <c:pt idx="425">
                  <c:v>5.6565127465127473E-3</c:v>
                </c:pt>
                <c:pt idx="426">
                  <c:v>5.5564550264550283E-3</c:v>
                </c:pt>
                <c:pt idx="427">
                  <c:v>5.4575132275132285E-3</c:v>
                </c:pt>
                <c:pt idx="428">
                  <c:v>5.3677729677729701E-3</c:v>
                </c:pt>
                <c:pt idx="429">
                  <c:v>5.2790957190957206E-3</c:v>
                </c:pt>
                <c:pt idx="430">
                  <c:v>5.1836556036556026E-3</c:v>
                </c:pt>
                <c:pt idx="431">
                  <c:v>5.0895478595478598E-3</c:v>
                </c:pt>
                <c:pt idx="432">
                  <c:v>4.996777296777298E-3</c:v>
                </c:pt>
                <c:pt idx="433">
                  <c:v>4.905319865319867E-3</c:v>
                </c:pt>
                <c:pt idx="434">
                  <c:v>4.8149879749879764E-3</c:v>
                </c:pt>
                <c:pt idx="435">
                  <c:v>4.7330832130832133E-3</c:v>
                </c:pt>
                <c:pt idx="436">
                  <c:v>4.6522174122174123E-3</c:v>
                </c:pt>
                <c:pt idx="437">
                  <c:v>4.5651611351611356E-3</c:v>
                </c:pt>
                <c:pt idx="438">
                  <c:v>4.4793458393458411E-3</c:v>
                </c:pt>
                <c:pt idx="439">
                  <c:v>4.3947282347282348E-3</c:v>
                </c:pt>
                <c:pt idx="440">
                  <c:v>4.311265031265033E-3</c:v>
                </c:pt>
                <c:pt idx="441">
                  <c:v>4.2289658489658511E-3</c:v>
                </c:pt>
                <c:pt idx="442">
                  <c:v>4.1544636844636842E-3</c:v>
                </c:pt>
                <c:pt idx="443">
                  <c:v>4.0808754208754208E-3</c:v>
                </c:pt>
                <c:pt idx="444">
                  <c:v>4.0016065416065422E-3</c:v>
                </c:pt>
                <c:pt idx="445">
                  <c:v>3.9232804232804249E-3</c:v>
                </c:pt>
                <c:pt idx="446">
                  <c:v>3.8459211159211173E-3</c:v>
                </c:pt>
                <c:pt idx="447">
                  <c:v>3.769620009620011E-3</c:v>
                </c:pt>
                <c:pt idx="448">
                  <c:v>3.6944300144300152E-3</c:v>
                </c:pt>
                <c:pt idx="449">
                  <c:v>3.6265031265031284E-3</c:v>
                </c:pt>
                <c:pt idx="450">
                  <c:v>3.5593939393939395E-3</c:v>
                </c:pt>
                <c:pt idx="451">
                  <c:v>3.4868927368927392E-3</c:v>
                </c:pt>
                <c:pt idx="452">
                  <c:v>3.4151899951899971E-3</c:v>
                </c:pt>
                <c:pt idx="453">
                  <c:v>3.3444973544973547E-3</c:v>
                </c:pt>
                <c:pt idx="454">
                  <c:v>3.2747474747474746E-3</c:v>
                </c:pt>
                <c:pt idx="455">
                  <c:v>3.2059740259740253E-3</c:v>
                </c:pt>
                <c:pt idx="456">
                  <c:v>3.1437518037518057E-3</c:v>
                </c:pt>
                <c:pt idx="457">
                  <c:v>3.0822029822029826E-3</c:v>
                </c:pt>
                <c:pt idx="458">
                  <c:v>3.0158152958152983E-3</c:v>
                </c:pt>
                <c:pt idx="459">
                  <c:v>2.9504088504088526E-3</c:v>
                </c:pt>
                <c:pt idx="460">
                  <c:v>2.885954785954787E-3</c:v>
                </c:pt>
                <c:pt idx="461">
                  <c:v>2.8225156325156322E-3</c:v>
                </c:pt>
                <c:pt idx="462">
                  <c:v>2.7601058201058206E-3</c:v>
                </c:pt>
                <c:pt idx="463">
                  <c:v>2.7037662337662345E-3</c:v>
                </c:pt>
                <c:pt idx="464">
                  <c:v>2.6483982683982682E-3</c:v>
                </c:pt>
                <c:pt idx="465">
                  <c:v>2.5890139490139497E-3</c:v>
                </c:pt>
                <c:pt idx="466">
                  <c:v>2.5306397306397309E-3</c:v>
                </c:pt>
                <c:pt idx="467">
                  <c:v>2.4731697931697941E-3</c:v>
                </c:pt>
                <c:pt idx="468">
                  <c:v>2.4163155363155376E-3</c:v>
                </c:pt>
                <c:pt idx="469">
                  <c:v>2.3602741702741718E-3</c:v>
                </c:pt>
                <c:pt idx="470">
                  <c:v>2.3097498797498808E-3</c:v>
                </c:pt>
                <c:pt idx="471">
                  <c:v>2.2599855699855713E-3</c:v>
                </c:pt>
                <c:pt idx="472">
                  <c:v>2.2065223665223691E-3</c:v>
                </c:pt>
                <c:pt idx="473">
                  <c:v>2.1539490139490165E-3</c:v>
                </c:pt>
                <c:pt idx="474">
                  <c:v>2.1022751322751321E-3</c:v>
                </c:pt>
                <c:pt idx="475">
                  <c:v>2.0514141414141413E-3</c:v>
                </c:pt>
                <c:pt idx="476">
                  <c:v>2.0013179413179427E-3</c:v>
                </c:pt>
                <c:pt idx="477">
                  <c:v>1.9561087061087065E-3</c:v>
                </c:pt>
                <c:pt idx="478">
                  <c:v>1.9115343915343938E-3</c:v>
                </c:pt>
                <c:pt idx="479">
                  <c:v>1.8636556036556048E-3</c:v>
                </c:pt>
                <c:pt idx="480">
                  <c:v>1.8165464165464187E-3</c:v>
                </c:pt>
                <c:pt idx="481">
                  <c:v>1.7700288600288622E-3</c:v>
                </c:pt>
                <c:pt idx="482">
                  <c:v>1.7243290043290069E-3</c:v>
                </c:pt>
                <c:pt idx="483">
                  <c:v>1.6794516594516597E-3</c:v>
                </c:pt>
                <c:pt idx="484">
                  <c:v>1.6389369889369904E-3</c:v>
                </c:pt>
                <c:pt idx="485">
                  <c:v>1.5990091390091399E-3</c:v>
                </c:pt>
                <c:pt idx="486">
                  <c:v>1.5560894660894657E-3</c:v>
                </c:pt>
                <c:pt idx="487">
                  <c:v>1.513982683982685E-3</c:v>
                </c:pt>
                <c:pt idx="488">
                  <c:v>1.4726503126503145E-3</c:v>
                </c:pt>
                <c:pt idx="489">
                  <c:v>1.4319865319865335E-3</c:v>
                </c:pt>
                <c:pt idx="490">
                  <c:v>1.391827801827804E-3</c:v>
                </c:pt>
                <c:pt idx="491">
                  <c:v>1.3555074555074572E-3</c:v>
                </c:pt>
                <c:pt idx="492">
                  <c:v>1.319730639730642E-3</c:v>
                </c:pt>
                <c:pt idx="493">
                  <c:v>1.2812602212602235E-3</c:v>
                </c:pt>
                <c:pt idx="494">
                  <c:v>1.2433573833573837E-3</c:v>
                </c:pt>
                <c:pt idx="495">
                  <c:v>1.2060173160173186E-3</c:v>
                </c:pt>
                <c:pt idx="496">
                  <c:v>1.1692688792688799E-3</c:v>
                </c:pt>
                <c:pt idx="497">
                  <c:v>1.1331890331890335E-3</c:v>
                </c:pt>
                <c:pt idx="498">
                  <c:v>1.1007455507455527E-3</c:v>
                </c:pt>
                <c:pt idx="499">
                  <c:v>1.0689129389129413E-3</c:v>
                </c:pt>
                <c:pt idx="500">
                  <c:v>1.0347474747474774E-3</c:v>
                </c:pt>
                <c:pt idx="501">
                  <c:v>1.0012169312169335E-3</c:v>
                </c:pt>
                <c:pt idx="502">
                  <c:v>9.6834054834054988E-4</c:v>
                </c:pt>
                <c:pt idx="503">
                  <c:v>9.3612313612313704E-4</c:v>
                </c:pt>
                <c:pt idx="504">
                  <c:v>9.0464646464646556E-4</c:v>
                </c:pt>
                <c:pt idx="505">
                  <c:v>8.7659451659451723E-4</c:v>
                </c:pt>
                <c:pt idx="506">
                  <c:v>8.4923520923520885E-4</c:v>
                </c:pt>
                <c:pt idx="507">
                  <c:v>8.2001443001443041E-4</c:v>
                </c:pt>
                <c:pt idx="508">
                  <c:v>7.9160173160173141E-4</c:v>
                </c:pt>
                <c:pt idx="509">
                  <c:v>7.6383838383838499E-4</c:v>
                </c:pt>
                <c:pt idx="510">
                  <c:v>7.3657527657527944E-4</c:v>
                </c:pt>
                <c:pt idx="511">
                  <c:v>7.0987974987975276E-4</c:v>
                </c:pt>
                <c:pt idx="512">
                  <c:v>6.8591149591149838E-4</c:v>
                </c:pt>
                <c:pt idx="513">
                  <c:v>6.6245310245310321E-4</c:v>
                </c:pt>
                <c:pt idx="514">
                  <c:v>6.3754689754689771E-4</c:v>
                </c:pt>
                <c:pt idx="515">
                  <c:v>6.1322751322751435E-4</c:v>
                </c:pt>
                <c:pt idx="516">
                  <c:v>5.8945165945165903E-4</c:v>
                </c:pt>
                <c:pt idx="517">
                  <c:v>5.6622895622895691E-4</c:v>
                </c:pt>
                <c:pt idx="518">
                  <c:v>5.435497835497863E-4</c:v>
                </c:pt>
                <c:pt idx="519">
                  <c:v>5.2313612313612359E-4</c:v>
                </c:pt>
                <c:pt idx="520">
                  <c:v>5.0303511303511359E-4</c:v>
                </c:pt>
                <c:pt idx="521">
                  <c:v>4.8145262145262417E-4</c:v>
                </c:pt>
                <c:pt idx="522">
                  <c:v>4.604377104377103E-4</c:v>
                </c:pt>
                <c:pt idx="523">
                  <c:v>4.3992784992785141E-4</c:v>
                </c:pt>
                <c:pt idx="524">
                  <c:v>4.1985088985089212E-4</c:v>
                </c:pt>
                <c:pt idx="525">
                  <c:v>4.0024050024050131E-4</c:v>
                </c:pt>
                <c:pt idx="526">
                  <c:v>3.8268398268398289E-4</c:v>
                </c:pt>
                <c:pt idx="527">
                  <c:v>3.654834054834077E-4</c:v>
                </c:pt>
                <c:pt idx="528">
                  <c:v>3.4716690716690804E-4</c:v>
                </c:pt>
                <c:pt idx="529">
                  <c:v>3.2930735930736195E-4</c:v>
                </c:pt>
                <c:pt idx="530">
                  <c:v>3.1200577200577308E-4</c:v>
                </c:pt>
                <c:pt idx="531">
                  <c:v>2.9506493506493493E-4</c:v>
                </c:pt>
                <c:pt idx="532">
                  <c:v>2.785185185185199E-4</c:v>
                </c:pt>
                <c:pt idx="533">
                  <c:v>2.6381914381914571E-4</c:v>
                </c:pt>
                <c:pt idx="534">
                  <c:v>2.4949494949495137E-4</c:v>
                </c:pt>
                <c:pt idx="535">
                  <c:v>2.3431457431457621E-4</c:v>
                </c:pt>
                <c:pt idx="536">
                  <c:v>2.1964405964406021E-4</c:v>
                </c:pt>
                <c:pt idx="537">
                  <c:v>2.0540163540163628E-4</c:v>
                </c:pt>
                <c:pt idx="538">
                  <c:v>1.9162578162578421E-4</c:v>
                </c:pt>
                <c:pt idx="539">
                  <c:v>1.7839345839346029E-4</c:v>
                </c:pt>
                <c:pt idx="540">
                  <c:v>1.6669552669552797E-4</c:v>
                </c:pt>
                <c:pt idx="541">
                  <c:v>1.5541125541125529E-4</c:v>
                </c:pt>
                <c:pt idx="542">
                  <c:v>1.4347282347282583E-4</c:v>
                </c:pt>
                <c:pt idx="543">
                  <c:v>1.3195767195767427E-4</c:v>
                </c:pt>
                <c:pt idx="544">
                  <c:v>1.2100048100048331E-4</c:v>
                </c:pt>
                <c:pt idx="545">
                  <c:v>1.1050024050024259E-4</c:v>
                </c:pt>
                <c:pt idx="546">
                  <c:v>1.0042328042328312E-4</c:v>
                </c:pt>
                <c:pt idx="547">
                  <c:v>9.1606541606542428E-5</c:v>
                </c:pt>
                <c:pt idx="548">
                  <c:v>8.3251563251566136E-5</c:v>
                </c:pt>
                <c:pt idx="549">
                  <c:v>7.4776334776336254E-5</c:v>
                </c:pt>
                <c:pt idx="550">
                  <c:v>6.6835016835019591E-5</c:v>
                </c:pt>
                <c:pt idx="551">
                  <c:v>5.9297739297740924E-5</c:v>
                </c:pt>
                <c:pt idx="552">
                  <c:v>5.2126022126023787E-5</c:v>
                </c:pt>
                <c:pt idx="553">
                  <c:v>4.5281385281385038E-5</c:v>
                </c:pt>
                <c:pt idx="554">
                  <c:v>3.9345839345839309E-5</c:v>
                </c:pt>
                <c:pt idx="555">
                  <c:v>3.3843193843196446E-5</c:v>
                </c:pt>
                <c:pt idx="556">
                  <c:v>2.8253968253969006E-5</c:v>
                </c:pt>
                <c:pt idx="557">
                  <c:v>2.3088023088022813E-5</c:v>
                </c:pt>
                <c:pt idx="558">
                  <c:v>1.8306878306878057E-5</c:v>
                </c:pt>
                <c:pt idx="559">
                  <c:v>1.3766233766233782E-5</c:v>
                </c:pt>
                <c:pt idx="560">
                  <c:v>9.442039442039272E-6</c:v>
                </c:pt>
                <c:pt idx="561">
                  <c:v>5.6950456950485866E-6</c:v>
                </c:pt>
                <c:pt idx="562">
                  <c:v>2.2703222703221374E-6</c:v>
                </c:pt>
                <c:pt idx="563">
                  <c:v>-1.1303511303502581E-6</c:v>
                </c:pt>
                <c:pt idx="564">
                  <c:v>-4.1798941798935534E-6</c:v>
                </c:pt>
                <c:pt idx="565">
                  <c:v>-6.9889369889363679E-6</c:v>
                </c:pt>
                <c:pt idx="566">
                  <c:v>-9.6296296296275107E-6</c:v>
                </c:pt>
                <c:pt idx="567">
                  <c:v>-1.2077922077919605E-5</c:v>
                </c:pt>
                <c:pt idx="568">
                  <c:v>-1.4093314093312166E-5</c:v>
                </c:pt>
                <c:pt idx="569">
                  <c:v>-1.5757575757575627E-5</c:v>
                </c:pt>
                <c:pt idx="570">
                  <c:v>-1.7402597402595848E-5</c:v>
                </c:pt>
                <c:pt idx="571">
                  <c:v>-1.8999518999517972E-5</c:v>
                </c:pt>
                <c:pt idx="572">
                  <c:v>-2.0351130351128809E-5</c:v>
                </c:pt>
                <c:pt idx="573">
                  <c:v>-2.1443001442999255E-5</c:v>
                </c:pt>
                <c:pt idx="574">
                  <c:v>-2.2337662337659843E-5</c:v>
                </c:pt>
                <c:pt idx="575">
                  <c:v>-2.3054353054350474E-5</c:v>
                </c:pt>
                <c:pt idx="576">
                  <c:v>-2.366041366041249E-5</c:v>
                </c:pt>
                <c:pt idx="577">
                  <c:v>-2.4309764309761786E-5</c:v>
                </c:pt>
                <c:pt idx="578">
                  <c:v>-2.4987974987972607E-5</c:v>
                </c:pt>
                <c:pt idx="579">
                  <c:v>-2.5584415584413001E-5</c:v>
                </c:pt>
                <c:pt idx="580">
                  <c:v>-2.6094276094275488E-5</c:v>
                </c:pt>
                <c:pt idx="581">
                  <c:v>-2.6551226551225734E-5</c:v>
                </c:pt>
                <c:pt idx="582">
                  <c:v>-2.6849446849445931E-5</c:v>
                </c:pt>
                <c:pt idx="583">
                  <c:v>-2.7051467051466603E-5</c:v>
                </c:pt>
                <c:pt idx="584">
                  <c:v>-2.7224627224625745E-5</c:v>
                </c:pt>
                <c:pt idx="585">
                  <c:v>-2.7258297258294747E-5</c:v>
                </c:pt>
                <c:pt idx="586">
                  <c:v>-2.6964886964885359E-5</c:v>
                </c:pt>
                <c:pt idx="587">
                  <c:v>-2.6479076479073588E-5</c:v>
                </c:pt>
                <c:pt idx="588">
                  <c:v>-2.5964405964403625E-5</c:v>
                </c:pt>
                <c:pt idx="589">
                  <c:v>-2.5425685425682949E-5</c:v>
                </c:pt>
                <c:pt idx="590">
                  <c:v>-2.4819624819624273E-5</c:v>
                </c:pt>
                <c:pt idx="591">
                  <c:v>-2.3968253968254306E-5</c:v>
                </c:pt>
                <c:pt idx="592">
                  <c:v>-2.295334295334014E-5</c:v>
                </c:pt>
                <c:pt idx="593">
                  <c:v>-2.173641173641198E-5</c:v>
                </c:pt>
                <c:pt idx="594">
                  <c:v>-2.0336700336699714E-5</c:v>
                </c:pt>
                <c:pt idx="595">
                  <c:v>-1.8884078884078544E-5</c:v>
                </c:pt>
                <c:pt idx="596">
                  <c:v>-1.7585377585376613E-5</c:v>
                </c:pt>
                <c:pt idx="597">
                  <c:v>-1.6325156325154495E-5</c:v>
                </c:pt>
                <c:pt idx="598">
                  <c:v>-1.4805194805191988E-5</c:v>
                </c:pt>
                <c:pt idx="599">
                  <c:v>-1.3068783068783054E-5</c:v>
                </c:pt>
                <c:pt idx="600">
                  <c:v>-1.1091871091870302E-5</c:v>
                </c:pt>
                <c:pt idx="601">
                  <c:v>-8.8359788359772594E-6</c:v>
                </c:pt>
                <c:pt idx="602">
                  <c:v>-6.3299663299654504E-6</c:v>
                </c:pt>
                <c:pt idx="603">
                  <c:v>-3.9345839345822622E-6</c:v>
                </c:pt>
                <c:pt idx="604">
                  <c:v>-1.4526214526211697E-6</c:v>
                </c:pt>
                <c:pt idx="605">
                  <c:v>1.3852813852831712E-6</c:v>
                </c:pt>
                <c:pt idx="606">
                  <c:v>4.2424242424240796E-6</c:v>
                </c:pt>
                <c:pt idx="607">
                  <c:v>7.2631072631091857E-6</c:v>
                </c:pt>
                <c:pt idx="608">
                  <c:v>1.0399230399230385E-5</c:v>
                </c:pt>
                <c:pt idx="609">
                  <c:v>1.3621933621936164E-5</c:v>
                </c:pt>
                <c:pt idx="610">
                  <c:v>1.6676286676286931E-5</c:v>
                </c:pt>
                <c:pt idx="611">
                  <c:v>1.9903799903800182E-5</c:v>
                </c:pt>
                <c:pt idx="612">
                  <c:v>2.3694083694084825E-5</c:v>
                </c:pt>
                <c:pt idx="613">
                  <c:v>2.780182780182957E-5</c:v>
                </c:pt>
                <c:pt idx="614">
                  <c:v>3.2092352092351745E-5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40F-41C2-9119-E6E71DAB1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370544"/>
        <c:axId val="487370872"/>
      </c:scatterChart>
      <c:valAx>
        <c:axId val="487370544"/>
        <c:scaling>
          <c:orientation val="minMax"/>
          <c:max val="320"/>
          <c:min val="23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6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600" b="0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(K)</a:t>
                </a:r>
                <a:endParaRPr lang="en-US" sz="16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7370872"/>
        <c:crosses val="autoZero"/>
        <c:crossBetween val="midCat"/>
      </c:valAx>
      <c:valAx>
        <c:axId val="487370872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200" b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flow (a.u.)</a:t>
                </a:r>
              </a:p>
            </c:rich>
          </c:tx>
          <c:overlay val="0"/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737054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3D9E-9A3F-4701-B14F-4B99EFDD3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EFD76-B5C2-4AE2-8BA3-7358552F6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D909-652D-447F-A631-ABC4DD4F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38FF-3394-4554-81B0-14923017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640B-C44D-4BA4-BFC3-7CAF503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F2EB-49B3-4916-B512-852A96E2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BE35-EA44-4B40-B17E-0BAF5609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3E1E-A494-47D3-94AB-2322E7F3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79BC-AE0D-4243-940F-7000959C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C993-A264-4F33-8BDA-5D5567EB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55AE4-7FCD-4A95-B4A6-E3836A350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6C4F3-7044-48D8-B08D-D18ECD56B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ACFD-3AE3-4EA0-96D7-5EE708E5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6D73-3776-4CC1-A6E7-DDE5EB55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06B3-1399-4B5F-A864-A734D454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8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FBCD-695C-4CB9-A56A-01FF2867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2868-2299-430F-AAF5-96714795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2B8D-A804-43D0-9CA6-5A088633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4877-2FDF-43B8-8CFC-AD829359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D36E-1FF6-4BEC-80EC-5701B7CE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FF12-B2BD-457D-8EAD-E655A521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AD0D-833D-4481-BEA0-2882A4DD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08BE-18D5-4398-B251-14C6CD8D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6333-04DA-44F4-B92C-5C64857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AD10-223E-4AEB-AE61-3ACA6294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5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B0A0-CEF0-491F-BC23-D01A8A68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B975-3FEF-4BCF-9912-3196043D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5F9E-8F79-4F2D-BFAB-5808B680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5753-3E30-4328-A47C-C63EC3F8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0CB1-DF30-415F-A2B3-9601BB17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470B4-5E2A-4643-99B7-B253C0F5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DB9-759C-4B29-ABDE-1649F645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D517-C826-4BC1-A2F5-900C16E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D3FF-A31B-47DD-B406-466D17FC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2BA73-5DFF-49EB-8CE4-E2D4A319A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40560-F02C-43C0-B77D-2F9B2CD23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127F0-48D0-43EC-99F8-A2DAF320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BC555-BC6F-43D4-90CA-A1C80FB1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41753-4D9D-4686-8185-76681159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E08E-3F3A-4DBB-94D0-AB2246C6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460D8-58F0-4E03-B398-45318D7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DCA2F-C094-45C2-B5B7-38A33D51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AAAF-DC8E-40C4-8BA9-E0393AB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F60E4-7FE2-41A1-A2D8-1CBD70FF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479D2-919B-404A-B8C1-61E00DFC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57333-6A37-4454-BAC3-FA81C33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53FE-89C6-4A06-B67B-2FF448BA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ECB5-5DE0-4E52-B5D6-8CF2B204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5DB98-0898-40A3-A29E-6D24298C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FEEC-C778-459E-9A14-3FC5843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D873-488F-4DAC-B006-3304552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34EA-0BFE-47FD-AA89-04D97B9F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6B6F-9827-48F3-98F7-56E317BA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1925-7D1B-41F1-B211-CBBCDA9A7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43357-B2A6-47FD-A70B-CA48DD0B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565F3-FF46-45BF-A5D5-380F3F61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4FD4-209C-4F69-8338-483DAAC3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6921-ECB6-4D32-B741-F6AF6344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80067-FFD0-4676-BE14-63EF3A8F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9B385-0AE1-43ED-87AB-CDA65736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A59F-F4ED-4978-93A1-E22592DA5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B730-010B-44A1-881C-5BA31AC7457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96BB-BB24-4CEA-97C6-E87111ED3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7AF6-8D3C-4015-A6CD-6400F0482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F136-181A-416B-B46A-E3A00C34B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455005-0E9C-4B10-9D66-D7D8D24D5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805356"/>
              </p:ext>
            </p:extLst>
          </p:nvPr>
        </p:nvGraphicFramePr>
        <p:xfrm>
          <a:off x="6393893" y="1670392"/>
          <a:ext cx="4850057" cy="4033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5DCF5C-75D3-4842-8D0F-34A43EF16898}"/>
              </a:ext>
            </a:extLst>
          </p:cNvPr>
          <p:cNvSpPr txBox="1"/>
          <p:nvPr/>
        </p:nvSpPr>
        <p:spPr>
          <a:xfrm>
            <a:off x="7002090" y="2558297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8.5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05284-54BE-4162-AC7E-69CB14D796AD}"/>
              </a:ext>
            </a:extLst>
          </p:cNvPr>
          <p:cNvSpPr txBox="1"/>
          <p:nvPr/>
        </p:nvSpPr>
        <p:spPr>
          <a:xfrm>
            <a:off x="7002089" y="2931508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8.7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DEC3C-8AC5-401C-812D-97DE1492C946}"/>
              </a:ext>
            </a:extLst>
          </p:cNvPr>
          <p:cNvSpPr txBox="1"/>
          <p:nvPr/>
        </p:nvSpPr>
        <p:spPr>
          <a:xfrm>
            <a:off x="7002089" y="3304719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9.5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F6BAF-0F9B-4628-889F-6F67F80BC367}"/>
              </a:ext>
            </a:extLst>
          </p:cNvPr>
          <p:cNvSpPr txBox="1"/>
          <p:nvPr/>
        </p:nvSpPr>
        <p:spPr>
          <a:xfrm>
            <a:off x="6962815" y="3677930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10.8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2DAC2-CA6C-47D0-AF12-43DBDC93E5DD}"/>
              </a:ext>
            </a:extLst>
          </p:cNvPr>
          <p:cNvSpPr txBox="1"/>
          <p:nvPr/>
        </p:nvSpPr>
        <p:spPr>
          <a:xfrm>
            <a:off x="6962814" y="4051141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E7D3B-7962-4C82-9702-F3C3292E12D6}"/>
              </a:ext>
            </a:extLst>
          </p:cNvPr>
          <p:cNvSpPr txBox="1"/>
          <p:nvPr/>
        </p:nvSpPr>
        <p:spPr>
          <a:xfrm>
            <a:off x="6962814" y="4424352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160ED-36CB-4935-AB3D-B147E6D803B7}"/>
              </a:ext>
            </a:extLst>
          </p:cNvPr>
          <p:cNvSpPr txBox="1"/>
          <p:nvPr/>
        </p:nvSpPr>
        <p:spPr>
          <a:xfrm>
            <a:off x="6962814" y="4797563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FB9BD-339C-C741-A037-07E4F18B8B73}"/>
              </a:ext>
            </a:extLst>
          </p:cNvPr>
          <p:cNvSpPr txBox="1"/>
          <p:nvPr/>
        </p:nvSpPr>
        <p:spPr>
          <a:xfrm>
            <a:off x="6962814" y="2185086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neat sample</a:t>
            </a:r>
          </a:p>
        </p:txBody>
      </p:sp>
    </p:spTree>
    <p:extLst>
      <p:ext uri="{BB962C8B-B14F-4D97-AF65-F5344CB8AC3E}">
        <p14:creationId xmlns:p14="http://schemas.microsoft.com/office/powerpoint/2010/main" val="340256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9B5111-65D2-4F0F-8959-9C7822912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889967"/>
              </p:ext>
            </p:extLst>
          </p:nvPr>
        </p:nvGraphicFramePr>
        <p:xfrm>
          <a:off x="2767263" y="1660358"/>
          <a:ext cx="5552574" cy="4018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A9A84B-9AC5-46EF-9DC6-A84373029B5C}"/>
              </a:ext>
            </a:extLst>
          </p:cNvPr>
          <p:cNvSpPr txBox="1"/>
          <p:nvPr/>
        </p:nvSpPr>
        <p:spPr>
          <a:xfrm>
            <a:off x="3603570" y="2634497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8.5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A4386-67B2-4D1B-A3D3-8B9133388DC8}"/>
              </a:ext>
            </a:extLst>
          </p:cNvPr>
          <p:cNvSpPr txBox="1"/>
          <p:nvPr/>
        </p:nvSpPr>
        <p:spPr>
          <a:xfrm>
            <a:off x="3603569" y="3007708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8.7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B521E-98FB-47A7-848A-31E114E421C1}"/>
              </a:ext>
            </a:extLst>
          </p:cNvPr>
          <p:cNvSpPr txBox="1"/>
          <p:nvPr/>
        </p:nvSpPr>
        <p:spPr>
          <a:xfrm>
            <a:off x="3603569" y="3350439"/>
            <a:ext cx="6415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9.5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D3744-7230-4D49-8B86-3E92521F660E}"/>
              </a:ext>
            </a:extLst>
          </p:cNvPr>
          <p:cNvSpPr txBox="1"/>
          <p:nvPr/>
        </p:nvSpPr>
        <p:spPr>
          <a:xfrm>
            <a:off x="3564295" y="3693170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10.8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849EF-02E5-4D5F-B2B4-CDF2886AB97F}"/>
              </a:ext>
            </a:extLst>
          </p:cNvPr>
          <p:cNvSpPr txBox="1"/>
          <p:nvPr/>
        </p:nvSpPr>
        <p:spPr>
          <a:xfrm>
            <a:off x="3564294" y="4035901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000D7-E7BB-4ED5-A99A-37312691468A}"/>
              </a:ext>
            </a:extLst>
          </p:cNvPr>
          <p:cNvSpPr txBox="1"/>
          <p:nvPr/>
        </p:nvSpPr>
        <p:spPr>
          <a:xfrm>
            <a:off x="3564294" y="4393872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94C2B-7FC3-4E32-8F21-D3D784564A49}"/>
              </a:ext>
            </a:extLst>
          </p:cNvPr>
          <p:cNvSpPr txBox="1"/>
          <p:nvPr/>
        </p:nvSpPr>
        <p:spPr>
          <a:xfrm>
            <a:off x="3564294" y="4721363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 = 12.9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2D01B-4374-4A6C-8099-C1BE5FDDC4C6}"/>
              </a:ext>
            </a:extLst>
          </p:cNvPr>
          <p:cNvSpPr txBox="1"/>
          <p:nvPr/>
        </p:nvSpPr>
        <p:spPr>
          <a:xfrm>
            <a:off x="6880856" y="234493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neat sample</a:t>
            </a:r>
          </a:p>
        </p:txBody>
      </p:sp>
    </p:spTree>
    <p:extLst>
      <p:ext uri="{BB962C8B-B14F-4D97-AF65-F5344CB8AC3E}">
        <p14:creationId xmlns:p14="http://schemas.microsoft.com/office/powerpoint/2010/main" val="111753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11</cp:revision>
  <dcterms:created xsi:type="dcterms:W3CDTF">2018-09-12T13:55:38Z</dcterms:created>
  <dcterms:modified xsi:type="dcterms:W3CDTF">2018-11-14T23:53:10Z</dcterms:modified>
</cp:coreProperties>
</file>