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3"/>
  </p:normalViewPr>
  <p:slideViewPr>
    <p:cSldViewPr snapToGrid="0" snapToObjects="1">
      <p:cViewPr varScale="1">
        <p:scale>
          <a:sx n="66" d="100"/>
          <a:sy n="66" d="100"/>
        </p:scale>
        <p:origin x="10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SherlynCullen\Dropbox\thesis\evaporation\graphs\logPvsT%20(T%20in%20Kelvin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SherlynCullen\Dropbox\thesis\evaporation\graphs\logPvsT%20(T%20in%20Kelvin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restLab\Dropbox\defence\PS--Pv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59562432638"/>
          <c:y val="4.8517520215633402E-2"/>
          <c:w val="0.729075781394806"/>
          <c:h val="0.88948787061994605"/>
        </c:manualLayout>
      </c:layout>
      <c:scatterChart>
        <c:scatterStyle val="smoothMarker"/>
        <c:varyColors val="0"/>
        <c:ser>
          <c:idx val="0"/>
          <c:order val="0"/>
          <c:tx>
            <c:v>n =1</c:v>
          </c:tx>
          <c:marker>
            <c:symbol val="none"/>
          </c:marker>
          <c:xVal>
            <c:numRef>
              <c:f>工作表1!$F$2:$F$30</c:f>
              <c:numCache>
                <c:formatCode>General</c:formatCode>
                <c:ptCount val="29"/>
                <c:pt idx="0">
                  <c:v>291.57480000000004</c:v>
                </c:pt>
                <c:pt idx="1">
                  <c:v>316.41660000000002</c:v>
                </c:pt>
                <c:pt idx="2">
                  <c:v>345.72059999999999</c:v>
                </c:pt>
                <c:pt idx="3">
                  <c:v>363.56940000000003</c:v>
                </c:pt>
                <c:pt idx="4">
                  <c:v>376.28999999999996</c:v>
                </c:pt>
                <c:pt idx="5">
                  <c:v>392.80680000000001</c:v>
                </c:pt>
                <c:pt idx="6">
                  <c:v>401.13179999999994</c:v>
                </c:pt>
                <c:pt idx="7">
                  <c:v>408.12479999999999</c:v>
                </c:pt>
                <c:pt idx="8">
                  <c:v>416.38319999999999</c:v>
                </c:pt>
                <c:pt idx="9">
                  <c:v>425.90699999999998</c:v>
                </c:pt>
                <c:pt idx="10">
                  <c:v>434.23200000000003</c:v>
                </c:pt>
                <c:pt idx="11">
                  <c:v>443.08980000000003</c:v>
                </c:pt>
                <c:pt idx="12">
                  <c:v>450.74879999999996</c:v>
                </c:pt>
                <c:pt idx="13">
                  <c:v>460.33920000000001</c:v>
                </c:pt>
                <c:pt idx="14">
                  <c:v>466.6662</c:v>
                </c:pt>
                <c:pt idx="15">
                  <c:v>471.1284</c:v>
                </c:pt>
                <c:pt idx="16">
                  <c:v>478.78739999999999</c:v>
                </c:pt>
                <c:pt idx="17">
                  <c:v>485.78040000000004</c:v>
                </c:pt>
                <c:pt idx="18">
                  <c:v>494.03880000000004</c:v>
                </c:pt>
                <c:pt idx="19">
                  <c:v>501.69779999999997</c:v>
                </c:pt>
                <c:pt idx="20">
                  <c:v>508.69080000000002</c:v>
                </c:pt>
                <c:pt idx="21">
                  <c:v>515.08439999999996</c:v>
                </c:pt>
                <c:pt idx="22">
                  <c:v>522.67680000000007</c:v>
                </c:pt>
                <c:pt idx="23">
                  <c:v>528.40440000000001</c:v>
                </c:pt>
                <c:pt idx="24">
                  <c:v>534.13200000000006</c:v>
                </c:pt>
                <c:pt idx="25">
                  <c:v>540.52559999999994</c:v>
                </c:pt>
                <c:pt idx="26">
                  <c:v>547.51859999999999</c:v>
                </c:pt>
                <c:pt idx="27">
                  <c:v>557.10900000000004</c:v>
                </c:pt>
                <c:pt idx="28">
                  <c:v>565.96680000000003</c:v>
                </c:pt>
              </c:numCache>
            </c:numRef>
          </c:xVal>
          <c:yVal>
            <c:numRef>
              <c:f>工作表1!$G$2:$G$30</c:f>
              <c:numCache>
                <c:formatCode>General</c:formatCode>
                <c:ptCount val="29"/>
                <c:pt idx="0">
                  <c:v>4.291812687467119</c:v>
                </c:pt>
                <c:pt idx="1">
                  <c:v>4.6897526961391565</c:v>
                </c:pt>
                <c:pt idx="2">
                  <c:v>5.087692704811194</c:v>
                </c:pt>
                <c:pt idx="3">
                  <c:v>5.291812687467119</c:v>
                </c:pt>
                <c:pt idx="4">
                  <c:v>5.4301153856334006</c:v>
                </c:pt>
                <c:pt idx="5">
                  <c:v>5.5928426831311002</c:v>
                </c:pt>
                <c:pt idx="6">
                  <c:v>5.6674763014280041</c:v>
                </c:pt>
                <c:pt idx="7">
                  <c:v>5.7311453812973818</c:v>
                </c:pt>
                <c:pt idx="8">
                  <c:v>5.8036960484459934</c:v>
                </c:pt>
                <c:pt idx="9">
                  <c:v>5.8658439551948378</c:v>
                </c:pt>
                <c:pt idx="10">
                  <c:v>5.9450252012424629</c:v>
                </c:pt>
                <c:pt idx="11">
                  <c:v>6.011971990873076</c:v>
                </c:pt>
                <c:pt idx="12">
                  <c:v>6.0699639378507628</c:v>
                </c:pt>
                <c:pt idx="13">
                  <c:v>6.1369107274813759</c:v>
                </c:pt>
                <c:pt idx="14">
                  <c:v>6.1811143899734295</c:v>
                </c:pt>
                <c:pt idx="15">
                  <c:v>6.2082666360170444</c:v>
                </c:pt>
                <c:pt idx="16">
                  <c:v>6.2579544202061514</c:v>
                </c:pt>
                <c:pt idx="17">
                  <c:v>6.3025365528588919</c:v>
                </c:pt>
                <c:pt idx="18">
                  <c:v>6.3525105278207308</c:v>
                </c:pt>
                <c:pt idx="19">
                  <c:v>6.3973228722370932</c:v>
                </c:pt>
                <c:pt idx="20">
                  <c:v>6.4379407231453571</c:v>
                </c:pt>
                <c:pt idx="21">
                  <c:v>6.4750825311499236</c:v>
                </c:pt>
                <c:pt idx="22">
                  <c:v>6.5158274988399834</c:v>
                </c:pt>
                <c:pt idx="23">
                  <c:v>6.5470851925704254</c:v>
                </c:pt>
                <c:pt idx="24">
                  <c:v>6.5762434213116387</c:v>
                </c:pt>
                <c:pt idx="25">
                  <c:v>6.6088307885152302</c:v>
                </c:pt>
                <c:pt idx="26">
                  <c:v>6.6439952055784817</c:v>
                </c:pt>
                <c:pt idx="27">
                  <c:v>6.6897526961391565</c:v>
                </c:pt>
                <c:pt idx="28">
                  <c:v>6.7311453812973818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8D-4347-8F2C-F766473C71CA}"/>
            </c:ext>
          </c:extLst>
        </c:ser>
        <c:ser>
          <c:idx val="1"/>
          <c:order val="1"/>
          <c:tx>
            <c:v>n =2</c:v>
          </c:tx>
          <c:marker>
            <c:symbol val="none"/>
          </c:marker>
          <c:xVal>
            <c:numRef>
              <c:f>工作表1!$M$2:$M$30</c:f>
              <c:numCache>
                <c:formatCode>General</c:formatCode>
                <c:ptCount val="29"/>
                <c:pt idx="0">
                  <c:v>335.73059999999998</c:v>
                </c:pt>
                <c:pt idx="1">
                  <c:v>351.71460000000002</c:v>
                </c:pt>
                <c:pt idx="2">
                  <c:v>361.17180000000002</c:v>
                </c:pt>
                <c:pt idx="3">
                  <c:v>380.01960000000003</c:v>
                </c:pt>
                <c:pt idx="4">
                  <c:v>398.20139999999998</c:v>
                </c:pt>
                <c:pt idx="5">
                  <c:v>405.46080000000001</c:v>
                </c:pt>
                <c:pt idx="6">
                  <c:v>421.44480000000004</c:v>
                </c:pt>
                <c:pt idx="7">
                  <c:v>435.29759999999999</c:v>
                </c:pt>
                <c:pt idx="8">
                  <c:v>447.61860000000001</c:v>
                </c:pt>
                <c:pt idx="9">
                  <c:v>460.73879999999997</c:v>
                </c:pt>
                <c:pt idx="10">
                  <c:v>473.79240000000004</c:v>
                </c:pt>
                <c:pt idx="11">
                  <c:v>483.98220000000003</c:v>
                </c:pt>
                <c:pt idx="12">
                  <c:v>493.43939999999998</c:v>
                </c:pt>
                <c:pt idx="13">
                  <c:v>501.4314</c:v>
                </c:pt>
                <c:pt idx="14">
                  <c:v>511.55459999999999</c:v>
                </c:pt>
                <c:pt idx="15">
                  <c:v>520.27920000000006</c:v>
                </c:pt>
                <c:pt idx="16">
                  <c:v>531.20159999999998</c:v>
                </c:pt>
                <c:pt idx="17">
                  <c:v>540.65879999999993</c:v>
                </c:pt>
                <c:pt idx="18">
                  <c:v>552.97980000000007</c:v>
                </c:pt>
              </c:numCache>
            </c:numRef>
          </c:xVal>
          <c:yVal>
            <c:numRef>
              <c:f>工作表1!$N$2:$N$30</c:f>
              <c:numCache>
                <c:formatCode>General</c:formatCode>
                <c:ptCount val="29"/>
                <c:pt idx="0">
                  <c:v>3.3887227004751757</c:v>
                </c:pt>
                <c:pt idx="1">
                  <c:v>3.6897526961391565</c:v>
                </c:pt>
                <c:pt idx="2">
                  <c:v>3.8658439551948378</c:v>
                </c:pt>
                <c:pt idx="3">
                  <c:v>4.1668739508588191</c:v>
                </c:pt>
                <c:pt idx="4">
                  <c:v>4.4301153856334006</c:v>
                </c:pt>
                <c:pt idx="5">
                  <c:v>4.5348507361534134</c:v>
                </c:pt>
                <c:pt idx="6">
                  <c:v>4.7311453812973818</c:v>
                </c:pt>
                <c:pt idx="7">
                  <c:v>4.8938726787950815</c:v>
                </c:pt>
                <c:pt idx="8">
                  <c:v>5.0321753769613631</c:v>
                </c:pt>
                <c:pt idx="9">
                  <c:v>5.1668739508588191</c:v>
                </c:pt>
                <c:pt idx="10">
                  <c:v>5.291812687467119</c:v>
                </c:pt>
                <c:pt idx="11">
                  <c:v>5.3887227004751752</c:v>
                </c:pt>
                <c:pt idx="12">
                  <c:v>5.4679039465228003</c:v>
                </c:pt>
                <c:pt idx="13">
                  <c:v>5.5348507361534134</c:v>
                </c:pt>
                <c:pt idx="14">
                  <c:v>5.6191716218534493</c:v>
                </c:pt>
                <c:pt idx="15">
                  <c:v>5.6897526961391565</c:v>
                </c:pt>
                <c:pt idx="16">
                  <c:v>5.7689339421867816</c:v>
                </c:pt>
                <c:pt idx="17">
                  <c:v>5.8358807318173946</c:v>
                </c:pt>
                <c:pt idx="18">
                  <c:v>5.9202016175174306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8D-4347-8F2C-F766473C71CA}"/>
            </c:ext>
          </c:extLst>
        </c:ser>
        <c:ser>
          <c:idx val="2"/>
          <c:order val="2"/>
          <c:tx>
            <c:v>n =3</c:v>
          </c:tx>
          <c:marker>
            <c:symbol val="none"/>
          </c:marker>
          <c:xVal>
            <c:numRef>
              <c:f>工作表1!$T$2:$T$30</c:f>
              <c:numCache>
                <c:formatCode>0.0000_ </c:formatCode>
                <c:ptCount val="29"/>
                <c:pt idx="0">
                  <c:v>328.80420000000004</c:v>
                </c:pt>
                <c:pt idx="1">
                  <c:v>342.99</c:v>
                </c:pt>
                <c:pt idx="2">
                  <c:v>350.84880000000004</c:v>
                </c:pt>
                <c:pt idx="3">
                  <c:v>361.10520000000002</c:v>
                </c:pt>
                <c:pt idx="4">
                  <c:v>365.03460000000001</c:v>
                </c:pt>
                <c:pt idx="5">
                  <c:v>367.36559999999997</c:v>
                </c:pt>
                <c:pt idx="6">
                  <c:v>382.35060000000004</c:v>
                </c:pt>
                <c:pt idx="7">
                  <c:v>398.06819999999999</c:v>
                </c:pt>
                <c:pt idx="8">
                  <c:v>402.79680000000002</c:v>
                </c:pt>
                <c:pt idx="9">
                  <c:v>407.52539999999999</c:v>
                </c:pt>
                <c:pt idx="10">
                  <c:v>412.98660000000001</c:v>
                </c:pt>
                <c:pt idx="11">
                  <c:v>419.31360000000001</c:v>
                </c:pt>
                <c:pt idx="12">
                  <c:v>425.57400000000001</c:v>
                </c:pt>
                <c:pt idx="13">
                  <c:v>431.10179999999997</c:v>
                </c:pt>
                <c:pt idx="14">
                  <c:v>439.75979999999998</c:v>
                </c:pt>
                <c:pt idx="15">
                  <c:v>446.02019999999999</c:v>
                </c:pt>
                <c:pt idx="16">
                  <c:v>453.87900000000002</c:v>
                </c:pt>
                <c:pt idx="17">
                  <c:v>462.53699999999998</c:v>
                </c:pt>
                <c:pt idx="18">
                  <c:v>471.99419999999998</c:v>
                </c:pt>
                <c:pt idx="19">
                  <c:v>479.85300000000001</c:v>
                </c:pt>
                <c:pt idx="20">
                  <c:v>499.56659999999999</c:v>
                </c:pt>
                <c:pt idx="21">
                  <c:v>509.75639999999999</c:v>
                </c:pt>
                <c:pt idx="22">
                  <c:v>519.21359999999993</c:v>
                </c:pt>
                <c:pt idx="23">
                  <c:v>527.87159999999994</c:v>
                </c:pt>
              </c:numCache>
            </c:numRef>
          </c:xVal>
          <c:yVal>
            <c:numRef>
              <c:f>工作表1!$U$2:$U$30</c:f>
              <c:numCache>
                <c:formatCode>General</c:formatCode>
                <c:ptCount val="29"/>
                <c:pt idx="0">
                  <c:v>1.6897526961391567</c:v>
                </c:pt>
                <c:pt idx="1">
                  <c:v>2.0876927048111944</c:v>
                </c:pt>
                <c:pt idx="2">
                  <c:v>2.291812687467119</c:v>
                </c:pt>
                <c:pt idx="3">
                  <c:v>2.5348507361534134</c:v>
                </c:pt>
                <c:pt idx="4">
                  <c:v>2.6191716218534493</c:v>
                </c:pt>
                <c:pt idx="5">
                  <c:v>2.6674763014280045</c:v>
                </c:pt>
                <c:pt idx="6">
                  <c:v>2.9907826918031377</c:v>
                </c:pt>
                <c:pt idx="7">
                  <c:v>3.291812687467119</c:v>
                </c:pt>
                <c:pt idx="8">
                  <c:v>3.3887227004751757</c:v>
                </c:pt>
                <c:pt idx="9">
                  <c:v>3.4679039465228003</c:v>
                </c:pt>
                <c:pt idx="10">
                  <c:v>3.5648139595308566</c:v>
                </c:pt>
                <c:pt idx="11">
                  <c:v>3.6674763014280045</c:v>
                </c:pt>
                <c:pt idx="12">
                  <c:v>3.7689339421867816</c:v>
                </c:pt>
                <c:pt idx="13">
                  <c:v>3.8658439551948378</c:v>
                </c:pt>
                <c:pt idx="14">
                  <c:v>3.9907826918031377</c:v>
                </c:pt>
                <c:pt idx="15">
                  <c:v>4.087692704811194</c:v>
                </c:pt>
                <c:pt idx="16">
                  <c:v>4.1949026744590627</c:v>
                </c:pt>
                <c:pt idx="17">
                  <c:v>4.3130019865370572</c:v>
                </c:pt>
                <c:pt idx="18">
                  <c:v>4.4301153856334006</c:v>
                </c:pt>
                <c:pt idx="19">
                  <c:v>4.5348507361534134</c:v>
                </c:pt>
                <c:pt idx="20">
                  <c:v>4.7579385578853186</c:v>
                </c:pt>
                <c:pt idx="21">
                  <c:v>4.8658439551948378</c:v>
                </c:pt>
                <c:pt idx="22">
                  <c:v>4.9685062970919853</c:v>
                </c:pt>
                <c:pt idx="23">
                  <c:v>5.0514805321567495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8D-4347-8F2C-F766473C71CA}"/>
            </c:ext>
          </c:extLst>
        </c:ser>
        <c:ser>
          <c:idx val="3"/>
          <c:order val="3"/>
          <c:tx>
            <c:v>n =4</c:v>
          </c:tx>
          <c:marker>
            <c:symbol val="none"/>
          </c:marker>
          <c:xVal>
            <c:numRef>
              <c:f>工作表1!$AA$2:$AA$30</c:f>
              <c:numCache>
                <c:formatCode>General</c:formatCode>
                <c:ptCount val="29"/>
                <c:pt idx="0">
                  <c:v>329.2704</c:v>
                </c:pt>
                <c:pt idx="1">
                  <c:v>345.25439999999998</c:v>
                </c:pt>
                <c:pt idx="2">
                  <c:v>356.17680000000001</c:v>
                </c:pt>
                <c:pt idx="3">
                  <c:v>367.0992</c:v>
                </c:pt>
                <c:pt idx="4">
                  <c:v>383.88240000000002</c:v>
                </c:pt>
                <c:pt idx="5">
                  <c:v>392.274</c:v>
                </c:pt>
                <c:pt idx="6">
                  <c:v>408.25799999999998</c:v>
                </c:pt>
                <c:pt idx="7">
                  <c:v>416.64960000000002</c:v>
                </c:pt>
                <c:pt idx="8">
                  <c:v>431.76779999999997</c:v>
                </c:pt>
                <c:pt idx="9">
                  <c:v>437.62860000000001</c:v>
                </c:pt>
                <c:pt idx="10">
                  <c:v>442.69019999999995</c:v>
                </c:pt>
                <c:pt idx="11">
                  <c:v>448.55099999999999</c:v>
                </c:pt>
                <c:pt idx="12">
                  <c:v>460.33920000000001</c:v>
                </c:pt>
                <c:pt idx="13">
                  <c:v>467.86500000000001</c:v>
                </c:pt>
                <c:pt idx="14">
                  <c:v>475.45740000000001</c:v>
                </c:pt>
                <c:pt idx="15">
                  <c:v>483.84900000000005</c:v>
                </c:pt>
                <c:pt idx="16">
                  <c:v>492.24059999999997</c:v>
                </c:pt>
                <c:pt idx="17">
                  <c:v>499.83299999999997</c:v>
                </c:pt>
                <c:pt idx="18">
                  <c:v>514.08540000000005</c:v>
                </c:pt>
                <c:pt idx="19">
                  <c:v>523.34280000000001</c:v>
                </c:pt>
                <c:pt idx="20">
                  <c:v>533.39940000000001</c:v>
                </c:pt>
                <c:pt idx="21">
                  <c:v>543.45600000000002</c:v>
                </c:pt>
                <c:pt idx="22">
                  <c:v>551.84760000000006</c:v>
                </c:pt>
              </c:numCache>
            </c:numRef>
          </c:xVal>
          <c:yVal>
            <c:numRef>
              <c:f>工作表1!$AB$2:$AB$30</c:f>
              <c:numCache>
                <c:formatCode>General</c:formatCode>
                <c:ptCount val="29"/>
                <c:pt idx="0">
                  <c:v>-0.31024730386084332</c:v>
                </c:pt>
                <c:pt idx="1">
                  <c:v>0.29181268746711908</c:v>
                </c:pt>
                <c:pt idx="2">
                  <c:v>0.64399520557848156</c:v>
                </c:pt>
                <c:pt idx="3">
                  <c:v>0.99078269180313783</c:v>
                </c:pt>
                <c:pt idx="4">
                  <c:v>1.4679039465228003</c:v>
                </c:pt>
                <c:pt idx="5">
                  <c:v>1.6897526961391567</c:v>
                </c:pt>
                <c:pt idx="6">
                  <c:v>2.0876927048111944</c:v>
                </c:pt>
                <c:pt idx="7">
                  <c:v>2.291812687467119</c:v>
                </c:pt>
                <c:pt idx="8">
                  <c:v>2.6191716218534493</c:v>
                </c:pt>
                <c:pt idx="9">
                  <c:v>2.7311453812973818</c:v>
                </c:pt>
                <c:pt idx="10">
                  <c:v>2.8358807318173946</c:v>
                </c:pt>
                <c:pt idx="11">
                  <c:v>2.9450252012424629</c:v>
                </c:pt>
                <c:pt idx="12">
                  <c:v>3.1668739508588191</c:v>
                </c:pt>
                <c:pt idx="13">
                  <c:v>3.291812687467119</c:v>
                </c:pt>
                <c:pt idx="14">
                  <c:v>3.4301153856334006</c:v>
                </c:pt>
                <c:pt idx="15">
                  <c:v>3.5648139595308566</c:v>
                </c:pt>
                <c:pt idx="16">
                  <c:v>3.6897526961391565</c:v>
                </c:pt>
                <c:pt idx="17">
                  <c:v>3.8036960484459934</c:v>
                </c:pt>
                <c:pt idx="18">
                  <c:v>4.011971990873076</c:v>
                </c:pt>
                <c:pt idx="19">
                  <c:v>4.1369107274813759</c:v>
                </c:pt>
                <c:pt idx="20">
                  <c:v>4.2695362927559666</c:v>
                </c:pt>
                <c:pt idx="21">
                  <c:v>4.3887227004751752</c:v>
                </c:pt>
                <c:pt idx="22">
                  <c:v>4.4890932455927386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68D-4347-8F2C-F766473C71CA}"/>
            </c:ext>
          </c:extLst>
        </c:ser>
        <c:ser>
          <c:idx val="4"/>
          <c:order val="4"/>
          <c:tx>
            <c:v>n =5</c:v>
          </c:tx>
          <c:marker>
            <c:symbol val="none"/>
          </c:marker>
          <c:xVal>
            <c:numRef>
              <c:f>工作表1!$AH$2:$AH$30</c:f>
              <c:numCache>
                <c:formatCode>General</c:formatCode>
                <c:ptCount val="29"/>
                <c:pt idx="0">
                  <c:v>339.72660000000002</c:v>
                </c:pt>
                <c:pt idx="1">
                  <c:v>353.57940000000002</c:v>
                </c:pt>
                <c:pt idx="2">
                  <c:v>359.64000000000004</c:v>
                </c:pt>
                <c:pt idx="3">
                  <c:v>365.70060000000001</c:v>
                </c:pt>
                <c:pt idx="4">
                  <c:v>383.08320000000003</c:v>
                </c:pt>
                <c:pt idx="5">
                  <c:v>388.27799999999996</c:v>
                </c:pt>
                <c:pt idx="6">
                  <c:v>395.20440000000002</c:v>
                </c:pt>
                <c:pt idx="7">
                  <c:v>402.13080000000002</c:v>
                </c:pt>
                <c:pt idx="8">
                  <c:v>409.05719999999997</c:v>
                </c:pt>
                <c:pt idx="9">
                  <c:v>415.98360000000002</c:v>
                </c:pt>
                <c:pt idx="10">
                  <c:v>424.64159999999998</c:v>
                </c:pt>
                <c:pt idx="11">
                  <c:v>431.56800000000004</c:v>
                </c:pt>
                <c:pt idx="12">
                  <c:v>448.21800000000002</c:v>
                </c:pt>
                <c:pt idx="13">
                  <c:v>457.60860000000002</c:v>
                </c:pt>
                <c:pt idx="14">
                  <c:v>466.26659999999998</c:v>
                </c:pt>
                <c:pt idx="15">
                  <c:v>474.05880000000002</c:v>
                </c:pt>
                <c:pt idx="16">
                  <c:v>486.18</c:v>
                </c:pt>
                <c:pt idx="17">
                  <c:v>495.7038</c:v>
                </c:pt>
                <c:pt idx="18">
                  <c:v>506.16</c:v>
                </c:pt>
                <c:pt idx="19">
                  <c:v>515.68380000000002</c:v>
                </c:pt>
                <c:pt idx="20">
                  <c:v>535.59720000000004</c:v>
                </c:pt>
                <c:pt idx="21">
                  <c:v>547.71839999999997</c:v>
                </c:pt>
                <c:pt idx="22">
                  <c:v>556.37639999999999</c:v>
                </c:pt>
              </c:numCache>
            </c:numRef>
          </c:xVal>
          <c:yVal>
            <c:numRef>
              <c:f>工作表1!$AI$2:$AI$30</c:f>
              <c:numCache>
                <c:formatCode>General</c:formatCode>
                <c:ptCount val="29"/>
                <c:pt idx="0">
                  <c:v>-1.3102473038608433</c:v>
                </c:pt>
                <c:pt idx="1">
                  <c:v>-0.76617925951056776</c:v>
                </c:pt>
                <c:pt idx="2">
                  <c:v>-0.53209605347719968</c:v>
                </c:pt>
                <c:pt idx="3">
                  <c:v>-0.31024730386084332</c:v>
                </c:pt>
                <c:pt idx="4">
                  <c:v>0.29181268746711908</c:v>
                </c:pt>
                <c:pt idx="5">
                  <c:v>0.46790394652280026</c:v>
                </c:pt>
                <c:pt idx="6">
                  <c:v>0.68975269613915657</c:v>
                </c:pt>
                <c:pt idx="7">
                  <c:v>0.89387267879508148</c:v>
                </c:pt>
                <c:pt idx="8">
                  <c:v>1.0876927048111942</c:v>
                </c:pt>
                <c:pt idx="9">
                  <c:v>1.291812687467119</c:v>
                </c:pt>
                <c:pt idx="10">
                  <c:v>1.5026660527820122</c:v>
                </c:pt>
                <c:pt idx="11">
                  <c:v>1.6897526961391567</c:v>
                </c:pt>
                <c:pt idx="12">
                  <c:v>2.0876927048111944</c:v>
                </c:pt>
                <c:pt idx="13">
                  <c:v>2.291812687467119</c:v>
                </c:pt>
                <c:pt idx="14">
                  <c:v>2.4679039465228003</c:v>
                </c:pt>
                <c:pt idx="15">
                  <c:v>2.6439952055784817</c:v>
                </c:pt>
                <c:pt idx="16">
                  <c:v>2.8658439551948378</c:v>
                </c:pt>
                <c:pt idx="17">
                  <c:v>3.0514805321567495</c:v>
                </c:pt>
                <c:pt idx="18">
                  <c:v>3.2338207404894321</c:v>
                </c:pt>
                <c:pt idx="19">
                  <c:v>3.3887227004751757</c:v>
                </c:pt>
                <c:pt idx="20">
                  <c:v>3.6897526961391565</c:v>
                </c:pt>
                <c:pt idx="21">
                  <c:v>3.8658439551948378</c:v>
                </c:pt>
                <c:pt idx="22">
                  <c:v>3.9907826918031377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68D-4347-8F2C-F766473C71CA}"/>
            </c:ext>
          </c:extLst>
        </c:ser>
        <c:ser>
          <c:idx val="5"/>
          <c:order val="5"/>
          <c:tx>
            <c:v>n =6</c:v>
          </c:tx>
          <c:marker>
            <c:symbol val="none"/>
          </c:marker>
          <c:xVal>
            <c:numRef>
              <c:f>工作表1!$AO$2:$AO$30</c:f>
              <c:numCache>
                <c:formatCode>General</c:formatCode>
                <c:ptCount val="29"/>
                <c:pt idx="0">
                  <c:v>342.32400000000001</c:v>
                </c:pt>
                <c:pt idx="1">
                  <c:v>347.51880000000006</c:v>
                </c:pt>
                <c:pt idx="2">
                  <c:v>355.31099999999998</c:v>
                </c:pt>
                <c:pt idx="3">
                  <c:v>363.96899999999999</c:v>
                </c:pt>
                <c:pt idx="4">
                  <c:v>370.09619999999995</c:v>
                </c:pt>
                <c:pt idx="5">
                  <c:v>378.75419999999997</c:v>
                </c:pt>
                <c:pt idx="6">
                  <c:v>389.14380000000006</c:v>
                </c:pt>
                <c:pt idx="7">
                  <c:v>396.0702</c:v>
                </c:pt>
                <c:pt idx="8">
                  <c:v>406.45979999999997</c:v>
                </c:pt>
                <c:pt idx="9">
                  <c:v>418.58099999999996</c:v>
                </c:pt>
                <c:pt idx="10">
                  <c:v>427.23899999999998</c:v>
                </c:pt>
                <c:pt idx="11">
                  <c:v>439.42680000000001</c:v>
                </c:pt>
                <c:pt idx="12">
                  <c:v>454.1454</c:v>
                </c:pt>
                <c:pt idx="13">
                  <c:v>464.53500000000003</c:v>
                </c:pt>
                <c:pt idx="14">
                  <c:v>479.25360000000001</c:v>
                </c:pt>
                <c:pt idx="15">
                  <c:v>497.43540000000002</c:v>
                </c:pt>
                <c:pt idx="16">
                  <c:v>512.22059999999999</c:v>
                </c:pt>
                <c:pt idx="17">
                  <c:v>526.07339999999999</c:v>
                </c:pt>
                <c:pt idx="18">
                  <c:v>534.73140000000001</c:v>
                </c:pt>
                <c:pt idx="19">
                  <c:v>544.25520000000006</c:v>
                </c:pt>
                <c:pt idx="20">
                  <c:v>552.97980000000007</c:v>
                </c:pt>
              </c:numCache>
            </c:numRef>
          </c:xVal>
          <c:yVal>
            <c:numRef>
              <c:f>工作表1!$AP$2:$AP$30</c:f>
              <c:numCache>
                <c:formatCode>General</c:formatCode>
                <c:ptCount val="29"/>
                <c:pt idx="0">
                  <c:v>-2.6112772995248248</c:v>
                </c:pt>
                <c:pt idx="1">
                  <c:v>-2.3560047944215183</c:v>
                </c:pt>
                <c:pt idx="2">
                  <c:v>-2.0092173081968623</c:v>
                </c:pt>
                <c:pt idx="3">
                  <c:v>-1.6112772995248246</c:v>
                </c:pt>
                <c:pt idx="4">
                  <c:v>-1.3560047944215186</c:v>
                </c:pt>
                <c:pt idx="5">
                  <c:v>-1.0092173081968621</c:v>
                </c:pt>
                <c:pt idx="6">
                  <c:v>-0.61127729952482457</c:v>
                </c:pt>
                <c:pt idx="7">
                  <c:v>-0.3560047944215185</c:v>
                </c:pt>
                <c:pt idx="8">
                  <c:v>-9.2173081968621329E-3</c:v>
                </c:pt>
                <c:pt idx="9">
                  <c:v>0.38872270047517538</c:v>
                </c:pt>
                <c:pt idx="10">
                  <c:v>0.64399520557848156</c:v>
                </c:pt>
                <c:pt idx="11">
                  <c:v>0.99078269180313783</c:v>
                </c:pt>
                <c:pt idx="12">
                  <c:v>1.3887227004751754</c:v>
                </c:pt>
                <c:pt idx="13">
                  <c:v>1.6439952055784814</c:v>
                </c:pt>
                <c:pt idx="14">
                  <c:v>1.9907826918031377</c:v>
                </c:pt>
                <c:pt idx="15">
                  <c:v>2.3887227004751757</c:v>
                </c:pt>
                <c:pt idx="16">
                  <c:v>2.6897526961391565</c:v>
                </c:pt>
                <c:pt idx="17">
                  <c:v>2.9450252012424629</c:v>
                </c:pt>
                <c:pt idx="18">
                  <c:v>3.0876927048111944</c:v>
                </c:pt>
                <c:pt idx="19">
                  <c:v>3.2579544202061514</c:v>
                </c:pt>
                <c:pt idx="20">
                  <c:v>3.3887227004751757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68D-4347-8F2C-F766473C71CA}"/>
            </c:ext>
          </c:extLst>
        </c:ser>
        <c:ser>
          <c:idx val="6"/>
          <c:order val="6"/>
          <c:tx>
            <c:v>n =7</c:v>
          </c:tx>
          <c:marker>
            <c:symbol val="none"/>
          </c:marker>
          <c:xVal>
            <c:numRef>
              <c:f>工作表1!$AV$2:$AV$30</c:f>
              <c:numCache>
                <c:formatCode>General</c:formatCode>
                <c:ptCount val="29"/>
                <c:pt idx="0">
                  <c:v>399.53339999999997</c:v>
                </c:pt>
                <c:pt idx="1">
                  <c:v>406.45979999999997</c:v>
                </c:pt>
                <c:pt idx="2">
                  <c:v>415.11779999999999</c:v>
                </c:pt>
                <c:pt idx="3">
                  <c:v>426.3732</c:v>
                </c:pt>
                <c:pt idx="4">
                  <c:v>433.36619999999994</c:v>
                </c:pt>
                <c:pt idx="5">
                  <c:v>443.75580000000002</c:v>
                </c:pt>
                <c:pt idx="6">
                  <c:v>456.74279999999999</c:v>
                </c:pt>
                <c:pt idx="7">
                  <c:v>463.66920000000005</c:v>
                </c:pt>
                <c:pt idx="8">
                  <c:v>477.52199999999999</c:v>
                </c:pt>
                <c:pt idx="9">
                  <c:v>493.10639999999995</c:v>
                </c:pt>
                <c:pt idx="10">
                  <c:v>487.04579999999999</c:v>
                </c:pt>
                <c:pt idx="11">
                  <c:v>499.16700000000003</c:v>
                </c:pt>
                <c:pt idx="12">
                  <c:v>505.29420000000005</c:v>
                </c:pt>
                <c:pt idx="13">
                  <c:v>519.14699999999993</c:v>
                </c:pt>
                <c:pt idx="14">
                  <c:v>526.93920000000003</c:v>
                </c:pt>
                <c:pt idx="15">
                  <c:v>538.19460000000004</c:v>
                </c:pt>
                <c:pt idx="16">
                  <c:v>551.1816</c:v>
                </c:pt>
              </c:numCache>
            </c:numRef>
          </c:xVal>
          <c:yVal>
            <c:numRef>
              <c:f>工作表1!$AW$2:$AW$30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-0.3560047944215185</c:v>
                </c:pt>
                <c:pt idx="5">
                  <c:v>-9.2173081968621329E-3</c:v>
                </c:pt>
                <c:pt idx="6">
                  <c:v>0.38872270047517538</c:v>
                </c:pt>
                <c:pt idx="7">
                  <c:v>0.59284268313110022</c:v>
                </c:pt>
                <c:pt idx="8">
                  <c:v>0.99078269180313783</c:v>
                </c:pt>
                <c:pt idx="9">
                  <c:v>1.3887227004751754</c:v>
                </c:pt>
                <c:pt idx="10">
                  <c:v>1.2338207404894324</c:v>
                </c:pt>
                <c:pt idx="11">
                  <c:v>1.5348507361534136</c:v>
                </c:pt>
                <c:pt idx="12">
                  <c:v>1.6897526961391567</c:v>
                </c:pt>
                <c:pt idx="13">
                  <c:v>1.9907826918031377</c:v>
                </c:pt>
                <c:pt idx="14">
                  <c:v>2.1668739508588191</c:v>
                </c:pt>
                <c:pt idx="15">
                  <c:v>2.3887227004751757</c:v>
                </c:pt>
                <c:pt idx="16">
                  <c:v>2.6439952055784817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68D-4347-8F2C-F766473C71CA}"/>
            </c:ext>
          </c:extLst>
        </c:ser>
        <c:ser>
          <c:idx val="7"/>
          <c:order val="7"/>
          <c:tx>
            <c:v>n =8</c:v>
          </c:tx>
          <c:marker>
            <c:symbol val="none"/>
          </c:marker>
          <c:xVal>
            <c:numRef>
              <c:f>工作表1!$BC$2:$BC$30</c:f>
              <c:numCache>
                <c:formatCode>General</c:formatCode>
                <c:ptCount val="29"/>
                <c:pt idx="0">
                  <c:v>423.70920000000001</c:v>
                </c:pt>
                <c:pt idx="1">
                  <c:v>430.23599999999999</c:v>
                </c:pt>
                <c:pt idx="2">
                  <c:v>432.10080000000005</c:v>
                </c:pt>
                <c:pt idx="3">
                  <c:v>439.6266</c:v>
                </c:pt>
                <c:pt idx="4">
                  <c:v>450.81539999999995</c:v>
                </c:pt>
                <c:pt idx="5">
                  <c:v>458.27460000000002</c:v>
                </c:pt>
                <c:pt idx="6">
                  <c:v>469.46339999999998</c:v>
                </c:pt>
                <c:pt idx="7">
                  <c:v>482.517</c:v>
                </c:pt>
                <c:pt idx="8">
                  <c:v>490.90859999999998</c:v>
                </c:pt>
                <c:pt idx="9">
                  <c:v>504.02880000000005</c:v>
                </c:pt>
                <c:pt idx="10">
                  <c:v>518.94719999999995</c:v>
                </c:pt>
                <c:pt idx="11">
                  <c:v>530.13600000000008</c:v>
                </c:pt>
                <c:pt idx="12">
                  <c:v>545.05439999999999</c:v>
                </c:pt>
                <c:pt idx="13">
                  <c:v>564.63480000000004</c:v>
                </c:pt>
              </c:numCache>
            </c:numRef>
          </c:xVal>
          <c:yVal>
            <c:numRef>
              <c:f>工作表1!$BD$2:$BD$30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-1.3102473038608433</c:v>
                </c:pt>
                <c:pt idx="3">
                  <c:v>-1.0092173081968621</c:v>
                </c:pt>
                <c:pt idx="4">
                  <c:v>-0.61127729952482457</c:v>
                </c:pt>
                <c:pt idx="5">
                  <c:v>-0.3560047944215185</c:v>
                </c:pt>
                <c:pt idx="6">
                  <c:v>-9.2173081968621329E-3</c:v>
                </c:pt>
                <c:pt idx="7">
                  <c:v>0.38872270047517538</c:v>
                </c:pt>
                <c:pt idx="8">
                  <c:v>0.64399520557848156</c:v>
                </c:pt>
                <c:pt idx="9">
                  <c:v>0.99078269180313783</c:v>
                </c:pt>
                <c:pt idx="10">
                  <c:v>1.3887227004751754</c:v>
                </c:pt>
                <c:pt idx="11">
                  <c:v>1.6439952055784814</c:v>
                </c:pt>
                <c:pt idx="12">
                  <c:v>1.9907826918031377</c:v>
                </c:pt>
                <c:pt idx="13">
                  <c:v>2.3887227004751757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68D-4347-8F2C-F766473C71CA}"/>
            </c:ext>
          </c:extLst>
        </c:ser>
        <c:ser>
          <c:idx val="8"/>
          <c:order val="8"/>
          <c:tx>
            <c:v>n =9</c:v>
          </c:tx>
          <c:marker>
            <c:symbol val="none"/>
          </c:marker>
          <c:xVal>
            <c:numRef>
              <c:f>工作表1!$BJ$2:$BJ$30</c:f>
              <c:numCache>
                <c:formatCode>General</c:formatCode>
                <c:ptCount val="29"/>
                <c:pt idx="0">
                  <c:v>446.15340000000003</c:v>
                </c:pt>
                <c:pt idx="1">
                  <c:v>452.68019999999996</c:v>
                </c:pt>
                <c:pt idx="2">
                  <c:v>462.00419999999997</c:v>
                </c:pt>
                <c:pt idx="3">
                  <c:v>473.19300000000004</c:v>
                </c:pt>
                <c:pt idx="4">
                  <c:v>480.65219999999999</c:v>
                </c:pt>
                <c:pt idx="5">
                  <c:v>491.84100000000001</c:v>
                </c:pt>
                <c:pt idx="6">
                  <c:v>504.96119999999996</c:v>
                </c:pt>
                <c:pt idx="7">
                  <c:v>514.28520000000003</c:v>
                </c:pt>
                <c:pt idx="8">
                  <c:v>526.40639999999996</c:v>
                </c:pt>
                <c:pt idx="9">
                  <c:v>542.25720000000001</c:v>
                </c:pt>
                <c:pt idx="10">
                  <c:v>553.44600000000003</c:v>
                </c:pt>
              </c:numCache>
            </c:numRef>
          </c:xVal>
          <c:yVal>
            <c:numRef>
              <c:f>工作表1!$BK$2:$BK$30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-0.3560047944215185</c:v>
                </c:pt>
                <c:pt idx="5">
                  <c:v>-9.2173081968621329E-3</c:v>
                </c:pt>
                <c:pt idx="6">
                  <c:v>0.38872270047517538</c:v>
                </c:pt>
                <c:pt idx="7">
                  <c:v>0.64399520557848156</c:v>
                </c:pt>
                <c:pt idx="8">
                  <c:v>0.99078269180313783</c:v>
                </c:pt>
                <c:pt idx="9">
                  <c:v>1.3887227004751754</c:v>
                </c:pt>
                <c:pt idx="10">
                  <c:v>1.6439952055784814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68D-4347-8F2C-F766473C71CA}"/>
            </c:ext>
          </c:extLst>
        </c:ser>
        <c:ser>
          <c:idx val="9"/>
          <c:order val="9"/>
          <c:tx>
            <c:v>n =10</c:v>
          </c:tx>
          <c:marker>
            <c:symbol val="none"/>
          </c:marker>
          <c:xVal>
            <c:numRef>
              <c:f>工作表1!$BQ$2:$BQ$30</c:f>
              <c:numCache>
                <c:formatCode>General</c:formatCode>
                <c:ptCount val="29"/>
                <c:pt idx="0">
                  <c:v>472.26059999999995</c:v>
                </c:pt>
                <c:pt idx="1">
                  <c:v>479.71980000000002</c:v>
                </c:pt>
                <c:pt idx="2">
                  <c:v>489.04379999999998</c:v>
                </c:pt>
                <c:pt idx="3">
                  <c:v>500.29919999999998</c:v>
                </c:pt>
                <c:pt idx="4">
                  <c:v>508.69080000000002</c:v>
                </c:pt>
                <c:pt idx="5">
                  <c:v>509.6232</c:v>
                </c:pt>
                <c:pt idx="6">
                  <c:v>518.94719999999995</c:v>
                </c:pt>
                <c:pt idx="7">
                  <c:v>532.93320000000006</c:v>
                </c:pt>
                <c:pt idx="8">
                  <c:v>541.32479999999998</c:v>
                </c:pt>
                <c:pt idx="9">
                  <c:v>554.37840000000006</c:v>
                </c:pt>
              </c:numCache>
            </c:numRef>
          </c:xVal>
          <c:yVal>
            <c:numRef>
              <c:f>工作表1!$BR$2:$BR$30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-0.3325236985719956</c:v>
                </c:pt>
                <c:pt idx="5">
                  <c:v>-0.31024730386084332</c:v>
                </c:pt>
                <c:pt idx="6">
                  <c:v>-9.2173081968621329E-3</c:v>
                </c:pt>
                <c:pt idx="7">
                  <c:v>0.38872270047517538</c:v>
                </c:pt>
                <c:pt idx="8">
                  <c:v>0.64399520557848156</c:v>
                </c:pt>
                <c:pt idx="9">
                  <c:v>0.99078269180313783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68D-4347-8F2C-F766473C7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526744"/>
        <c:axId val="-2144898280"/>
      </c:scatterChart>
      <c:valAx>
        <c:axId val="2117526744"/>
        <c:scaling>
          <c:orientation val="minMax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CA" altLang="zh-CN" sz="2400"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89296142433234427"/>
              <c:y val="0.580023274060104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9525"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-2144898280"/>
        <c:crosses val="autoZero"/>
        <c:crossBetween val="midCat"/>
        <c:majorUnit val="100"/>
      </c:valAx>
      <c:valAx>
        <c:axId val="-2144898280"/>
        <c:scaling>
          <c:orientation val="minMax"/>
          <c:min val="-2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CA" altLang="zh-CN" sz="2400">
                    <a:latin typeface="Arial" panose="020B0604020202020204" pitchFamily="34" charset="0"/>
                    <a:cs typeface="Arial" panose="020B0604020202020204" pitchFamily="34" charset="0"/>
                  </a:rPr>
                  <a:t>logP (Pa)</a:t>
                </a:r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5219037644731497E-2"/>
              <c:y val="7.180436345189261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17526744"/>
        <c:crosses val="autoZero"/>
        <c:crossBetween val="midCat"/>
        <c:majorUnit val="2"/>
      </c:valAx>
      <c:spPr>
        <a:ln w="19050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59562432638"/>
          <c:y val="4.8517520215633402E-2"/>
          <c:w val="0.729075781394806"/>
          <c:h val="0.88948787061994605"/>
        </c:manualLayout>
      </c:layout>
      <c:scatterChart>
        <c:scatterStyle val="smoothMarker"/>
        <c:varyColors val="0"/>
        <c:ser>
          <c:idx val="0"/>
          <c:order val="0"/>
          <c:tx>
            <c:v>n =1</c:v>
          </c:tx>
          <c:marker>
            <c:symbol val="none"/>
          </c:marker>
          <c:xVal>
            <c:numRef>
              <c:f>工作表1!$F$2:$F$30</c:f>
              <c:numCache>
                <c:formatCode>General</c:formatCode>
                <c:ptCount val="29"/>
                <c:pt idx="0">
                  <c:v>291.57480000000004</c:v>
                </c:pt>
                <c:pt idx="1">
                  <c:v>316.41660000000002</c:v>
                </c:pt>
                <c:pt idx="2">
                  <c:v>345.72059999999999</c:v>
                </c:pt>
                <c:pt idx="3">
                  <c:v>363.56940000000003</c:v>
                </c:pt>
                <c:pt idx="4">
                  <c:v>376.28999999999996</c:v>
                </c:pt>
                <c:pt idx="5">
                  <c:v>392.80680000000001</c:v>
                </c:pt>
                <c:pt idx="6">
                  <c:v>401.13179999999994</c:v>
                </c:pt>
                <c:pt idx="7">
                  <c:v>408.12479999999999</c:v>
                </c:pt>
                <c:pt idx="8">
                  <c:v>416.38319999999999</c:v>
                </c:pt>
                <c:pt idx="9">
                  <c:v>425.90699999999998</c:v>
                </c:pt>
                <c:pt idx="10">
                  <c:v>434.23200000000003</c:v>
                </c:pt>
                <c:pt idx="11">
                  <c:v>443.08980000000003</c:v>
                </c:pt>
                <c:pt idx="12">
                  <c:v>450.74879999999996</c:v>
                </c:pt>
                <c:pt idx="13">
                  <c:v>460.33920000000001</c:v>
                </c:pt>
                <c:pt idx="14">
                  <c:v>466.6662</c:v>
                </c:pt>
                <c:pt idx="15">
                  <c:v>471.1284</c:v>
                </c:pt>
                <c:pt idx="16">
                  <c:v>478.78739999999999</c:v>
                </c:pt>
                <c:pt idx="17">
                  <c:v>485.78040000000004</c:v>
                </c:pt>
                <c:pt idx="18">
                  <c:v>494.03880000000004</c:v>
                </c:pt>
                <c:pt idx="19">
                  <c:v>501.69779999999997</c:v>
                </c:pt>
                <c:pt idx="20">
                  <c:v>508.69080000000002</c:v>
                </c:pt>
                <c:pt idx="21">
                  <c:v>515.08439999999996</c:v>
                </c:pt>
                <c:pt idx="22">
                  <c:v>522.67680000000007</c:v>
                </c:pt>
                <c:pt idx="23">
                  <c:v>528.40440000000001</c:v>
                </c:pt>
                <c:pt idx="24">
                  <c:v>534.13200000000006</c:v>
                </c:pt>
                <c:pt idx="25">
                  <c:v>540.52559999999994</c:v>
                </c:pt>
                <c:pt idx="26">
                  <c:v>547.51859999999999</c:v>
                </c:pt>
                <c:pt idx="27">
                  <c:v>557.10900000000004</c:v>
                </c:pt>
                <c:pt idx="28">
                  <c:v>565.96680000000003</c:v>
                </c:pt>
              </c:numCache>
            </c:numRef>
          </c:xVal>
          <c:yVal>
            <c:numRef>
              <c:f>工作表1!$G$2:$G$30</c:f>
              <c:numCache>
                <c:formatCode>General</c:formatCode>
                <c:ptCount val="29"/>
                <c:pt idx="0">
                  <c:v>4.291812687467119</c:v>
                </c:pt>
                <c:pt idx="1">
                  <c:v>4.6897526961391565</c:v>
                </c:pt>
                <c:pt idx="2">
                  <c:v>5.087692704811194</c:v>
                </c:pt>
                <c:pt idx="3">
                  <c:v>5.291812687467119</c:v>
                </c:pt>
                <c:pt idx="4">
                  <c:v>5.4301153856334006</c:v>
                </c:pt>
                <c:pt idx="5">
                  <c:v>5.5928426831311002</c:v>
                </c:pt>
                <c:pt idx="6">
                  <c:v>5.6674763014280041</c:v>
                </c:pt>
                <c:pt idx="7">
                  <c:v>5.7311453812973818</c:v>
                </c:pt>
                <c:pt idx="8">
                  <c:v>5.8036960484459934</c:v>
                </c:pt>
                <c:pt idx="9">
                  <c:v>5.8658439551948378</c:v>
                </c:pt>
                <c:pt idx="10">
                  <c:v>5.9450252012424629</c:v>
                </c:pt>
                <c:pt idx="11">
                  <c:v>6.011971990873076</c:v>
                </c:pt>
                <c:pt idx="12">
                  <c:v>6.0699639378507628</c:v>
                </c:pt>
                <c:pt idx="13">
                  <c:v>6.1369107274813759</c:v>
                </c:pt>
                <c:pt idx="14">
                  <c:v>6.1811143899734295</c:v>
                </c:pt>
                <c:pt idx="15">
                  <c:v>6.2082666360170444</c:v>
                </c:pt>
                <c:pt idx="16">
                  <c:v>6.2579544202061514</c:v>
                </c:pt>
                <c:pt idx="17">
                  <c:v>6.3025365528588919</c:v>
                </c:pt>
                <c:pt idx="18">
                  <c:v>6.3525105278207308</c:v>
                </c:pt>
                <c:pt idx="19">
                  <c:v>6.3973228722370932</c:v>
                </c:pt>
                <c:pt idx="20">
                  <c:v>6.4379407231453571</c:v>
                </c:pt>
                <c:pt idx="21">
                  <c:v>6.4750825311499236</c:v>
                </c:pt>
                <c:pt idx="22">
                  <c:v>6.5158274988399834</c:v>
                </c:pt>
                <c:pt idx="23">
                  <c:v>6.5470851925704254</c:v>
                </c:pt>
                <c:pt idx="24">
                  <c:v>6.5762434213116387</c:v>
                </c:pt>
                <c:pt idx="25">
                  <c:v>6.6088307885152302</c:v>
                </c:pt>
                <c:pt idx="26">
                  <c:v>6.6439952055784817</c:v>
                </c:pt>
                <c:pt idx="27">
                  <c:v>6.6897526961391565</c:v>
                </c:pt>
                <c:pt idx="28">
                  <c:v>6.7311453812973818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8D-4347-8F2C-F766473C71CA}"/>
            </c:ext>
          </c:extLst>
        </c:ser>
        <c:ser>
          <c:idx val="1"/>
          <c:order val="1"/>
          <c:tx>
            <c:v>n =2</c:v>
          </c:tx>
          <c:marker>
            <c:symbol val="none"/>
          </c:marker>
          <c:xVal>
            <c:numRef>
              <c:f>工作表1!$M$2:$M$30</c:f>
              <c:numCache>
                <c:formatCode>General</c:formatCode>
                <c:ptCount val="29"/>
                <c:pt idx="0">
                  <c:v>335.73059999999998</c:v>
                </c:pt>
                <c:pt idx="1">
                  <c:v>351.71460000000002</c:v>
                </c:pt>
                <c:pt idx="2">
                  <c:v>361.17180000000002</c:v>
                </c:pt>
                <c:pt idx="3">
                  <c:v>380.01960000000003</c:v>
                </c:pt>
                <c:pt idx="4">
                  <c:v>398.20139999999998</c:v>
                </c:pt>
                <c:pt idx="5">
                  <c:v>405.46080000000001</c:v>
                </c:pt>
                <c:pt idx="6">
                  <c:v>421.44480000000004</c:v>
                </c:pt>
                <c:pt idx="7">
                  <c:v>435.29759999999999</c:v>
                </c:pt>
                <c:pt idx="8">
                  <c:v>447.61860000000001</c:v>
                </c:pt>
                <c:pt idx="9">
                  <c:v>460.73879999999997</c:v>
                </c:pt>
                <c:pt idx="10">
                  <c:v>473.79240000000004</c:v>
                </c:pt>
                <c:pt idx="11">
                  <c:v>483.98220000000003</c:v>
                </c:pt>
                <c:pt idx="12">
                  <c:v>493.43939999999998</c:v>
                </c:pt>
                <c:pt idx="13">
                  <c:v>501.4314</c:v>
                </c:pt>
                <c:pt idx="14">
                  <c:v>511.55459999999999</c:v>
                </c:pt>
                <c:pt idx="15">
                  <c:v>520.27920000000006</c:v>
                </c:pt>
                <c:pt idx="16">
                  <c:v>531.20159999999998</c:v>
                </c:pt>
                <c:pt idx="17">
                  <c:v>540.65879999999993</c:v>
                </c:pt>
                <c:pt idx="18">
                  <c:v>552.97980000000007</c:v>
                </c:pt>
              </c:numCache>
            </c:numRef>
          </c:xVal>
          <c:yVal>
            <c:numRef>
              <c:f>工作表1!$N$2:$N$30</c:f>
              <c:numCache>
                <c:formatCode>General</c:formatCode>
                <c:ptCount val="29"/>
                <c:pt idx="0">
                  <c:v>3.3887227004751757</c:v>
                </c:pt>
                <c:pt idx="1">
                  <c:v>3.6897526961391565</c:v>
                </c:pt>
                <c:pt idx="2">
                  <c:v>3.8658439551948378</c:v>
                </c:pt>
                <c:pt idx="3">
                  <c:v>4.1668739508588191</c:v>
                </c:pt>
                <c:pt idx="4">
                  <c:v>4.4301153856334006</c:v>
                </c:pt>
                <c:pt idx="5">
                  <c:v>4.5348507361534134</c:v>
                </c:pt>
                <c:pt idx="6">
                  <c:v>4.7311453812973818</c:v>
                </c:pt>
                <c:pt idx="7">
                  <c:v>4.8938726787950815</c:v>
                </c:pt>
                <c:pt idx="8">
                  <c:v>5.0321753769613631</c:v>
                </c:pt>
                <c:pt idx="9">
                  <c:v>5.1668739508588191</c:v>
                </c:pt>
                <c:pt idx="10">
                  <c:v>5.291812687467119</c:v>
                </c:pt>
                <c:pt idx="11">
                  <c:v>5.3887227004751752</c:v>
                </c:pt>
                <c:pt idx="12">
                  <c:v>5.4679039465228003</c:v>
                </c:pt>
                <c:pt idx="13">
                  <c:v>5.5348507361534134</c:v>
                </c:pt>
                <c:pt idx="14">
                  <c:v>5.6191716218534493</c:v>
                </c:pt>
                <c:pt idx="15">
                  <c:v>5.6897526961391565</c:v>
                </c:pt>
                <c:pt idx="16">
                  <c:v>5.7689339421867816</c:v>
                </c:pt>
                <c:pt idx="17">
                  <c:v>5.8358807318173946</c:v>
                </c:pt>
                <c:pt idx="18">
                  <c:v>5.9202016175174306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8D-4347-8F2C-F766473C71CA}"/>
            </c:ext>
          </c:extLst>
        </c:ser>
        <c:ser>
          <c:idx val="2"/>
          <c:order val="2"/>
          <c:tx>
            <c:v>n =3</c:v>
          </c:tx>
          <c:marker>
            <c:symbol val="none"/>
          </c:marker>
          <c:xVal>
            <c:numRef>
              <c:f>工作表1!$T$2:$T$30</c:f>
              <c:numCache>
                <c:formatCode>0.0000_ </c:formatCode>
                <c:ptCount val="29"/>
                <c:pt idx="0">
                  <c:v>328.80420000000004</c:v>
                </c:pt>
                <c:pt idx="1">
                  <c:v>342.99</c:v>
                </c:pt>
                <c:pt idx="2">
                  <c:v>350.84880000000004</c:v>
                </c:pt>
                <c:pt idx="3">
                  <c:v>361.10520000000002</c:v>
                </c:pt>
                <c:pt idx="4">
                  <c:v>365.03460000000001</c:v>
                </c:pt>
                <c:pt idx="5">
                  <c:v>367.36559999999997</c:v>
                </c:pt>
                <c:pt idx="6">
                  <c:v>382.35060000000004</c:v>
                </c:pt>
                <c:pt idx="7">
                  <c:v>398.06819999999999</c:v>
                </c:pt>
                <c:pt idx="8">
                  <c:v>402.79680000000002</c:v>
                </c:pt>
                <c:pt idx="9">
                  <c:v>407.52539999999999</c:v>
                </c:pt>
                <c:pt idx="10">
                  <c:v>412.98660000000001</c:v>
                </c:pt>
                <c:pt idx="11">
                  <c:v>419.31360000000001</c:v>
                </c:pt>
                <c:pt idx="12">
                  <c:v>425.57400000000001</c:v>
                </c:pt>
                <c:pt idx="13">
                  <c:v>431.10179999999997</c:v>
                </c:pt>
                <c:pt idx="14">
                  <c:v>439.75979999999998</c:v>
                </c:pt>
                <c:pt idx="15">
                  <c:v>446.02019999999999</c:v>
                </c:pt>
                <c:pt idx="16">
                  <c:v>453.87900000000002</c:v>
                </c:pt>
                <c:pt idx="17">
                  <c:v>462.53699999999998</c:v>
                </c:pt>
                <c:pt idx="18">
                  <c:v>471.99419999999998</c:v>
                </c:pt>
                <c:pt idx="19">
                  <c:v>479.85300000000001</c:v>
                </c:pt>
                <c:pt idx="20">
                  <c:v>499.56659999999999</c:v>
                </c:pt>
                <c:pt idx="21">
                  <c:v>509.75639999999999</c:v>
                </c:pt>
                <c:pt idx="22">
                  <c:v>519.21359999999993</c:v>
                </c:pt>
                <c:pt idx="23">
                  <c:v>527.87159999999994</c:v>
                </c:pt>
              </c:numCache>
            </c:numRef>
          </c:xVal>
          <c:yVal>
            <c:numRef>
              <c:f>工作表1!$U$2:$U$30</c:f>
              <c:numCache>
                <c:formatCode>General</c:formatCode>
                <c:ptCount val="29"/>
                <c:pt idx="0">
                  <c:v>1.6897526961391567</c:v>
                </c:pt>
                <c:pt idx="1">
                  <c:v>2.0876927048111944</c:v>
                </c:pt>
                <c:pt idx="2">
                  <c:v>2.291812687467119</c:v>
                </c:pt>
                <c:pt idx="3">
                  <c:v>2.5348507361534134</c:v>
                </c:pt>
                <c:pt idx="4">
                  <c:v>2.6191716218534493</c:v>
                </c:pt>
                <c:pt idx="5">
                  <c:v>2.6674763014280045</c:v>
                </c:pt>
                <c:pt idx="6">
                  <c:v>2.9907826918031377</c:v>
                </c:pt>
                <c:pt idx="7">
                  <c:v>3.291812687467119</c:v>
                </c:pt>
                <c:pt idx="8">
                  <c:v>3.3887227004751757</c:v>
                </c:pt>
                <c:pt idx="9">
                  <c:v>3.4679039465228003</c:v>
                </c:pt>
                <c:pt idx="10">
                  <c:v>3.5648139595308566</c:v>
                </c:pt>
                <c:pt idx="11">
                  <c:v>3.6674763014280045</c:v>
                </c:pt>
                <c:pt idx="12">
                  <c:v>3.7689339421867816</c:v>
                </c:pt>
                <c:pt idx="13">
                  <c:v>3.8658439551948378</c:v>
                </c:pt>
                <c:pt idx="14">
                  <c:v>3.9907826918031377</c:v>
                </c:pt>
                <c:pt idx="15">
                  <c:v>4.087692704811194</c:v>
                </c:pt>
                <c:pt idx="16">
                  <c:v>4.1949026744590627</c:v>
                </c:pt>
                <c:pt idx="17">
                  <c:v>4.3130019865370572</c:v>
                </c:pt>
                <c:pt idx="18">
                  <c:v>4.4301153856334006</c:v>
                </c:pt>
                <c:pt idx="19">
                  <c:v>4.5348507361534134</c:v>
                </c:pt>
                <c:pt idx="20">
                  <c:v>4.7579385578853186</c:v>
                </c:pt>
                <c:pt idx="21">
                  <c:v>4.8658439551948378</c:v>
                </c:pt>
                <c:pt idx="22">
                  <c:v>4.9685062970919853</c:v>
                </c:pt>
                <c:pt idx="23">
                  <c:v>5.0514805321567495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8D-4347-8F2C-F766473C71CA}"/>
            </c:ext>
          </c:extLst>
        </c:ser>
        <c:ser>
          <c:idx val="3"/>
          <c:order val="3"/>
          <c:tx>
            <c:v>n =4</c:v>
          </c:tx>
          <c:marker>
            <c:symbol val="none"/>
          </c:marker>
          <c:xVal>
            <c:numRef>
              <c:f>工作表1!$AA$2:$AA$30</c:f>
              <c:numCache>
                <c:formatCode>General</c:formatCode>
                <c:ptCount val="29"/>
                <c:pt idx="0">
                  <c:v>329.2704</c:v>
                </c:pt>
                <c:pt idx="1">
                  <c:v>345.25439999999998</c:v>
                </c:pt>
                <c:pt idx="2">
                  <c:v>356.17680000000001</c:v>
                </c:pt>
                <c:pt idx="3">
                  <c:v>367.0992</c:v>
                </c:pt>
                <c:pt idx="4">
                  <c:v>383.88240000000002</c:v>
                </c:pt>
                <c:pt idx="5">
                  <c:v>392.274</c:v>
                </c:pt>
                <c:pt idx="6">
                  <c:v>408.25799999999998</c:v>
                </c:pt>
                <c:pt idx="7">
                  <c:v>416.64960000000002</c:v>
                </c:pt>
                <c:pt idx="8">
                  <c:v>431.76779999999997</c:v>
                </c:pt>
                <c:pt idx="9">
                  <c:v>437.62860000000001</c:v>
                </c:pt>
                <c:pt idx="10">
                  <c:v>442.69019999999995</c:v>
                </c:pt>
                <c:pt idx="11">
                  <c:v>448.55099999999999</c:v>
                </c:pt>
                <c:pt idx="12">
                  <c:v>460.33920000000001</c:v>
                </c:pt>
                <c:pt idx="13">
                  <c:v>467.86500000000001</c:v>
                </c:pt>
                <c:pt idx="14">
                  <c:v>475.45740000000001</c:v>
                </c:pt>
                <c:pt idx="15">
                  <c:v>483.84900000000005</c:v>
                </c:pt>
                <c:pt idx="16">
                  <c:v>492.24059999999997</c:v>
                </c:pt>
                <c:pt idx="17">
                  <c:v>499.83299999999997</c:v>
                </c:pt>
                <c:pt idx="18">
                  <c:v>514.08540000000005</c:v>
                </c:pt>
                <c:pt idx="19">
                  <c:v>523.34280000000001</c:v>
                </c:pt>
                <c:pt idx="20">
                  <c:v>533.39940000000001</c:v>
                </c:pt>
                <c:pt idx="21">
                  <c:v>543.45600000000002</c:v>
                </c:pt>
                <c:pt idx="22">
                  <c:v>551.84760000000006</c:v>
                </c:pt>
              </c:numCache>
            </c:numRef>
          </c:xVal>
          <c:yVal>
            <c:numRef>
              <c:f>工作表1!$AB$2:$AB$30</c:f>
              <c:numCache>
                <c:formatCode>General</c:formatCode>
                <c:ptCount val="29"/>
                <c:pt idx="0">
                  <c:v>-0.31024730386084332</c:v>
                </c:pt>
                <c:pt idx="1">
                  <c:v>0.29181268746711908</c:v>
                </c:pt>
                <c:pt idx="2">
                  <c:v>0.64399520557848156</c:v>
                </c:pt>
                <c:pt idx="3">
                  <c:v>0.99078269180313783</c:v>
                </c:pt>
                <c:pt idx="4">
                  <c:v>1.4679039465228003</c:v>
                </c:pt>
                <c:pt idx="5">
                  <c:v>1.6897526961391567</c:v>
                </c:pt>
                <c:pt idx="6">
                  <c:v>2.0876927048111944</c:v>
                </c:pt>
                <c:pt idx="7">
                  <c:v>2.291812687467119</c:v>
                </c:pt>
                <c:pt idx="8">
                  <c:v>2.6191716218534493</c:v>
                </c:pt>
                <c:pt idx="9">
                  <c:v>2.7311453812973818</c:v>
                </c:pt>
                <c:pt idx="10">
                  <c:v>2.8358807318173946</c:v>
                </c:pt>
                <c:pt idx="11">
                  <c:v>2.9450252012424629</c:v>
                </c:pt>
                <c:pt idx="12">
                  <c:v>3.1668739508588191</c:v>
                </c:pt>
                <c:pt idx="13">
                  <c:v>3.291812687467119</c:v>
                </c:pt>
                <c:pt idx="14">
                  <c:v>3.4301153856334006</c:v>
                </c:pt>
                <c:pt idx="15">
                  <c:v>3.5648139595308566</c:v>
                </c:pt>
                <c:pt idx="16">
                  <c:v>3.6897526961391565</c:v>
                </c:pt>
                <c:pt idx="17">
                  <c:v>3.8036960484459934</c:v>
                </c:pt>
                <c:pt idx="18">
                  <c:v>4.011971990873076</c:v>
                </c:pt>
                <c:pt idx="19">
                  <c:v>4.1369107274813759</c:v>
                </c:pt>
                <c:pt idx="20">
                  <c:v>4.2695362927559666</c:v>
                </c:pt>
                <c:pt idx="21">
                  <c:v>4.3887227004751752</c:v>
                </c:pt>
                <c:pt idx="22">
                  <c:v>4.4890932455927386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68D-4347-8F2C-F766473C71CA}"/>
            </c:ext>
          </c:extLst>
        </c:ser>
        <c:ser>
          <c:idx val="4"/>
          <c:order val="4"/>
          <c:tx>
            <c:v>n =5</c:v>
          </c:tx>
          <c:marker>
            <c:symbol val="none"/>
          </c:marker>
          <c:xVal>
            <c:numRef>
              <c:f>工作表1!$AH$2:$AH$30</c:f>
              <c:numCache>
                <c:formatCode>General</c:formatCode>
                <c:ptCount val="29"/>
                <c:pt idx="0">
                  <c:v>339.72660000000002</c:v>
                </c:pt>
                <c:pt idx="1">
                  <c:v>353.57940000000002</c:v>
                </c:pt>
                <c:pt idx="2">
                  <c:v>359.64000000000004</c:v>
                </c:pt>
                <c:pt idx="3">
                  <c:v>365.70060000000001</c:v>
                </c:pt>
                <c:pt idx="4">
                  <c:v>383.08320000000003</c:v>
                </c:pt>
                <c:pt idx="5">
                  <c:v>388.27799999999996</c:v>
                </c:pt>
                <c:pt idx="6">
                  <c:v>395.20440000000002</c:v>
                </c:pt>
                <c:pt idx="7">
                  <c:v>402.13080000000002</c:v>
                </c:pt>
                <c:pt idx="8">
                  <c:v>409.05719999999997</c:v>
                </c:pt>
                <c:pt idx="9">
                  <c:v>415.98360000000002</c:v>
                </c:pt>
                <c:pt idx="10">
                  <c:v>424.64159999999998</c:v>
                </c:pt>
                <c:pt idx="11">
                  <c:v>431.56800000000004</c:v>
                </c:pt>
                <c:pt idx="12">
                  <c:v>448.21800000000002</c:v>
                </c:pt>
                <c:pt idx="13">
                  <c:v>457.60860000000002</c:v>
                </c:pt>
                <c:pt idx="14">
                  <c:v>466.26659999999998</c:v>
                </c:pt>
                <c:pt idx="15">
                  <c:v>474.05880000000002</c:v>
                </c:pt>
                <c:pt idx="16">
                  <c:v>486.18</c:v>
                </c:pt>
                <c:pt idx="17">
                  <c:v>495.7038</c:v>
                </c:pt>
                <c:pt idx="18">
                  <c:v>506.16</c:v>
                </c:pt>
                <c:pt idx="19">
                  <c:v>515.68380000000002</c:v>
                </c:pt>
                <c:pt idx="20">
                  <c:v>535.59720000000004</c:v>
                </c:pt>
                <c:pt idx="21">
                  <c:v>547.71839999999997</c:v>
                </c:pt>
                <c:pt idx="22">
                  <c:v>556.37639999999999</c:v>
                </c:pt>
              </c:numCache>
            </c:numRef>
          </c:xVal>
          <c:yVal>
            <c:numRef>
              <c:f>工作表1!$AI$2:$AI$30</c:f>
              <c:numCache>
                <c:formatCode>General</c:formatCode>
                <c:ptCount val="29"/>
                <c:pt idx="0">
                  <c:v>-1.3102473038608433</c:v>
                </c:pt>
                <c:pt idx="1">
                  <c:v>-0.76617925951056776</c:v>
                </c:pt>
                <c:pt idx="2">
                  <c:v>-0.53209605347719968</c:v>
                </c:pt>
                <c:pt idx="3">
                  <c:v>-0.31024730386084332</c:v>
                </c:pt>
                <c:pt idx="4">
                  <c:v>0.29181268746711908</c:v>
                </c:pt>
                <c:pt idx="5">
                  <c:v>0.46790394652280026</c:v>
                </c:pt>
                <c:pt idx="6">
                  <c:v>0.68975269613915657</c:v>
                </c:pt>
                <c:pt idx="7">
                  <c:v>0.89387267879508148</c:v>
                </c:pt>
                <c:pt idx="8">
                  <c:v>1.0876927048111942</c:v>
                </c:pt>
                <c:pt idx="9">
                  <c:v>1.291812687467119</c:v>
                </c:pt>
                <c:pt idx="10">
                  <c:v>1.5026660527820122</c:v>
                </c:pt>
                <c:pt idx="11">
                  <c:v>1.6897526961391567</c:v>
                </c:pt>
                <c:pt idx="12">
                  <c:v>2.0876927048111944</c:v>
                </c:pt>
                <c:pt idx="13">
                  <c:v>2.291812687467119</c:v>
                </c:pt>
                <c:pt idx="14">
                  <c:v>2.4679039465228003</c:v>
                </c:pt>
                <c:pt idx="15">
                  <c:v>2.6439952055784817</c:v>
                </c:pt>
                <c:pt idx="16">
                  <c:v>2.8658439551948378</c:v>
                </c:pt>
                <c:pt idx="17">
                  <c:v>3.0514805321567495</c:v>
                </c:pt>
                <c:pt idx="18">
                  <c:v>3.2338207404894321</c:v>
                </c:pt>
                <c:pt idx="19">
                  <c:v>3.3887227004751757</c:v>
                </c:pt>
                <c:pt idx="20">
                  <c:v>3.6897526961391565</c:v>
                </c:pt>
                <c:pt idx="21">
                  <c:v>3.8658439551948378</c:v>
                </c:pt>
                <c:pt idx="22">
                  <c:v>3.9907826918031377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68D-4347-8F2C-F766473C71CA}"/>
            </c:ext>
          </c:extLst>
        </c:ser>
        <c:ser>
          <c:idx val="5"/>
          <c:order val="5"/>
          <c:tx>
            <c:v>n =6</c:v>
          </c:tx>
          <c:marker>
            <c:symbol val="none"/>
          </c:marker>
          <c:xVal>
            <c:numRef>
              <c:f>工作表1!$AO$2:$AO$30</c:f>
              <c:numCache>
                <c:formatCode>General</c:formatCode>
                <c:ptCount val="29"/>
                <c:pt idx="0">
                  <c:v>342.32400000000001</c:v>
                </c:pt>
                <c:pt idx="1">
                  <c:v>347.51880000000006</c:v>
                </c:pt>
                <c:pt idx="2">
                  <c:v>355.31099999999998</c:v>
                </c:pt>
                <c:pt idx="3">
                  <c:v>363.96899999999999</c:v>
                </c:pt>
                <c:pt idx="4">
                  <c:v>370.09619999999995</c:v>
                </c:pt>
                <c:pt idx="5">
                  <c:v>378.75419999999997</c:v>
                </c:pt>
                <c:pt idx="6">
                  <c:v>389.14380000000006</c:v>
                </c:pt>
                <c:pt idx="7">
                  <c:v>396.0702</c:v>
                </c:pt>
                <c:pt idx="8">
                  <c:v>406.45979999999997</c:v>
                </c:pt>
                <c:pt idx="9">
                  <c:v>418.58099999999996</c:v>
                </c:pt>
                <c:pt idx="10">
                  <c:v>427.23899999999998</c:v>
                </c:pt>
                <c:pt idx="11">
                  <c:v>439.42680000000001</c:v>
                </c:pt>
                <c:pt idx="12">
                  <c:v>454.1454</c:v>
                </c:pt>
                <c:pt idx="13">
                  <c:v>464.53500000000003</c:v>
                </c:pt>
                <c:pt idx="14">
                  <c:v>479.25360000000001</c:v>
                </c:pt>
                <c:pt idx="15">
                  <c:v>497.43540000000002</c:v>
                </c:pt>
                <c:pt idx="16">
                  <c:v>512.22059999999999</c:v>
                </c:pt>
                <c:pt idx="17">
                  <c:v>526.07339999999999</c:v>
                </c:pt>
                <c:pt idx="18">
                  <c:v>534.73140000000001</c:v>
                </c:pt>
                <c:pt idx="19">
                  <c:v>544.25520000000006</c:v>
                </c:pt>
                <c:pt idx="20">
                  <c:v>552.97980000000007</c:v>
                </c:pt>
              </c:numCache>
            </c:numRef>
          </c:xVal>
          <c:yVal>
            <c:numRef>
              <c:f>工作表1!$AP$2:$AP$30</c:f>
              <c:numCache>
                <c:formatCode>General</c:formatCode>
                <c:ptCount val="29"/>
                <c:pt idx="0">
                  <c:v>-2.6112772995248248</c:v>
                </c:pt>
                <c:pt idx="1">
                  <c:v>-2.3560047944215183</c:v>
                </c:pt>
                <c:pt idx="2">
                  <c:v>-2.0092173081968623</c:v>
                </c:pt>
                <c:pt idx="3">
                  <c:v>-1.6112772995248246</c:v>
                </c:pt>
                <c:pt idx="4">
                  <c:v>-1.3560047944215186</c:v>
                </c:pt>
                <c:pt idx="5">
                  <c:v>-1.0092173081968621</c:v>
                </c:pt>
                <c:pt idx="6">
                  <c:v>-0.61127729952482457</c:v>
                </c:pt>
                <c:pt idx="7">
                  <c:v>-0.3560047944215185</c:v>
                </c:pt>
                <c:pt idx="8">
                  <c:v>-9.2173081968621329E-3</c:v>
                </c:pt>
                <c:pt idx="9">
                  <c:v>0.38872270047517538</c:v>
                </c:pt>
                <c:pt idx="10">
                  <c:v>0.64399520557848156</c:v>
                </c:pt>
                <c:pt idx="11">
                  <c:v>0.99078269180313783</c:v>
                </c:pt>
                <c:pt idx="12">
                  <c:v>1.3887227004751754</c:v>
                </c:pt>
                <c:pt idx="13">
                  <c:v>1.6439952055784814</c:v>
                </c:pt>
                <c:pt idx="14">
                  <c:v>1.9907826918031377</c:v>
                </c:pt>
                <c:pt idx="15">
                  <c:v>2.3887227004751757</c:v>
                </c:pt>
                <c:pt idx="16">
                  <c:v>2.6897526961391565</c:v>
                </c:pt>
                <c:pt idx="17">
                  <c:v>2.9450252012424629</c:v>
                </c:pt>
                <c:pt idx="18">
                  <c:v>3.0876927048111944</c:v>
                </c:pt>
                <c:pt idx="19">
                  <c:v>3.2579544202061514</c:v>
                </c:pt>
                <c:pt idx="20">
                  <c:v>3.3887227004751757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68D-4347-8F2C-F766473C71CA}"/>
            </c:ext>
          </c:extLst>
        </c:ser>
        <c:ser>
          <c:idx val="6"/>
          <c:order val="6"/>
          <c:tx>
            <c:v>n =7</c:v>
          </c:tx>
          <c:marker>
            <c:symbol val="none"/>
          </c:marker>
          <c:xVal>
            <c:numRef>
              <c:f>工作表1!$AV$2:$AV$30</c:f>
              <c:numCache>
                <c:formatCode>General</c:formatCode>
                <c:ptCount val="29"/>
                <c:pt idx="0">
                  <c:v>399.53339999999997</c:v>
                </c:pt>
                <c:pt idx="1">
                  <c:v>406.45979999999997</c:v>
                </c:pt>
                <c:pt idx="2">
                  <c:v>415.11779999999999</c:v>
                </c:pt>
                <c:pt idx="3">
                  <c:v>426.3732</c:v>
                </c:pt>
                <c:pt idx="4">
                  <c:v>433.36619999999994</c:v>
                </c:pt>
                <c:pt idx="5">
                  <c:v>443.75580000000002</c:v>
                </c:pt>
                <c:pt idx="6">
                  <c:v>456.74279999999999</c:v>
                </c:pt>
                <c:pt idx="7">
                  <c:v>463.66920000000005</c:v>
                </c:pt>
                <c:pt idx="8">
                  <c:v>477.52199999999999</c:v>
                </c:pt>
                <c:pt idx="9">
                  <c:v>493.10639999999995</c:v>
                </c:pt>
                <c:pt idx="10">
                  <c:v>487.04579999999999</c:v>
                </c:pt>
                <c:pt idx="11">
                  <c:v>499.16700000000003</c:v>
                </c:pt>
                <c:pt idx="12">
                  <c:v>505.29420000000005</c:v>
                </c:pt>
                <c:pt idx="13">
                  <c:v>519.14699999999993</c:v>
                </c:pt>
                <c:pt idx="14">
                  <c:v>526.93920000000003</c:v>
                </c:pt>
                <c:pt idx="15">
                  <c:v>538.19460000000004</c:v>
                </c:pt>
                <c:pt idx="16">
                  <c:v>551.1816</c:v>
                </c:pt>
              </c:numCache>
            </c:numRef>
          </c:xVal>
          <c:yVal>
            <c:numRef>
              <c:f>工作表1!$AW$2:$AW$30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-0.3560047944215185</c:v>
                </c:pt>
                <c:pt idx="5">
                  <c:v>-9.2173081968621329E-3</c:v>
                </c:pt>
                <c:pt idx="6">
                  <c:v>0.38872270047517538</c:v>
                </c:pt>
                <c:pt idx="7">
                  <c:v>0.59284268313110022</c:v>
                </c:pt>
                <c:pt idx="8">
                  <c:v>0.99078269180313783</c:v>
                </c:pt>
                <c:pt idx="9">
                  <c:v>1.3887227004751754</c:v>
                </c:pt>
                <c:pt idx="10">
                  <c:v>1.2338207404894324</c:v>
                </c:pt>
                <c:pt idx="11">
                  <c:v>1.5348507361534136</c:v>
                </c:pt>
                <c:pt idx="12">
                  <c:v>1.6897526961391567</c:v>
                </c:pt>
                <c:pt idx="13">
                  <c:v>1.9907826918031377</c:v>
                </c:pt>
                <c:pt idx="14">
                  <c:v>2.1668739508588191</c:v>
                </c:pt>
                <c:pt idx="15">
                  <c:v>2.3887227004751757</c:v>
                </c:pt>
                <c:pt idx="16">
                  <c:v>2.6439952055784817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68D-4347-8F2C-F766473C71CA}"/>
            </c:ext>
          </c:extLst>
        </c:ser>
        <c:ser>
          <c:idx val="7"/>
          <c:order val="7"/>
          <c:tx>
            <c:v>n =8</c:v>
          </c:tx>
          <c:marker>
            <c:symbol val="none"/>
          </c:marker>
          <c:xVal>
            <c:numRef>
              <c:f>工作表1!$BC$2:$BC$30</c:f>
              <c:numCache>
                <c:formatCode>General</c:formatCode>
                <c:ptCount val="29"/>
                <c:pt idx="0">
                  <c:v>423.70920000000001</c:v>
                </c:pt>
                <c:pt idx="1">
                  <c:v>430.23599999999999</c:v>
                </c:pt>
                <c:pt idx="2">
                  <c:v>432.10080000000005</c:v>
                </c:pt>
                <c:pt idx="3">
                  <c:v>439.6266</c:v>
                </c:pt>
                <c:pt idx="4">
                  <c:v>450.81539999999995</c:v>
                </c:pt>
                <c:pt idx="5">
                  <c:v>458.27460000000002</c:v>
                </c:pt>
                <c:pt idx="6">
                  <c:v>469.46339999999998</c:v>
                </c:pt>
                <c:pt idx="7">
                  <c:v>482.517</c:v>
                </c:pt>
                <c:pt idx="8">
                  <c:v>490.90859999999998</c:v>
                </c:pt>
                <c:pt idx="9">
                  <c:v>504.02880000000005</c:v>
                </c:pt>
                <c:pt idx="10">
                  <c:v>518.94719999999995</c:v>
                </c:pt>
                <c:pt idx="11">
                  <c:v>530.13600000000008</c:v>
                </c:pt>
                <c:pt idx="12">
                  <c:v>545.05439999999999</c:v>
                </c:pt>
                <c:pt idx="13">
                  <c:v>564.63480000000004</c:v>
                </c:pt>
              </c:numCache>
            </c:numRef>
          </c:xVal>
          <c:yVal>
            <c:numRef>
              <c:f>工作表1!$BD$2:$BD$30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-1.3102473038608433</c:v>
                </c:pt>
                <c:pt idx="3">
                  <c:v>-1.0092173081968621</c:v>
                </c:pt>
                <c:pt idx="4">
                  <c:v>-0.61127729952482457</c:v>
                </c:pt>
                <c:pt idx="5">
                  <c:v>-0.3560047944215185</c:v>
                </c:pt>
                <c:pt idx="6">
                  <c:v>-9.2173081968621329E-3</c:v>
                </c:pt>
                <c:pt idx="7">
                  <c:v>0.38872270047517538</c:v>
                </c:pt>
                <c:pt idx="8">
                  <c:v>0.64399520557848156</c:v>
                </c:pt>
                <c:pt idx="9">
                  <c:v>0.99078269180313783</c:v>
                </c:pt>
                <c:pt idx="10">
                  <c:v>1.3887227004751754</c:v>
                </c:pt>
                <c:pt idx="11">
                  <c:v>1.6439952055784814</c:v>
                </c:pt>
                <c:pt idx="12">
                  <c:v>1.9907826918031377</c:v>
                </c:pt>
                <c:pt idx="13">
                  <c:v>2.3887227004751757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68D-4347-8F2C-F766473C71CA}"/>
            </c:ext>
          </c:extLst>
        </c:ser>
        <c:ser>
          <c:idx val="8"/>
          <c:order val="8"/>
          <c:tx>
            <c:v>n =9</c:v>
          </c:tx>
          <c:marker>
            <c:symbol val="none"/>
          </c:marker>
          <c:xVal>
            <c:numRef>
              <c:f>工作表1!$BJ$2:$BJ$30</c:f>
              <c:numCache>
                <c:formatCode>General</c:formatCode>
                <c:ptCount val="29"/>
                <c:pt idx="0">
                  <c:v>446.15340000000003</c:v>
                </c:pt>
                <c:pt idx="1">
                  <c:v>452.68019999999996</c:v>
                </c:pt>
                <c:pt idx="2">
                  <c:v>462.00419999999997</c:v>
                </c:pt>
                <c:pt idx="3">
                  <c:v>473.19300000000004</c:v>
                </c:pt>
                <c:pt idx="4">
                  <c:v>480.65219999999999</c:v>
                </c:pt>
                <c:pt idx="5">
                  <c:v>491.84100000000001</c:v>
                </c:pt>
                <c:pt idx="6">
                  <c:v>504.96119999999996</c:v>
                </c:pt>
                <c:pt idx="7">
                  <c:v>514.28520000000003</c:v>
                </c:pt>
                <c:pt idx="8">
                  <c:v>526.40639999999996</c:v>
                </c:pt>
                <c:pt idx="9">
                  <c:v>542.25720000000001</c:v>
                </c:pt>
                <c:pt idx="10">
                  <c:v>553.44600000000003</c:v>
                </c:pt>
              </c:numCache>
            </c:numRef>
          </c:xVal>
          <c:yVal>
            <c:numRef>
              <c:f>工作表1!$BK$2:$BK$30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-0.3560047944215185</c:v>
                </c:pt>
                <c:pt idx="5">
                  <c:v>-9.2173081968621329E-3</c:v>
                </c:pt>
                <c:pt idx="6">
                  <c:v>0.38872270047517538</c:v>
                </c:pt>
                <c:pt idx="7">
                  <c:v>0.64399520557848156</c:v>
                </c:pt>
                <c:pt idx="8">
                  <c:v>0.99078269180313783</c:v>
                </c:pt>
                <c:pt idx="9">
                  <c:v>1.3887227004751754</c:v>
                </c:pt>
                <c:pt idx="10">
                  <c:v>1.6439952055784814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68D-4347-8F2C-F766473C71CA}"/>
            </c:ext>
          </c:extLst>
        </c:ser>
        <c:ser>
          <c:idx val="9"/>
          <c:order val="9"/>
          <c:tx>
            <c:v>n =10</c:v>
          </c:tx>
          <c:marker>
            <c:symbol val="none"/>
          </c:marker>
          <c:xVal>
            <c:numRef>
              <c:f>工作表1!$BQ$2:$BQ$30</c:f>
              <c:numCache>
                <c:formatCode>General</c:formatCode>
                <c:ptCount val="29"/>
                <c:pt idx="0">
                  <c:v>472.26059999999995</c:v>
                </c:pt>
                <c:pt idx="1">
                  <c:v>479.71980000000002</c:v>
                </c:pt>
                <c:pt idx="2">
                  <c:v>489.04379999999998</c:v>
                </c:pt>
                <c:pt idx="3">
                  <c:v>500.29919999999998</c:v>
                </c:pt>
                <c:pt idx="4">
                  <c:v>508.69080000000002</c:v>
                </c:pt>
                <c:pt idx="5">
                  <c:v>509.6232</c:v>
                </c:pt>
                <c:pt idx="6">
                  <c:v>518.94719999999995</c:v>
                </c:pt>
                <c:pt idx="7">
                  <c:v>532.93320000000006</c:v>
                </c:pt>
                <c:pt idx="8">
                  <c:v>541.32479999999998</c:v>
                </c:pt>
                <c:pt idx="9">
                  <c:v>554.37840000000006</c:v>
                </c:pt>
              </c:numCache>
            </c:numRef>
          </c:xVal>
          <c:yVal>
            <c:numRef>
              <c:f>工作表1!$BR$2:$BR$30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-0.3325236985719956</c:v>
                </c:pt>
                <c:pt idx="5">
                  <c:v>-0.31024730386084332</c:v>
                </c:pt>
                <c:pt idx="6">
                  <c:v>-9.2173081968621329E-3</c:v>
                </c:pt>
                <c:pt idx="7">
                  <c:v>0.38872270047517538</c:v>
                </c:pt>
                <c:pt idx="8">
                  <c:v>0.64399520557848156</c:v>
                </c:pt>
                <c:pt idx="9">
                  <c:v>0.99078269180313783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68D-4347-8F2C-F766473C7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526744"/>
        <c:axId val="-2144898280"/>
      </c:scatterChart>
      <c:valAx>
        <c:axId val="2117526744"/>
        <c:scaling>
          <c:orientation val="minMax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CA" altLang="zh-CN" sz="2400"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90005515796823177"/>
              <c:y val="0.87665289335646779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-2144898280"/>
        <c:crossesAt val="-8"/>
        <c:crossBetween val="midCat"/>
        <c:majorUnit val="50"/>
      </c:valAx>
      <c:valAx>
        <c:axId val="-2144898280"/>
        <c:scaling>
          <c:orientation val="minMax"/>
          <c:min val="-8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CA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logP</a:t>
                </a:r>
                <a:r>
                  <a:rPr lang="en-CA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(Pa)</a:t>
                </a:r>
              </a:p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CA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PEO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6203502647349739E-2"/>
              <c:y val="0.44440010476317837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17526744"/>
        <c:crosses val="autoZero"/>
        <c:crossBetween val="midCat"/>
        <c:majorUnit val="2"/>
      </c:valAx>
      <c:spPr>
        <a:ln w="19050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293913050900199E-2"/>
          <c:y val="3.8507166300544599E-2"/>
          <c:w val="0.94110248334549595"/>
          <c:h val="0.94970803396642001"/>
        </c:manualLayout>
      </c:layout>
      <c:scatterChart>
        <c:scatterStyle val="smoothMarker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'[PS--PvsT.xlsx]工作表1'!$F$2:$F$35</c:f>
              <c:numCache>
                <c:formatCode>General</c:formatCode>
                <c:ptCount val="34"/>
                <c:pt idx="0">
                  <c:v>400.57500000000005</c:v>
                </c:pt>
                <c:pt idx="1">
                  <c:v>402.41249999999997</c:v>
                </c:pt>
                <c:pt idx="2">
                  <c:v>404.25000000000006</c:v>
                </c:pt>
                <c:pt idx="3">
                  <c:v>407.92500000000001</c:v>
                </c:pt>
                <c:pt idx="4">
                  <c:v>410.71799999999996</c:v>
                </c:pt>
                <c:pt idx="5">
                  <c:v>412.55549999999999</c:v>
                </c:pt>
                <c:pt idx="6">
                  <c:v>415.27499999999998</c:v>
                </c:pt>
                <c:pt idx="7">
                  <c:v>417.99449999999996</c:v>
                </c:pt>
                <c:pt idx="8">
                  <c:v>419.83200000000005</c:v>
                </c:pt>
                <c:pt idx="9">
                  <c:v>422.62499999999994</c:v>
                </c:pt>
                <c:pt idx="10">
                  <c:v>425.34449999999998</c:v>
                </c:pt>
                <c:pt idx="11">
                  <c:v>428.13749999999999</c:v>
                </c:pt>
                <c:pt idx="12">
                  <c:v>429.97499999999997</c:v>
                </c:pt>
                <c:pt idx="13">
                  <c:v>432.69450000000001</c:v>
                </c:pt>
                <c:pt idx="14">
                  <c:v>434.53199999999998</c:v>
                </c:pt>
                <c:pt idx="15">
                  <c:v>437.25149999999996</c:v>
                </c:pt>
                <c:pt idx="16">
                  <c:v>440.92649999999998</c:v>
                </c:pt>
                <c:pt idx="17">
                  <c:v>444.60149999999999</c:v>
                </c:pt>
                <c:pt idx="18">
                  <c:v>448.2765</c:v>
                </c:pt>
                <c:pt idx="19">
                  <c:v>451.95150000000001</c:v>
                </c:pt>
                <c:pt idx="20">
                  <c:v>456.50849999999997</c:v>
                </c:pt>
                <c:pt idx="21">
                  <c:v>460.18349999999998</c:v>
                </c:pt>
                <c:pt idx="22">
                  <c:v>463.85849999999999</c:v>
                </c:pt>
                <c:pt idx="23">
                  <c:v>467.5335</c:v>
                </c:pt>
                <c:pt idx="24">
                  <c:v>504.21000000000004</c:v>
                </c:pt>
                <c:pt idx="25">
                  <c:v>525.30449999999996</c:v>
                </c:pt>
                <c:pt idx="26">
                  <c:v>532.65449999999998</c:v>
                </c:pt>
                <c:pt idx="27">
                  <c:v>538.09349999999995</c:v>
                </c:pt>
                <c:pt idx="28">
                  <c:v>547.28100000000006</c:v>
                </c:pt>
                <c:pt idx="29">
                  <c:v>555.51300000000003</c:v>
                </c:pt>
                <c:pt idx="30">
                  <c:v>561.98099999999999</c:v>
                </c:pt>
                <c:pt idx="31">
                  <c:v>567.41999999999996</c:v>
                </c:pt>
                <c:pt idx="32">
                  <c:v>572.9325</c:v>
                </c:pt>
                <c:pt idx="33">
                  <c:v>576.60749999999996</c:v>
                </c:pt>
              </c:numCache>
            </c:numRef>
          </c:xVal>
          <c:yVal>
            <c:numRef>
              <c:f>'[PS--PvsT.xlsx]工作表1'!$K$2:$K$35</c:f>
              <c:numCache>
                <c:formatCode>General</c:formatCode>
                <c:ptCount val="34"/>
                <c:pt idx="0">
                  <c:v>1.1547282074401557</c:v>
                </c:pt>
                <c:pt idx="1">
                  <c:v>1.2058807298875369</c:v>
                </c:pt>
                <c:pt idx="2">
                  <c:v>1.2516382204482119</c:v>
                </c:pt>
                <c:pt idx="3">
                  <c:v>1.3450599056104471</c:v>
                </c:pt>
                <c:pt idx="4">
                  <c:v>1.3977662561264501</c:v>
                </c:pt>
                <c:pt idx="5">
                  <c:v>1.4557582031041367</c:v>
                </c:pt>
                <c:pt idx="6">
                  <c:v>1.5164560434577485</c:v>
                </c:pt>
                <c:pt idx="7">
                  <c:v>1.5738575151821312</c:v>
                </c:pt>
                <c:pt idx="8">
                  <c:v>1.6318494621598181</c:v>
                </c:pt>
                <c:pt idx="9">
                  <c:v>1.6925473025134297</c:v>
                </c:pt>
                <c:pt idx="10">
                  <c:v>1.7513253030666158</c:v>
                </c:pt>
                <c:pt idx="11">
                  <c:v>1.8079407212154992</c:v>
                </c:pt>
                <c:pt idx="12">
                  <c:v>1.8644220771679476</c:v>
                </c:pt>
                <c:pt idx="13">
                  <c:v>1.914396052129786</c:v>
                </c:pt>
                <c:pt idx="14">
                  <c:v>1.9676415640830112</c:v>
                </c:pt>
                <c:pt idx="15">
                  <c:v>2.0297894708318558</c:v>
                </c:pt>
                <c:pt idx="16">
                  <c:v>2.0967362604624689</c:v>
                </c:pt>
                <c:pt idx="17">
                  <c:v>2.1759175065100935</c:v>
                </c:pt>
                <c:pt idx="18">
                  <c:v>2.2516382204482119</c:v>
                </c:pt>
                <c:pt idx="19">
                  <c:v>2.3308194664958366</c:v>
                </c:pt>
                <c:pt idx="20">
                  <c:v>2.4100007125434617</c:v>
                </c:pt>
                <c:pt idx="21">
                  <c:v>2.482087141826486</c:v>
                </c:pt>
                <c:pt idx="22">
                  <c:v>2.5526682161121932</c:v>
                </c:pt>
                <c:pt idx="23">
                  <c:v>2.6318494621598179</c:v>
                </c:pt>
                <c:pt idx="24">
                  <c:v>3.2516382204482119</c:v>
                </c:pt>
                <c:pt idx="25">
                  <c:v>3.5526682161121932</c:v>
                </c:pt>
                <c:pt idx="26">
                  <c:v>3.6318494621598179</c:v>
                </c:pt>
                <c:pt idx="27">
                  <c:v>3.7287594751678745</c:v>
                </c:pt>
                <c:pt idx="28">
                  <c:v>3.8536982117761744</c:v>
                </c:pt>
                <c:pt idx="29">
                  <c:v>3.9506082247842307</c:v>
                </c:pt>
                <c:pt idx="30">
                  <c:v>4.0297894708318553</c:v>
                </c:pt>
                <c:pt idx="31">
                  <c:v>4.0967362604624684</c:v>
                </c:pt>
                <c:pt idx="32">
                  <c:v>4.1547282074401553</c:v>
                </c:pt>
                <c:pt idx="33">
                  <c:v>4.2058807298875367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34-4FD0-9F7A-21FB7AB07810}"/>
            </c:ext>
          </c:extLst>
        </c:ser>
        <c:ser>
          <c:idx val="1"/>
          <c:order val="1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'[PS--PvsT.xlsx]工作表1'!$I$2:$I$23</c:f>
              <c:numCache>
                <c:formatCode>General</c:formatCode>
                <c:ptCount val="22"/>
                <c:pt idx="0">
                  <c:v>387.49200000000002</c:v>
                </c:pt>
                <c:pt idx="1">
                  <c:v>395.28299999999996</c:v>
                </c:pt>
                <c:pt idx="2">
                  <c:v>406.96949999999998</c:v>
                </c:pt>
                <c:pt idx="3">
                  <c:v>415.71600000000001</c:v>
                </c:pt>
                <c:pt idx="4">
                  <c:v>431.298</c:v>
                </c:pt>
                <c:pt idx="5">
                  <c:v>438.13349999999997</c:v>
                </c:pt>
                <c:pt idx="6">
                  <c:v>445.92450000000002</c:v>
                </c:pt>
                <c:pt idx="7">
                  <c:v>451.73100000000005</c:v>
                </c:pt>
                <c:pt idx="8">
                  <c:v>455.62650000000002</c:v>
                </c:pt>
                <c:pt idx="9">
                  <c:v>458.56650000000002</c:v>
                </c:pt>
                <c:pt idx="10">
                  <c:v>462.46199999999999</c:v>
                </c:pt>
                <c:pt idx="11">
                  <c:v>467.31300000000005</c:v>
                </c:pt>
                <c:pt idx="12">
                  <c:v>471.20850000000002</c:v>
                </c:pt>
                <c:pt idx="13">
                  <c:v>473.04599999999994</c:v>
                </c:pt>
                <c:pt idx="14">
                  <c:v>475.76549999999997</c:v>
                </c:pt>
                <c:pt idx="15">
                  <c:v>478.55849999999998</c:v>
                </c:pt>
                <c:pt idx="16">
                  <c:v>480.39599999999996</c:v>
                </c:pt>
                <c:pt idx="17">
                  <c:v>489.51000000000005</c:v>
                </c:pt>
                <c:pt idx="18">
                  <c:v>523.46699999999998</c:v>
                </c:pt>
                <c:pt idx="19">
                  <c:v>539.93100000000004</c:v>
                </c:pt>
                <c:pt idx="20">
                  <c:v>568.37549999999999</c:v>
                </c:pt>
                <c:pt idx="21">
                  <c:v>583.00200000000007</c:v>
                </c:pt>
              </c:numCache>
            </c:numRef>
          </c:xVal>
          <c:yVal>
            <c:numRef>
              <c:f>'[PS--PvsT.xlsx]工作表1'!$L$2:$L$23</c:f>
              <c:numCache>
                <c:formatCode>General</c:formatCode>
                <c:ptCount val="22"/>
                <c:pt idx="0">
                  <c:v>-1.4473317838878068</c:v>
                </c:pt>
                <c:pt idx="1">
                  <c:v>-1.1463017882238256</c:v>
                </c:pt>
                <c:pt idx="2">
                  <c:v>-0.74836177955178795</c:v>
                </c:pt>
                <c:pt idx="3">
                  <c:v>-0.44733178388780676</c:v>
                </c:pt>
                <c:pt idx="4">
                  <c:v>2.9789470831855614E-2</c:v>
                </c:pt>
                <c:pt idx="5">
                  <c:v>0.25163822044821205</c:v>
                </c:pt>
                <c:pt idx="6">
                  <c:v>0.45575820310413684</c:v>
                </c:pt>
                <c:pt idx="7">
                  <c:v>0.63184946215981797</c:v>
                </c:pt>
                <c:pt idx="8">
                  <c:v>0.72875947516787443</c:v>
                </c:pt>
                <c:pt idx="9">
                  <c:v>0.8079407212154992</c:v>
                </c:pt>
                <c:pt idx="10">
                  <c:v>0.91439605212978614</c:v>
                </c:pt>
                <c:pt idx="11">
                  <c:v>1.0297894708318556</c:v>
                </c:pt>
                <c:pt idx="12">
                  <c:v>1.1324518127290033</c:v>
                </c:pt>
                <c:pt idx="13">
                  <c:v>1.1759175065100937</c:v>
                </c:pt>
                <c:pt idx="14">
                  <c:v>1.2339094534877804</c:v>
                </c:pt>
                <c:pt idx="15">
                  <c:v>1.2930309056064371</c:v>
                </c:pt>
                <c:pt idx="16">
                  <c:v>1.3308194664958368</c:v>
                </c:pt>
                <c:pt idx="17">
                  <c:v>1.5526682161121932</c:v>
                </c:pt>
                <c:pt idx="18">
                  <c:v>2.2516382204482119</c:v>
                </c:pt>
                <c:pt idx="19">
                  <c:v>2.5526682161121932</c:v>
                </c:pt>
                <c:pt idx="20">
                  <c:v>3.0297894708318558</c:v>
                </c:pt>
                <c:pt idx="21">
                  <c:v>3.2516382204482119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34-4FD0-9F7A-21FB7AB07810}"/>
            </c:ext>
          </c:extLst>
        </c:ser>
        <c:ser>
          <c:idx val="2"/>
          <c:order val="2"/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'[PS--PvsT.xlsx]工作表1'!$P$2:$P$32</c:f>
              <c:numCache>
                <c:formatCode>General</c:formatCode>
                <c:ptCount val="31"/>
                <c:pt idx="0">
                  <c:v>407.11649999999997</c:v>
                </c:pt>
                <c:pt idx="1">
                  <c:v>414.24599999999998</c:v>
                </c:pt>
                <c:pt idx="2">
                  <c:v>418.28850000000006</c:v>
                </c:pt>
                <c:pt idx="3">
                  <c:v>422.40449999999998</c:v>
                </c:pt>
                <c:pt idx="4">
                  <c:v>426.44700000000006</c:v>
                </c:pt>
                <c:pt idx="5">
                  <c:v>429.46050000000002</c:v>
                </c:pt>
                <c:pt idx="6">
                  <c:v>432.54750000000001</c:v>
                </c:pt>
                <c:pt idx="7">
                  <c:v>435.56100000000004</c:v>
                </c:pt>
                <c:pt idx="8">
                  <c:v>437.61900000000003</c:v>
                </c:pt>
                <c:pt idx="9">
                  <c:v>439.6035</c:v>
                </c:pt>
                <c:pt idx="10">
                  <c:v>441.66149999999999</c:v>
                </c:pt>
                <c:pt idx="11">
                  <c:v>442.69049999999999</c:v>
                </c:pt>
                <c:pt idx="12">
                  <c:v>444.67500000000001</c:v>
                </c:pt>
                <c:pt idx="13">
                  <c:v>445.70400000000006</c:v>
                </c:pt>
                <c:pt idx="14">
                  <c:v>447.762</c:v>
                </c:pt>
                <c:pt idx="15">
                  <c:v>448.791</c:v>
                </c:pt>
                <c:pt idx="16">
                  <c:v>451.80450000000002</c:v>
                </c:pt>
                <c:pt idx="17">
                  <c:v>452.83349999999996</c:v>
                </c:pt>
                <c:pt idx="18">
                  <c:v>453.86250000000001</c:v>
                </c:pt>
                <c:pt idx="19">
                  <c:v>455.84699999999998</c:v>
                </c:pt>
                <c:pt idx="20">
                  <c:v>457.90499999999997</c:v>
                </c:pt>
                <c:pt idx="21">
                  <c:v>460.91849999999999</c:v>
                </c:pt>
                <c:pt idx="22">
                  <c:v>462.97649999999999</c:v>
                </c:pt>
                <c:pt idx="23">
                  <c:v>465.03450000000004</c:v>
                </c:pt>
                <c:pt idx="24">
                  <c:v>467.01899999999995</c:v>
                </c:pt>
                <c:pt idx="25">
                  <c:v>476.20650000000001</c:v>
                </c:pt>
                <c:pt idx="26">
                  <c:v>480.24899999999997</c:v>
                </c:pt>
                <c:pt idx="27">
                  <c:v>504.57749999999999</c:v>
                </c:pt>
                <c:pt idx="28">
                  <c:v>515.74950000000001</c:v>
                </c:pt>
                <c:pt idx="29">
                  <c:v>544.19399999999996</c:v>
                </c:pt>
                <c:pt idx="30">
                  <c:v>558.45299999999997</c:v>
                </c:pt>
              </c:numCache>
            </c:numRef>
          </c:xVal>
          <c:yVal>
            <c:numRef>
              <c:f>'[PS--PvsT.xlsx]工作表1'!$R$2:$R$32</c:f>
              <c:numCache>
                <c:formatCode>General</c:formatCode>
                <c:ptCount val="31"/>
                <c:pt idx="0">
                  <c:v>-3.1463017882238256</c:v>
                </c:pt>
                <c:pt idx="1">
                  <c:v>-2.8452717925598443</c:v>
                </c:pt>
                <c:pt idx="2">
                  <c:v>-2.669180533504163</c:v>
                </c:pt>
                <c:pt idx="3">
                  <c:v>-2.4930892744484821</c:v>
                </c:pt>
                <c:pt idx="4">
                  <c:v>-2.3333884315809699</c:v>
                </c:pt>
                <c:pt idx="5">
                  <c:v>-2.1920592787845008</c:v>
                </c:pt>
                <c:pt idx="6">
                  <c:v>-2.0671205421762009</c:v>
                </c:pt>
                <c:pt idx="7">
                  <c:v>-1.9702105291681444</c:v>
                </c:pt>
                <c:pt idx="8">
                  <c:v>-1.8910292831205195</c:v>
                </c:pt>
                <c:pt idx="9">
                  <c:v>-1.8138633283082202</c:v>
                </c:pt>
                <c:pt idx="10">
                  <c:v>-1.7483617795517881</c:v>
                </c:pt>
                <c:pt idx="11">
                  <c:v>-1.6839037903248695</c:v>
                </c:pt>
                <c:pt idx="12">
                  <c:v>-1.627787848345938</c:v>
                </c:pt>
                <c:pt idx="13">
                  <c:v>-1.5722705204961067</c:v>
                </c:pt>
                <c:pt idx="14">
                  <c:v>-1.517912858173514</c:v>
                </c:pt>
                <c:pt idx="15">
                  <c:v>-1.469608178598959</c:v>
                </c:pt>
                <c:pt idx="16">
                  <c:v>-1.386633943534195</c:v>
                </c:pt>
                <c:pt idx="17">
                  <c:v>-1.3333884315809701</c:v>
                </c:pt>
                <c:pt idx="18">
                  <c:v>-1.285963781652832</c:v>
                </c:pt>
                <c:pt idx="19">
                  <c:v>-1.2298478396739005</c:v>
                </c:pt>
                <c:pt idx="20">
                  <c:v>-1.1572971725252887</c:v>
                </c:pt>
                <c:pt idx="21">
                  <c:v>-1.0581656995232744</c:v>
                </c:pt>
                <c:pt idx="22">
                  <c:v>-0.9924869238792966</c:v>
                </c:pt>
                <c:pt idx="23">
                  <c:v>-0.92228697685096162</c:v>
                </c:pt>
                <c:pt idx="24">
                  <c:v>-0.85073468826134657</c:v>
                </c:pt>
                <c:pt idx="25">
                  <c:v>-0.57227052049610683</c:v>
                </c:pt>
                <c:pt idx="26">
                  <c:v>-0.44733178388780676</c:v>
                </c:pt>
                <c:pt idx="27">
                  <c:v>0.25163822044821205</c:v>
                </c:pt>
                <c:pt idx="28">
                  <c:v>0.55266821611219319</c:v>
                </c:pt>
                <c:pt idx="29">
                  <c:v>1.2516382204482119</c:v>
                </c:pt>
                <c:pt idx="30">
                  <c:v>1.5526682161121932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34-4FD0-9F7A-21FB7AB07810}"/>
            </c:ext>
          </c:extLst>
        </c:ser>
        <c:ser>
          <c:idx val="3"/>
          <c:order val="3"/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'[PS--PvsT.xlsx]工作表1'!$V$2:$V$39</c:f>
              <c:numCache>
                <c:formatCode>0.00E+00</c:formatCode>
                <c:ptCount val="38"/>
                <c:pt idx="0">
                  <c:v>406.74900000000002</c:v>
                </c:pt>
                <c:pt idx="1">
                  <c:v>408.36599999999999</c:v>
                </c:pt>
                <c:pt idx="2">
                  <c:v>410.05649999999997</c:v>
                </c:pt>
                <c:pt idx="3">
                  <c:v>412.55549999999999</c:v>
                </c:pt>
                <c:pt idx="4">
                  <c:v>415.05449999999996</c:v>
                </c:pt>
                <c:pt idx="5">
                  <c:v>416.67149999999998</c:v>
                </c:pt>
                <c:pt idx="6">
                  <c:v>418.36200000000002</c:v>
                </c:pt>
                <c:pt idx="7">
                  <c:v>419.1705</c:v>
                </c:pt>
                <c:pt idx="8">
                  <c:v>420.86099999999999</c:v>
                </c:pt>
                <c:pt idx="9">
                  <c:v>422.55149999999998</c:v>
                </c:pt>
                <c:pt idx="10">
                  <c:v>423.35999999999996</c:v>
                </c:pt>
                <c:pt idx="11">
                  <c:v>425.0505</c:v>
                </c:pt>
                <c:pt idx="12">
                  <c:v>426.66750000000002</c:v>
                </c:pt>
                <c:pt idx="13">
                  <c:v>428.358</c:v>
                </c:pt>
                <c:pt idx="14">
                  <c:v>430.85700000000003</c:v>
                </c:pt>
                <c:pt idx="15">
                  <c:v>433.35599999999999</c:v>
                </c:pt>
                <c:pt idx="16">
                  <c:v>435.85499999999996</c:v>
                </c:pt>
                <c:pt idx="17">
                  <c:v>439.971</c:v>
                </c:pt>
                <c:pt idx="18">
                  <c:v>441.66149999999999</c:v>
                </c:pt>
                <c:pt idx="19">
                  <c:v>444.96900000000005</c:v>
                </c:pt>
                <c:pt idx="20">
                  <c:v>448.2765</c:v>
                </c:pt>
                <c:pt idx="21">
                  <c:v>450.77549999999997</c:v>
                </c:pt>
                <c:pt idx="22">
                  <c:v>454.08300000000003</c:v>
                </c:pt>
                <c:pt idx="23">
                  <c:v>457.46399999999994</c:v>
                </c:pt>
                <c:pt idx="24">
                  <c:v>459.96300000000002</c:v>
                </c:pt>
                <c:pt idx="25">
                  <c:v>464.96100000000001</c:v>
                </c:pt>
                <c:pt idx="26">
                  <c:v>467.38650000000001</c:v>
                </c:pt>
                <c:pt idx="27">
                  <c:v>469.88549999999998</c:v>
                </c:pt>
                <c:pt idx="28">
                  <c:v>472.38450000000006</c:v>
                </c:pt>
                <c:pt idx="29">
                  <c:v>474.88350000000003</c:v>
                </c:pt>
                <c:pt idx="30">
                  <c:v>489.06900000000002</c:v>
                </c:pt>
                <c:pt idx="31">
                  <c:v>493.185</c:v>
                </c:pt>
                <c:pt idx="32">
                  <c:v>504.798</c:v>
                </c:pt>
                <c:pt idx="33">
                  <c:v>513.9855</c:v>
                </c:pt>
                <c:pt idx="34">
                  <c:v>523.98149999999998</c:v>
                </c:pt>
                <c:pt idx="35">
                  <c:v>548.89800000000002</c:v>
                </c:pt>
                <c:pt idx="36">
                  <c:v>560.51099999999997</c:v>
                </c:pt>
                <c:pt idx="37">
                  <c:v>580.50299999999993</c:v>
                </c:pt>
              </c:numCache>
            </c:numRef>
          </c:xVal>
          <c:yVal>
            <c:numRef>
              <c:f>'[PS--PvsT.xlsx]工作表1'!$X$2:$X$39</c:f>
              <c:numCache>
                <c:formatCode>General</c:formatCode>
                <c:ptCount val="38"/>
                <c:pt idx="0">
                  <c:v>-5.146301788223826</c:v>
                </c:pt>
                <c:pt idx="1">
                  <c:v>-5.0493917752157689</c:v>
                </c:pt>
                <c:pt idx="2">
                  <c:v>-4.9702105291681447</c:v>
                </c:pt>
                <c:pt idx="3">
                  <c:v>-4.8452717925598447</c:v>
                </c:pt>
                <c:pt idx="4">
                  <c:v>-4.7483617795517876</c:v>
                </c:pt>
                <c:pt idx="5">
                  <c:v>-4.6549400943895529</c:v>
                </c:pt>
                <c:pt idx="6">
                  <c:v>-4.5722705204961072</c:v>
                </c:pt>
                <c:pt idx="7">
                  <c:v>-4.5179128581735144</c:v>
                </c:pt>
                <c:pt idx="8">
                  <c:v>-4.4473317838878064</c:v>
                </c:pt>
                <c:pt idx="9">
                  <c:v>-4.3681505378401821</c:v>
                </c:pt>
                <c:pt idx="10">
                  <c:v>-4.3012037482095691</c:v>
                </c:pt>
                <c:pt idx="11">
                  <c:v>-4.2168828625095331</c:v>
                </c:pt>
                <c:pt idx="12">
                  <c:v>-4.146301788223826</c:v>
                </c:pt>
                <c:pt idx="13">
                  <c:v>-4.0671205421762009</c:v>
                </c:pt>
                <c:pt idx="14">
                  <c:v>-3.9702105291681442</c:v>
                </c:pt>
                <c:pt idx="15">
                  <c:v>-3.8452717925598443</c:v>
                </c:pt>
                <c:pt idx="16">
                  <c:v>-3.7069690943935631</c:v>
                </c:pt>
                <c:pt idx="17">
                  <c:v>-3.5442417968958631</c:v>
                </c:pt>
                <c:pt idx="18">
                  <c:v>-3.4473317838878068</c:v>
                </c:pt>
                <c:pt idx="19">
                  <c:v>-3.3012037482095686</c:v>
                </c:pt>
                <c:pt idx="20">
                  <c:v>-3.1685781829349779</c:v>
                </c:pt>
                <c:pt idx="21">
                  <c:v>-3.0493917752157693</c:v>
                </c:pt>
                <c:pt idx="22">
                  <c:v>-2.9288178440099193</c:v>
                </c:pt>
                <c:pt idx="23">
                  <c:v>-2.8138633283082202</c:v>
                </c:pt>
                <c:pt idx="24">
                  <c:v>-2.7069690943935631</c:v>
                </c:pt>
                <c:pt idx="25">
                  <c:v>-2.517912858173514</c:v>
                </c:pt>
                <c:pt idx="26">
                  <c:v>-2.386633943534195</c:v>
                </c:pt>
                <c:pt idx="27">
                  <c:v>-2.3012037482095686</c:v>
                </c:pt>
                <c:pt idx="28">
                  <c:v>-2.1920592787845008</c:v>
                </c:pt>
                <c:pt idx="29">
                  <c:v>-2.1049091030656006</c:v>
                </c:pt>
                <c:pt idx="30">
                  <c:v>-1.5722705204961067</c:v>
                </c:pt>
                <c:pt idx="31">
                  <c:v>-1.4473317838878068</c:v>
                </c:pt>
                <c:pt idx="32">
                  <c:v>-1.0493917752157691</c:v>
                </c:pt>
                <c:pt idx="33">
                  <c:v>-0.74836177955178795</c:v>
                </c:pt>
                <c:pt idx="34">
                  <c:v>-0.44733178388780676</c:v>
                </c:pt>
                <c:pt idx="35">
                  <c:v>0.25163822044821205</c:v>
                </c:pt>
                <c:pt idx="36">
                  <c:v>0.55266821611219319</c:v>
                </c:pt>
                <c:pt idx="37">
                  <c:v>1.0297894708318556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F34-4FD0-9F7A-21FB7AB07810}"/>
            </c:ext>
          </c:extLst>
        </c:ser>
        <c:ser>
          <c:idx val="4"/>
          <c:order val="4"/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'[PS--PvsT.xlsx]工作表1'!$AB$2:$AB$42</c:f>
              <c:numCache>
                <c:formatCode>General</c:formatCode>
                <c:ptCount val="41"/>
                <c:pt idx="0">
                  <c:v>413.14350000000002</c:v>
                </c:pt>
                <c:pt idx="1">
                  <c:v>416.00999999999993</c:v>
                </c:pt>
                <c:pt idx="2">
                  <c:v>418.14149999999995</c:v>
                </c:pt>
                <c:pt idx="3">
                  <c:v>421.00799999999998</c:v>
                </c:pt>
                <c:pt idx="4">
                  <c:v>423.1395</c:v>
                </c:pt>
                <c:pt idx="5">
                  <c:v>426.00600000000003</c:v>
                </c:pt>
                <c:pt idx="6">
                  <c:v>427.476</c:v>
                </c:pt>
                <c:pt idx="7">
                  <c:v>429.60750000000002</c:v>
                </c:pt>
                <c:pt idx="8">
                  <c:v>431.00400000000002</c:v>
                </c:pt>
                <c:pt idx="9">
                  <c:v>433.13550000000004</c:v>
                </c:pt>
                <c:pt idx="10">
                  <c:v>433.87050000000005</c:v>
                </c:pt>
                <c:pt idx="11">
                  <c:v>435.26699999999994</c:v>
                </c:pt>
                <c:pt idx="12">
                  <c:v>436.00199999999995</c:v>
                </c:pt>
                <c:pt idx="13">
                  <c:v>437.47199999999998</c:v>
                </c:pt>
                <c:pt idx="14">
                  <c:v>438.13349999999997</c:v>
                </c:pt>
                <c:pt idx="15">
                  <c:v>439.6035</c:v>
                </c:pt>
                <c:pt idx="16">
                  <c:v>441</c:v>
                </c:pt>
                <c:pt idx="17">
                  <c:v>443.13150000000002</c:v>
                </c:pt>
                <c:pt idx="18">
                  <c:v>444.60149999999999</c:v>
                </c:pt>
                <c:pt idx="19">
                  <c:v>445.99799999999999</c:v>
                </c:pt>
                <c:pt idx="20">
                  <c:v>447.39449999999999</c:v>
                </c:pt>
                <c:pt idx="21">
                  <c:v>449.59950000000003</c:v>
                </c:pt>
                <c:pt idx="22">
                  <c:v>450.99600000000004</c:v>
                </c:pt>
                <c:pt idx="23">
                  <c:v>451.73100000000005</c:v>
                </c:pt>
                <c:pt idx="24">
                  <c:v>455.25899999999996</c:v>
                </c:pt>
                <c:pt idx="25">
                  <c:v>458.12549999999999</c:v>
                </c:pt>
                <c:pt idx="26">
                  <c:v>460.99199999999996</c:v>
                </c:pt>
                <c:pt idx="27">
                  <c:v>462.38850000000002</c:v>
                </c:pt>
                <c:pt idx="28">
                  <c:v>465.99</c:v>
                </c:pt>
                <c:pt idx="29">
                  <c:v>472.38450000000006</c:v>
                </c:pt>
                <c:pt idx="30">
                  <c:v>477.38249999999999</c:v>
                </c:pt>
                <c:pt idx="31">
                  <c:v>484.512</c:v>
                </c:pt>
                <c:pt idx="32">
                  <c:v>501.63749999999999</c:v>
                </c:pt>
                <c:pt idx="33">
                  <c:v>509.50200000000001</c:v>
                </c:pt>
                <c:pt idx="34">
                  <c:v>520.23299999999995</c:v>
                </c:pt>
                <c:pt idx="35">
                  <c:v>528.75900000000001</c:v>
                </c:pt>
                <c:pt idx="36">
                  <c:v>537.35849999999994</c:v>
                </c:pt>
                <c:pt idx="37">
                  <c:v>549.48599999999999</c:v>
                </c:pt>
                <c:pt idx="38">
                  <c:v>559.48199999999997</c:v>
                </c:pt>
                <c:pt idx="39">
                  <c:v>565.21500000000003</c:v>
                </c:pt>
                <c:pt idx="40">
                  <c:v>569.47800000000007</c:v>
                </c:pt>
              </c:numCache>
            </c:numRef>
          </c:xVal>
          <c:yVal>
            <c:numRef>
              <c:f>'[PS--PvsT.xlsx]工作表1'!$AD$2:$AD$42</c:f>
              <c:numCache>
                <c:formatCode>General</c:formatCode>
                <c:ptCount val="41"/>
                <c:pt idx="0">
                  <c:v>-7.146301788223826</c:v>
                </c:pt>
                <c:pt idx="1">
                  <c:v>-6.9702105291681447</c:v>
                </c:pt>
                <c:pt idx="2">
                  <c:v>-6.8452717925598447</c:v>
                </c:pt>
                <c:pt idx="3">
                  <c:v>-6.6691805335041634</c:v>
                </c:pt>
                <c:pt idx="4">
                  <c:v>-6.5442417968958635</c:v>
                </c:pt>
                <c:pt idx="5">
                  <c:v>-6.3681505378401821</c:v>
                </c:pt>
                <c:pt idx="6">
                  <c:v>-6.2712405248321259</c:v>
                </c:pt>
                <c:pt idx="7">
                  <c:v>-6.1685781829349775</c:v>
                </c:pt>
                <c:pt idx="8">
                  <c:v>-6.0671205421762009</c:v>
                </c:pt>
                <c:pt idx="9">
                  <c:v>-5.9702105291681447</c:v>
                </c:pt>
                <c:pt idx="10">
                  <c:v>-5.9032637395375316</c:v>
                </c:pt>
                <c:pt idx="11">
                  <c:v>-5.8452717925598447</c:v>
                </c:pt>
                <c:pt idx="12">
                  <c:v>-5.7845739522062329</c:v>
                </c:pt>
                <c:pt idx="13">
                  <c:v>-5.7230559142870181</c:v>
                </c:pt>
                <c:pt idx="14">
                  <c:v>-5.6691805335041634</c:v>
                </c:pt>
                <c:pt idx="15">
                  <c:v>-5.6022337438735503</c:v>
                </c:pt>
                <c:pt idx="16">
                  <c:v>-5.5179128581735144</c:v>
                </c:pt>
                <c:pt idx="17">
                  <c:v>-5.426142484817869</c:v>
                </c:pt>
                <c:pt idx="18">
                  <c:v>-5.3333884315809703</c:v>
                </c:pt>
                <c:pt idx="19">
                  <c:v>-5.2712405248321259</c:v>
                </c:pt>
                <c:pt idx="20">
                  <c:v>-5.1920592787845008</c:v>
                </c:pt>
                <c:pt idx="21">
                  <c:v>-5.1049091030656006</c:v>
                </c:pt>
                <c:pt idx="22">
                  <c:v>-5.0323584359169891</c:v>
                </c:pt>
                <c:pt idx="23">
                  <c:v>-4.9702105291681447</c:v>
                </c:pt>
                <c:pt idx="24">
                  <c:v>-4.7941192701124633</c:v>
                </c:pt>
                <c:pt idx="25">
                  <c:v>-4.6691805335041634</c:v>
                </c:pt>
                <c:pt idx="26">
                  <c:v>-4.5442417968958635</c:v>
                </c:pt>
                <c:pt idx="27">
                  <c:v>-4.4473317838878064</c:v>
                </c:pt>
                <c:pt idx="28">
                  <c:v>-4.2712405248321259</c:v>
                </c:pt>
                <c:pt idx="29">
                  <c:v>-3.9702105291681442</c:v>
                </c:pt>
                <c:pt idx="30">
                  <c:v>-3.7483617795517881</c:v>
                </c:pt>
                <c:pt idx="31">
                  <c:v>-3.4473317838878068</c:v>
                </c:pt>
                <c:pt idx="32">
                  <c:v>-2.7483617795517881</c:v>
                </c:pt>
                <c:pt idx="33">
                  <c:v>-2.4473317838878068</c:v>
                </c:pt>
                <c:pt idx="34">
                  <c:v>-2.0493917752157693</c:v>
                </c:pt>
                <c:pt idx="35">
                  <c:v>-1.7483617795517881</c:v>
                </c:pt>
                <c:pt idx="36">
                  <c:v>-1.4473317838878068</c:v>
                </c:pt>
                <c:pt idx="37">
                  <c:v>-1.0493917752157691</c:v>
                </c:pt>
                <c:pt idx="38">
                  <c:v>-0.74836177955178795</c:v>
                </c:pt>
                <c:pt idx="39">
                  <c:v>-0.57227052049610683</c:v>
                </c:pt>
                <c:pt idx="40">
                  <c:v>-0.44733178388780676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F34-4FD0-9F7A-21FB7AB07810}"/>
            </c:ext>
          </c:extLst>
        </c:ser>
        <c:ser>
          <c:idx val="5"/>
          <c:order val="5"/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'[PS--PvsT.xlsx]工作表1'!$AH$2:$AH$12</c:f>
              <c:numCache>
                <c:formatCode>General</c:formatCode>
                <c:ptCount val="11"/>
                <c:pt idx="0">
                  <c:v>452.17199999999997</c:v>
                </c:pt>
                <c:pt idx="1">
                  <c:v>466.79849999999999</c:v>
                </c:pt>
                <c:pt idx="2">
                  <c:v>472.97249999999997</c:v>
                </c:pt>
                <c:pt idx="3">
                  <c:v>487.15799999999996</c:v>
                </c:pt>
                <c:pt idx="4">
                  <c:v>493.33199999999999</c:v>
                </c:pt>
                <c:pt idx="5">
                  <c:v>508.32600000000002</c:v>
                </c:pt>
                <c:pt idx="6">
                  <c:v>515.38200000000006</c:v>
                </c:pt>
                <c:pt idx="7">
                  <c:v>533.904</c:v>
                </c:pt>
                <c:pt idx="8">
                  <c:v>540.96</c:v>
                </c:pt>
                <c:pt idx="9">
                  <c:v>560.4375</c:v>
                </c:pt>
                <c:pt idx="10">
                  <c:v>569.25749999999994</c:v>
                </c:pt>
              </c:numCache>
            </c:numRef>
          </c:xVal>
          <c:yVal>
            <c:numRef>
              <c:f>'[PS--PvsT.xlsx]工作表1'!$AO$2:$AO$12</c:f>
              <c:numCache>
                <c:formatCode>General</c:formatCode>
                <c:ptCount val="11"/>
                <c:pt idx="0">
                  <c:v>-6.4473317838878064</c:v>
                </c:pt>
                <c:pt idx="1">
                  <c:v>-5.7483617795517876</c:v>
                </c:pt>
                <c:pt idx="2">
                  <c:v>-5.4473317838878064</c:v>
                </c:pt>
                <c:pt idx="3">
                  <c:v>-4.7483617795517876</c:v>
                </c:pt>
                <c:pt idx="4">
                  <c:v>-4.4473317838878064</c:v>
                </c:pt>
                <c:pt idx="5">
                  <c:v>-3.7483617795517881</c:v>
                </c:pt>
                <c:pt idx="6">
                  <c:v>-3.4473317838878068</c:v>
                </c:pt>
                <c:pt idx="7">
                  <c:v>-2.7483617795517881</c:v>
                </c:pt>
                <c:pt idx="8">
                  <c:v>-2.4473317838878068</c:v>
                </c:pt>
                <c:pt idx="9">
                  <c:v>-1.7483617795517881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F34-4FD0-9F7A-21FB7AB07810}"/>
            </c:ext>
          </c:extLst>
        </c:ser>
        <c:ser>
          <c:idx val="6"/>
          <c:order val="6"/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'[PS--PvsT.xlsx]工作表1'!$AM$2:$AM$11</c:f>
              <c:numCache>
                <c:formatCode>0.00E+00</c:formatCode>
                <c:ptCount val="10"/>
                <c:pt idx="0">
                  <c:v>467.68049999999999</c:v>
                </c:pt>
                <c:pt idx="1">
                  <c:v>480.98399999999998</c:v>
                </c:pt>
                <c:pt idx="2">
                  <c:v>486.27599999999995</c:v>
                </c:pt>
                <c:pt idx="3">
                  <c:v>499.50599999999997</c:v>
                </c:pt>
                <c:pt idx="4">
                  <c:v>505.67999999999995</c:v>
                </c:pt>
                <c:pt idx="5">
                  <c:v>519.79200000000003</c:v>
                </c:pt>
                <c:pt idx="6">
                  <c:v>525.96600000000001</c:v>
                </c:pt>
                <c:pt idx="7">
                  <c:v>541.84199999999998</c:v>
                </c:pt>
                <c:pt idx="8">
                  <c:v>548.89800000000002</c:v>
                </c:pt>
                <c:pt idx="9">
                  <c:v>566.61149999999998</c:v>
                </c:pt>
              </c:numCache>
            </c:numRef>
          </c:xVal>
          <c:yVal>
            <c:numRef>
              <c:f>'[PS--PvsT.xlsx]工作表1'!$AP$2:$AP$11</c:f>
              <c:numCache>
                <c:formatCode>General</c:formatCode>
                <c:ptCount val="10"/>
                <c:pt idx="0">
                  <c:v>-7.5442417968958635</c:v>
                </c:pt>
                <c:pt idx="1">
                  <c:v>-6.7483617795517876</c:v>
                </c:pt>
                <c:pt idx="2">
                  <c:v>-6.4473317838878064</c:v>
                </c:pt>
                <c:pt idx="3">
                  <c:v>-5.7483617795517876</c:v>
                </c:pt>
                <c:pt idx="4">
                  <c:v>-5.4473317838878064</c:v>
                </c:pt>
                <c:pt idx="5">
                  <c:v>-4.7483617795517876</c:v>
                </c:pt>
                <c:pt idx="6">
                  <c:v>-4.4473317838878064</c:v>
                </c:pt>
                <c:pt idx="7">
                  <c:v>-3.7483617795517881</c:v>
                </c:pt>
                <c:pt idx="8">
                  <c:v>-3.4473317838878068</c:v>
                </c:pt>
                <c:pt idx="9">
                  <c:v>-2.7483617795517881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F34-4FD0-9F7A-21FB7AB07810}"/>
            </c:ext>
          </c:extLst>
        </c:ser>
        <c:ser>
          <c:idx val="7"/>
          <c:order val="7"/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'[PS--PvsT.xlsx]工作表1'!$AT$2:$AT$16</c:f>
              <c:numCache>
                <c:formatCode>General</c:formatCode>
                <c:ptCount val="15"/>
                <c:pt idx="0">
                  <c:v>488.04</c:v>
                </c:pt>
                <c:pt idx="1">
                  <c:v>493.33199999999999</c:v>
                </c:pt>
                <c:pt idx="2">
                  <c:v>500.38799999999998</c:v>
                </c:pt>
                <c:pt idx="3">
                  <c:v>505.67999999999995</c:v>
                </c:pt>
                <c:pt idx="4">
                  <c:v>510.09</c:v>
                </c:pt>
                <c:pt idx="5">
                  <c:v>523.31999999999994</c:v>
                </c:pt>
                <c:pt idx="6">
                  <c:v>529.49400000000003</c:v>
                </c:pt>
                <c:pt idx="7">
                  <c:v>537.43200000000002</c:v>
                </c:pt>
                <c:pt idx="8">
                  <c:v>544.48800000000006</c:v>
                </c:pt>
                <c:pt idx="9">
                  <c:v>550.66200000000003</c:v>
                </c:pt>
                <c:pt idx="10">
                  <c:v>559.55549999999994</c:v>
                </c:pt>
                <c:pt idx="11">
                  <c:v>566.61149999999998</c:v>
                </c:pt>
              </c:numCache>
            </c:numRef>
          </c:xVal>
          <c:yVal>
            <c:numRef>
              <c:f>'[PS--PvsT.xlsx]工作表1'!$AV$2:$AV$16</c:f>
              <c:numCache>
                <c:formatCode>General</c:formatCode>
                <c:ptCount val="15"/>
                <c:pt idx="0">
                  <c:v>-7.7483617795517876</c:v>
                </c:pt>
                <c:pt idx="1">
                  <c:v>-7.4473317838878064</c:v>
                </c:pt>
                <c:pt idx="2">
                  <c:v>-7.0493917752157689</c:v>
                </c:pt>
                <c:pt idx="3">
                  <c:v>-6.7483617795517876</c:v>
                </c:pt>
                <c:pt idx="4">
                  <c:v>-6.4473317838878064</c:v>
                </c:pt>
                <c:pt idx="5">
                  <c:v>-5.7483617795517876</c:v>
                </c:pt>
                <c:pt idx="6">
                  <c:v>-5.4473317838878064</c:v>
                </c:pt>
                <c:pt idx="7">
                  <c:v>-5.0493917752157689</c:v>
                </c:pt>
                <c:pt idx="8">
                  <c:v>-4.7483617795517876</c:v>
                </c:pt>
                <c:pt idx="9">
                  <c:v>-4.4473317838878064</c:v>
                </c:pt>
                <c:pt idx="10">
                  <c:v>-4.0493917752157689</c:v>
                </c:pt>
                <c:pt idx="11">
                  <c:v>-3.7483617795517881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F34-4FD0-9F7A-21FB7AB07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95188816"/>
        <c:axId val="-995186944"/>
      </c:scatterChart>
      <c:valAx>
        <c:axId val="-995188816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defRPr>
            </a:pPr>
            <a:endParaRPr lang="en-US"/>
          </a:p>
        </c:txPr>
        <c:crossAx val="-995186944"/>
        <c:crossesAt val="-8"/>
        <c:crossBetween val="midCat"/>
        <c:majorUnit val="50"/>
      </c:valAx>
      <c:valAx>
        <c:axId val="-995186944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defRPr>
            </a:pPr>
            <a:endParaRPr lang="en-US"/>
          </a:p>
        </c:txPr>
        <c:crossAx val="-99518881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0.62163</cdr:x>
      <cdr:y>0.12226</cdr:y>
    </cdr:from>
    <cdr:to>
      <cdr:x>0.71919</cdr:x>
      <cdr:y>0.15876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5826425" y="802736"/>
          <a:ext cx="914400" cy="2396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0.81337</cdr:x>
      <cdr:y>0.10219</cdr:y>
    </cdr:from>
    <cdr:to>
      <cdr:x>0.91093</cdr:x>
      <cdr:y>0.17336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7623594" y="670944"/>
          <a:ext cx="914400" cy="4672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0.81634</cdr:x>
      <cdr:y>0.16058</cdr:y>
    </cdr:from>
    <cdr:to>
      <cdr:x>0.89598</cdr:x>
      <cdr:y>0.2062</cdr:y>
    </cdr:to>
    <cdr:sp macro="" textlink="">
      <cdr:nvSpPr>
        <cdr:cNvPr id="4" name="文本框 3"/>
        <cdr:cNvSpPr txBox="1"/>
      </cdr:nvSpPr>
      <cdr:spPr>
        <a:xfrm xmlns:a="http://schemas.openxmlformats.org/drawingml/2006/main">
          <a:off x="9372841" y="1054340"/>
          <a:ext cx="914400" cy="299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907-4B16-E140-B8D7-91837EDB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C037C-1366-FD40-AB03-A8F8D2B59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A498-CBC8-8041-9826-18AA92C3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E665-C39E-3E4C-83E7-D3E829F8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E8E1-B8C5-E34C-B08B-E63EEF02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33E2-0202-4043-88B7-F3B40BC5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C4BE-9D22-8A40-A7D2-7AD4E579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8855-2108-0D44-9AFF-9110118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8E10-A5DB-F64B-8468-BCEFBDEE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E741-2968-4B40-8201-60FA7194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FCBB9-A3F0-7F48-8E28-35E457290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D88F1-9E33-A041-B46D-CB3BF711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4896-3149-D149-81AE-ED962080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A01-6ED1-D245-89CD-9C3077B6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31C8-60EB-F34B-91AC-F869DA84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819-DC3E-7C4A-9A2C-2DB55D38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3DD-30F5-324E-A11B-9469814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E0D0-55C8-3D42-9526-4F10292B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35E6-5521-164F-B3A7-15014F03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6B2C-E31D-9C41-8F85-718E138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A12B-3314-924A-BCA1-9336639C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C210-4B24-C446-AE36-4E491EFA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F013-ED2A-4B4F-AE91-48431C80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1FAB-934A-1446-A34D-E7795970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D696-8380-A14E-AC3A-6224307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84DD-E764-F047-B91D-A243C450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95C3-5BA4-8C43-9BB4-D38BDDE3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421B-580E-9244-AC4D-EB78CD42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2B52-FD78-6543-9AE7-971E7D1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DCB8B-8DDD-0042-B16E-047C6E85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1C76-6FE4-0E4A-ACB8-28B7DB0E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CBCC-8F28-514E-B585-6721972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14DC-DE1B-8F4A-9D3A-815C0835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CCC0-2E58-BB49-BAD9-12645AAD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3315-60B0-3D4F-B35C-952A8C4E7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37A08-6774-E340-BCDC-525C7079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2ED64-1F04-6740-9562-5F26B6B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972A-8C30-724D-8793-8B434D0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22681-2B29-E044-9E22-AC7FD73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AE02-5902-C447-82AD-D23DA66C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098F-1A50-D845-90D8-433F4E28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0B128-B97B-6749-AD05-6E599703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262E-BDF5-2146-8B54-4B1BE41F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8381A-6B2C-1E46-B480-1C8F2DEA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2650-C69C-2B48-9E0C-564E6194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24231-A84B-7C49-853F-6F9D89DB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A478-2851-9340-A2F6-2D637705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F4D-7B28-104F-AC9A-B61C571D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CCA7-0666-C14B-A32E-98FCA02C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F426-6766-1C43-9835-DA3E336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8A2C-4152-B34F-8FC9-695A6823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7DB5-39DD-FA4B-950D-EA01DFDD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4E65-3FC5-2140-92EA-CAF1D94A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8BE88-6426-A84E-87DD-701146D1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6366-C46B-844F-BA10-E0BE4BDA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C5DA-BAC7-ED4E-96B5-68105654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5F9E-00F6-284A-914A-80259670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660EC-3073-3C4A-9744-2E529402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82D9C-81A9-2543-8A0D-021544AF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3436-D3B8-EE4C-93ED-A4AB6D29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1DCB-3CED-6348-BAD8-0DA38FA3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7AC2-AADC-BB4A-9B1C-23D18B6CE05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F02D-C682-7B4E-8052-006E1E44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1E46-B0CA-4544-A831-12200E570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744972"/>
              </p:ext>
            </p:extLst>
          </p:nvPr>
        </p:nvGraphicFramePr>
        <p:xfrm>
          <a:off x="725062" y="-81775"/>
          <a:ext cx="10741875" cy="702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EF98C4-2E0F-2C49-9A85-7561819AB4F2}"/>
              </a:ext>
            </a:extLst>
          </p:cNvPr>
          <p:cNvSpPr txBox="1"/>
          <p:nvPr/>
        </p:nvSpPr>
        <p:spPr>
          <a:xfrm>
            <a:off x="9335069" y="79157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94DD5-8803-0F4B-9181-849C99CCCA77}"/>
              </a:ext>
            </a:extLst>
          </p:cNvPr>
          <p:cNvSpPr txBox="1"/>
          <p:nvPr/>
        </p:nvSpPr>
        <p:spPr>
          <a:xfrm>
            <a:off x="9335068" y="123638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A4054-0759-6F45-BA2D-3AC095176CFD}"/>
              </a:ext>
            </a:extLst>
          </p:cNvPr>
          <p:cNvSpPr txBox="1"/>
          <p:nvPr/>
        </p:nvSpPr>
        <p:spPr>
          <a:xfrm>
            <a:off x="9335067" y="1681202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EDE9E-0A86-B544-A259-2648705B6F07}"/>
              </a:ext>
            </a:extLst>
          </p:cNvPr>
          <p:cNvSpPr txBox="1"/>
          <p:nvPr/>
        </p:nvSpPr>
        <p:spPr>
          <a:xfrm>
            <a:off x="9324656" y="2109731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89200-22C5-EA49-ACD2-8F9854354D44}"/>
              </a:ext>
            </a:extLst>
          </p:cNvPr>
          <p:cNvSpPr txBox="1"/>
          <p:nvPr/>
        </p:nvSpPr>
        <p:spPr>
          <a:xfrm>
            <a:off x="9324655" y="249995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B8E7A-EA6F-D540-8DFD-58C7BC43B89E}"/>
              </a:ext>
            </a:extLst>
          </p:cNvPr>
          <p:cNvSpPr txBox="1"/>
          <p:nvPr/>
        </p:nvSpPr>
        <p:spPr>
          <a:xfrm>
            <a:off x="9338304" y="2890181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3B4B6-67DE-B249-8F9A-9E298C984F3E}"/>
              </a:ext>
            </a:extLst>
          </p:cNvPr>
          <p:cNvSpPr txBox="1"/>
          <p:nvPr/>
        </p:nvSpPr>
        <p:spPr>
          <a:xfrm>
            <a:off x="9335067" y="328040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B5F04-80E2-2341-9B16-87A129CB32E5}"/>
              </a:ext>
            </a:extLst>
          </p:cNvPr>
          <p:cNvSpPr txBox="1"/>
          <p:nvPr/>
        </p:nvSpPr>
        <p:spPr>
          <a:xfrm>
            <a:off x="9335067" y="3691524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9191B-944A-034F-83E4-C68E59EB3659}"/>
              </a:ext>
            </a:extLst>
          </p:cNvPr>
          <p:cNvSpPr txBox="1"/>
          <p:nvPr/>
        </p:nvSpPr>
        <p:spPr>
          <a:xfrm>
            <a:off x="9335067" y="4057374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EBE6F-8D36-C845-B7AC-72E2E6A0A04E}"/>
              </a:ext>
            </a:extLst>
          </p:cNvPr>
          <p:cNvSpPr txBox="1"/>
          <p:nvPr/>
        </p:nvSpPr>
        <p:spPr>
          <a:xfrm>
            <a:off x="9335067" y="4447599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</a:p>
        </p:txBody>
      </p:sp>
    </p:spTree>
    <p:extLst>
      <p:ext uri="{BB962C8B-B14F-4D97-AF65-F5344CB8AC3E}">
        <p14:creationId xmlns:p14="http://schemas.microsoft.com/office/powerpoint/2010/main" val="3620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418673"/>
              </p:ext>
            </p:extLst>
          </p:nvPr>
        </p:nvGraphicFramePr>
        <p:xfrm>
          <a:off x="725062" y="-81775"/>
          <a:ext cx="10741875" cy="702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EF98C4-2E0F-2C49-9A85-7561819AB4F2}"/>
              </a:ext>
            </a:extLst>
          </p:cNvPr>
          <p:cNvSpPr txBox="1"/>
          <p:nvPr/>
        </p:nvSpPr>
        <p:spPr>
          <a:xfrm>
            <a:off x="10040888" y="47272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94DD5-8803-0F4B-9181-849C99CCCA77}"/>
              </a:ext>
            </a:extLst>
          </p:cNvPr>
          <p:cNvSpPr txBox="1"/>
          <p:nvPr/>
        </p:nvSpPr>
        <p:spPr>
          <a:xfrm>
            <a:off x="10040889" y="79601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A4054-0759-6F45-BA2D-3AC095176CFD}"/>
              </a:ext>
            </a:extLst>
          </p:cNvPr>
          <p:cNvSpPr txBox="1"/>
          <p:nvPr/>
        </p:nvSpPr>
        <p:spPr>
          <a:xfrm>
            <a:off x="10040888" y="111020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EDE9E-0A86-B544-A259-2648705B6F07}"/>
              </a:ext>
            </a:extLst>
          </p:cNvPr>
          <p:cNvSpPr txBox="1"/>
          <p:nvPr/>
        </p:nvSpPr>
        <p:spPr>
          <a:xfrm>
            <a:off x="10044125" y="137961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89200-22C5-EA49-ACD2-8F9854354D44}"/>
              </a:ext>
            </a:extLst>
          </p:cNvPr>
          <p:cNvSpPr txBox="1"/>
          <p:nvPr/>
        </p:nvSpPr>
        <p:spPr>
          <a:xfrm>
            <a:off x="10044125" y="1606731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B8E7A-EA6F-D540-8DFD-58C7BC43B89E}"/>
              </a:ext>
            </a:extLst>
          </p:cNvPr>
          <p:cNvSpPr txBox="1"/>
          <p:nvPr/>
        </p:nvSpPr>
        <p:spPr>
          <a:xfrm>
            <a:off x="10044125" y="182370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3B4B6-67DE-B249-8F9A-9E298C984F3E}"/>
              </a:ext>
            </a:extLst>
          </p:cNvPr>
          <p:cNvSpPr txBox="1"/>
          <p:nvPr/>
        </p:nvSpPr>
        <p:spPr>
          <a:xfrm>
            <a:off x="10044125" y="207171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B5F04-80E2-2341-9B16-87A129CB32E5}"/>
              </a:ext>
            </a:extLst>
          </p:cNvPr>
          <p:cNvSpPr txBox="1"/>
          <p:nvPr/>
        </p:nvSpPr>
        <p:spPr>
          <a:xfrm>
            <a:off x="10044125" y="229241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9191B-944A-034F-83E4-C68E59EB3659}"/>
              </a:ext>
            </a:extLst>
          </p:cNvPr>
          <p:cNvSpPr txBox="1"/>
          <p:nvPr/>
        </p:nvSpPr>
        <p:spPr>
          <a:xfrm>
            <a:off x="10044125" y="251164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EBE6F-8D36-C845-B7AC-72E2E6A0A04E}"/>
              </a:ext>
            </a:extLst>
          </p:cNvPr>
          <p:cNvSpPr txBox="1"/>
          <p:nvPr/>
        </p:nvSpPr>
        <p:spPr>
          <a:xfrm>
            <a:off x="10044125" y="274121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</a:p>
        </p:txBody>
      </p:sp>
    </p:spTree>
    <p:extLst>
      <p:ext uri="{BB962C8B-B14F-4D97-AF65-F5344CB8AC3E}">
        <p14:creationId xmlns:p14="http://schemas.microsoft.com/office/powerpoint/2010/main" val="354806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C94DD5-8803-0F4B-9181-849C99CCCA77}"/>
              </a:ext>
            </a:extLst>
          </p:cNvPr>
          <p:cNvSpPr txBox="1"/>
          <p:nvPr/>
        </p:nvSpPr>
        <p:spPr>
          <a:xfrm>
            <a:off x="9990098" y="131221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A4054-0759-6F45-BA2D-3AC095176CFD}"/>
              </a:ext>
            </a:extLst>
          </p:cNvPr>
          <p:cNvSpPr txBox="1"/>
          <p:nvPr/>
        </p:nvSpPr>
        <p:spPr>
          <a:xfrm>
            <a:off x="9990097" y="17852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EDE9E-0A86-B544-A259-2648705B6F07}"/>
              </a:ext>
            </a:extLst>
          </p:cNvPr>
          <p:cNvSpPr txBox="1"/>
          <p:nvPr/>
        </p:nvSpPr>
        <p:spPr>
          <a:xfrm>
            <a:off x="9979686" y="229028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89200-22C5-EA49-ACD2-8F9854354D44}"/>
              </a:ext>
            </a:extLst>
          </p:cNvPr>
          <p:cNvSpPr txBox="1"/>
          <p:nvPr/>
        </p:nvSpPr>
        <p:spPr>
          <a:xfrm>
            <a:off x="9979685" y="267540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B8E7A-EA6F-D540-8DFD-58C7BC43B89E}"/>
              </a:ext>
            </a:extLst>
          </p:cNvPr>
          <p:cNvSpPr txBox="1"/>
          <p:nvPr/>
        </p:nvSpPr>
        <p:spPr>
          <a:xfrm>
            <a:off x="9993334" y="321398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3B4B6-67DE-B249-8F9A-9E298C984F3E}"/>
              </a:ext>
            </a:extLst>
          </p:cNvPr>
          <p:cNvSpPr txBox="1"/>
          <p:nvPr/>
        </p:nvSpPr>
        <p:spPr>
          <a:xfrm>
            <a:off x="9993334" y="369040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B5F04-80E2-2341-9B16-87A129CB32E5}"/>
              </a:ext>
            </a:extLst>
          </p:cNvPr>
          <p:cNvSpPr txBox="1"/>
          <p:nvPr/>
        </p:nvSpPr>
        <p:spPr>
          <a:xfrm>
            <a:off x="9990097" y="407420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9191B-944A-034F-83E4-C68E59EB3659}"/>
              </a:ext>
            </a:extLst>
          </p:cNvPr>
          <p:cNvSpPr txBox="1"/>
          <p:nvPr/>
        </p:nvSpPr>
        <p:spPr>
          <a:xfrm>
            <a:off x="9990097" y="448193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756C5-C6E7-4DC3-9B6E-E962B5D66AD6}"/>
              </a:ext>
            </a:extLst>
          </p:cNvPr>
          <p:cNvSpPr txBox="1"/>
          <p:nvPr/>
        </p:nvSpPr>
        <p:spPr>
          <a:xfrm>
            <a:off x="1298681" y="3010429"/>
            <a:ext cx="1511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logP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(Pa)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</a:p>
        </p:txBody>
      </p:sp>
      <p:graphicFrame>
        <p:nvGraphicFramePr>
          <p:cNvPr id="14" name="图表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442169"/>
              </p:ext>
            </p:extLst>
          </p:nvPr>
        </p:nvGraphicFramePr>
        <p:xfrm>
          <a:off x="2898648" y="72567"/>
          <a:ext cx="8366760" cy="6912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FD59E78-2048-4032-8C03-D58FAAB2509C}"/>
              </a:ext>
            </a:extLst>
          </p:cNvPr>
          <p:cNvSpPr txBox="1"/>
          <p:nvPr/>
        </p:nvSpPr>
        <p:spPr>
          <a:xfrm>
            <a:off x="10082002" y="606246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 (K)</a:t>
            </a:r>
          </a:p>
        </p:txBody>
      </p:sp>
    </p:spTree>
    <p:extLst>
      <p:ext uri="{BB962C8B-B14F-4D97-AF65-F5344CB8AC3E}">
        <p14:creationId xmlns:p14="http://schemas.microsoft.com/office/powerpoint/2010/main" val="202944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11</cp:revision>
  <dcterms:created xsi:type="dcterms:W3CDTF">2018-09-12T23:44:14Z</dcterms:created>
  <dcterms:modified xsi:type="dcterms:W3CDTF">2018-11-14T20:52:33Z</dcterms:modified>
</cp:coreProperties>
</file>