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43"/>
  </p:normalViewPr>
  <p:slideViewPr>
    <p:cSldViewPr snapToGrid="0" snapToObjects="1">
      <p:cViewPr varScale="1">
        <p:scale>
          <a:sx n="104" d="100"/>
          <a:sy n="104" d="100"/>
        </p:scale>
        <p:origin x="20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16E0-DA96-9448-943F-574B236A5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19DBC-23EA-BA49-BDD7-66FA8B6C8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6F41-D5FC-4444-BB80-A8D716AC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A8ED-0D26-E041-96FA-13D92C995134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82BBF-1909-304E-AF61-C7B5FFBB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B729D-A165-DB4E-B77B-7924BAEE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E3D-49D0-7F44-935E-9B06D7AA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7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409B-7B67-F64B-BB6E-2A7AB9C1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409E5-1B80-C84A-8CE0-837DBC6A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3688B-FED6-6A48-9016-21E3AF9F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A8ED-0D26-E041-96FA-13D92C995134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3368E-F141-A448-94E4-1C4C487D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5A611-2AE1-AF46-9A53-2FF4233A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E3D-49D0-7F44-935E-9B06D7AA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1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3CE7B-D7AE-054B-8F29-AF84A1E22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E0168-84CA-CC4C-9BC2-0D396F6B0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A89BC-E2A0-0B4E-8F13-67A751CB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A8ED-0D26-E041-96FA-13D92C995134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4EE9E-96DD-704A-B3A0-DC72B3F4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5C124-8AE0-0249-ADA9-29DBF9D4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E3D-49D0-7F44-935E-9B06D7AA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4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A9A1-2C47-7F49-BC2F-9B078856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4C32-8D20-C949-9637-8439CAA0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44348-55F6-7A44-A9C5-4A93CD9D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A8ED-0D26-E041-96FA-13D92C995134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DE7E-275C-C245-A208-4135BA25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79381-219C-5B4E-9247-0D13680F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E3D-49D0-7F44-935E-9B06D7AA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1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B97C-F61B-AC40-A911-3980A3CA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13161-DCD3-3B4E-B4CD-55BAE7905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EF760-9635-634A-87FB-D371BA83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A8ED-0D26-E041-96FA-13D92C995134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E5713-D0D6-3146-96B0-705A4385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19A45-DBC3-6D42-8228-9FE15038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E3D-49D0-7F44-935E-9B06D7AA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7393-5928-FA4A-B703-5F18D9E3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0FB12-4B52-5D4A-B31D-6270DFD5F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60B8C-1095-1241-8D7A-48A208FDB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A1359-0FD1-5445-8E70-47A6FAFE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A8ED-0D26-E041-96FA-13D92C995134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F2F0E-5295-E447-803E-5A4A6D91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AC158-9590-6241-AB58-1E343753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E3D-49D0-7F44-935E-9B06D7AA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4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3D5C-3637-C04B-ADC9-F1F01AD4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C9577-4F5C-0B4D-B408-E0E6D4046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FB0BC-8156-1B41-A915-9C0E03E93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0A013-8BD8-9446-9BC3-222587193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8AC2D-7FEC-864B-ACB4-BEE4CBDA8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8E87E-34CF-E742-AF7D-B013C3FC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A8ED-0D26-E041-96FA-13D92C995134}" type="datetimeFigureOut">
              <a:rPr lang="en-US" smtClean="0"/>
              <a:t>12/2/18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0FE15-71E7-3A40-B53D-BF772B67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114CB-1CA3-6F41-A12F-5BB7AD68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E3D-49D0-7F44-935E-9B06D7AA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AC8C-288F-4943-8240-CE0B5DE5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33D73-674A-A442-97CB-82D794F5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A8ED-0D26-E041-96FA-13D92C995134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69211-53D3-BF49-8CD5-3C5A07BB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4ACFE-28C9-0045-9BCB-774592E6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E3D-49D0-7F44-935E-9B06D7AA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98ECD-AF93-9149-AEFD-A0DF982C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A8ED-0D26-E041-96FA-13D92C995134}" type="datetimeFigureOut">
              <a:rPr lang="en-US" smtClean="0"/>
              <a:t>12/2/18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3B557-445A-FA40-AB44-91BDF7A3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91BD1-EF55-D340-A910-42A26F0F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E3D-49D0-7F44-935E-9B06D7AA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6FAF-58A9-AA4D-924E-03F52DC6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C5786-F339-9844-A7D0-589346C71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7222E-F706-8C42-BE59-ADCF02DC7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9DEF6-0224-4C44-9972-9C376087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A8ED-0D26-E041-96FA-13D92C995134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BD04C-66CD-334A-9918-41C0FEDB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62E06-93D3-DA4D-8ED0-AE79271D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E3D-49D0-7F44-935E-9B06D7AA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99F5-2245-5B4A-95E0-B9D41465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3D84B3-0B82-EE48-B76C-69D2EBA3A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BD86C-48D7-264E-9D4D-C515BCAA8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10445-B8E9-0B42-83C5-EE684C31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A8ED-0D26-E041-96FA-13D92C995134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E88F2-1F29-5C4A-A9A1-F4BF7828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46D8B-0123-E441-9D8D-559C3490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E3D-49D0-7F44-935E-9B06D7AA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0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161D6-399D-644B-A7E8-7770A1CF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98B2E-3CB2-434C-96EA-79E9FED3A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15A8C-576D-064D-B7E5-A81622768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0A8ED-0D26-E041-96FA-13D92C995134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C4321-6888-5240-95E4-98B639BDD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3C984-E33A-6C4E-8BD7-9B6CB773E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C2E3D-49D0-7F44-935E-9B06D7AA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EDC0BA-1D7F-404C-A293-E9B4DA241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91" y="1413164"/>
            <a:ext cx="7023166" cy="44675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2DCCF1-23B0-2049-A522-EB1D06DCD597}"/>
              </a:ext>
            </a:extLst>
          </p:cNvPr>
          <p:cNvSpPr txBox="1"/>
          <p:nvPr/>
        </p:nvSpPr>
        <p:spPr>
          <a:xfrm>
            <a:off x="3548418" y="237471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=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457DD-32FF-9746-9703-F225DFA08290}"/>
              </a:ext>
            </a:extLst>
          </p:cNvPr>
          <p:cNvSpPr txBox="1"/>
          <p:nvPr/>
        </p:nvSpPr>
        <p:spPr>
          <a:xfrm>
            <a:off x="4068429" y="259391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= 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17F44-189E-934C-8D8B-B8CA03526849}"/>
              </a:ext>
            </a:extLst>
          </p:cNvPr>
          <p:cNvSpPr txBox="1"/>
          <p:nvPr/>
        </p:nvSpPr>
        <p:spPr>
          <a:xfrm>
            <a:off x="4593972" y="277858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=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4FFF6-3C89-4346-806C-E957CF18D8BF}"/>
              </a:ext>
            </a:extLst>
          </p:cNvPr>
          <p:cNvSpPr txBox="1"/>
          <p:nvPr/>
        </p:nvSpPr>
        <p:spPr>
          <a:xfrm>
            <a:off x="5432262" y="2826773"/>
            <a:ext cx="85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= 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0E49B9-CA45-BC48-B19B-C1A6C90FB7A8}"/>
              </a:ext>
            </a:extLst>
          </p:cNvPr>
          <p:cNvSpPr txBox="1"/>
          <p:nvPr/>
        </p:nvSpPr>
        <p:spPr>
          <a:xfrm>
            <a:off x="6384621" y="282677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= 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2E4BDD-0848-7F41-916E-C5149A5FCC36}"/>
              </a:ext>
            </a:extLst>
          </p:cNvPr>
          <p:cNvSpPr txBox="1"/>
          <p:nvPr/>
        </p:nvSpPr>
        <p:spPr>
          <a:xfrm>
            <a:off x="7604077" y="3011439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= 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3161A1-72F7-4D4B-BEDD-107B3DCD9C4E}"/>
              </a:ext>
            </a:extLst>
          </p:cNvPr>
          <p:cNvSpPr txBox="1"/>
          <p:nvPr/>
        </p:nvSpPr>
        <p:spPr>
          <a:xfrm>
            <a:off x="8039452" y="390081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= 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AB3FC7-DA11-B546-9DC5-465F755360B7}"/>
              </a:ext>
            </a:extLst>
          </p:cNvPr>
          <p:cNvSpPr txBox="1"/>
          <p:nvPr/>
        </p:nvSpPr>
        <p:spPr>
          <a:xfrm>
            <a:off x="8206853" y="461864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= 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A34A4-C735-484A-975E-7EFB2B3D641C}"/>
              </a:ext>
            </a:extLst>
          </p:cNvPr>
          <p:cNvSpPr txBox="1"/>
          <p:nvPr/>
        </p:nvSpPr>
        <p:spPr>
          <a:xfrm>
            <a:off x="8689779" y="498797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= 16</a:t>
            </a:r>
          </a:p>
        </p:txBody>
      </p:sp>
    </p:spTree>
    <p:extLst>
      <p:ext uri="{BB962C8B-B14F-4D97-AF65-F5344CB8AC3E}">
        <p14:creationId xmlns:p14="http://schemas.microsoft.com/office/powerpoint/2010/main" val="53251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49219C-E395-4945-B88A-E842E43FD700}"/>
              </a:ext>
            </a:extLst>
          </p:cNvPr>
          <p:cNvCxnSpPr/>
          <p:nvPr/>
        </p:nvCxnSpPr>
        <p:spPr>
          <a:xfrm>
            <a:off x="4066416" y="2394348"/>
            <a:ext cx="0" cy="30560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082515-2BFB-D84D-BA97-14A4CE0DB2A7}"/>
              </a:ext>
            </a:extLst>
          </p:cNvPr>
          <p:cNvCxnSpPr/>
          <p:nvPr/>
        </p:nvCxnSpPr>
        <p:spPr>
          <a:xfrm>
            <a:off x="4477899" y="2394348"/>
            <a:ext cx="0" cy="30560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BFF5A-3850-FA4B-8305-49ECD926E719}"/>
              </a:ext>
            </a:extLst>
          </p:cNvPr>
          <p:cNvCxnSpPr/>
          <p:nvPr/>
        </p:nvCxnSpPr>
        <p:spPr>
          <a:xfrm>
            <a:off x="5013329" y="2394348"/>
            <a:ext cx="0" cy="30560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278CDF-CE27-9A4E-926E-D420F017C3D5}"/>
              </a:ext>
            </a:extLst>
          </p:cNvPr>
          <p:cNvCxnSpPr/>
          <p:nvPr/>
        </p:nvCxnSpPr>
        <p:spPr>
          <a:xfrm>
            <a:off x="5417022" y="2394348"/>
            <a:ext cx="0" cy="30560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EA3586-2459-2B4A-94AF-815DFF534F10}"/>
              </a:ext>
            </a:extLst>
          </p:cNvPr>
          <p:cNvCxnSpPr/>
          <p:nvPr/>
        </p:nvCxnSpPr>
        <p:spPr>
          <a:xfrm>
            <a:off x="5958553" y="2394348"/>
            <a:ext cx="0" cy="30560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592C56-A6A9-404E-B645-EE13DA8A2C99}"/>
              </a:ext>
            </a:extLst>
          </p:cNvPr>
          <p:cNvCxnSpPr/>
          <p:nvPr/>
        </p:nvCxnSpPr>
        <p:spPr>
          <a:xfrm>
            <a:off x="6224112" y="2394348"/>
            <a:ext cx="0" cy="30560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B40FFA-282B-9A4A-8B3A-074CE0BBC5B9}"/>
              </a:ext>
            </a:extLst>
          </p:cNvPr>
          <p:cNvCxnSpPr/>
          <p:nvPr/>
        </p:nvCxnSpPr>
        <p:spPr>
          <a:xfrm>
            <a:off x="7169568" y="2394348"/>
            <a:ext cx="0" cy="30560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DDCF42-2147-D04A-B7A8-A2CF5E6366C2}"/>
              </a:ext>
            </a:extLst>
          </p:cNvPr>
          <p:cNvCxnSpPr/>
          <p:nvPr/>
        </p:nvCxnSpPr>
        <p:spPr>
          <a:xfrm>
            <a:off x="7973952" y="2394312"/>
            <a:ext cx="0" cy="30560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1FBBBC-DC62-984F-86A0-B7ECD3A1F013}"/>
              </a:ext>
            </a:extLst>
          </p:cNvPr>
          <p:cNvSpPr txBox="1"/>
          <p:nvPr/>
        </p:nvSpPr>
        <p:spPr>
          <a:xfrm>
            <a:off x="3471475" y="2199529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413</a:t>
            </a:r>
            <a:r>
              <a:rPr lang="en-CA" altLang="zh-CN" sz="1200" dirty="0"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8325D8-31EE-A64F-AE7C-4165C8C88232}"/>
              </a:ext>
            </a:extLst>
          </p:cNvPr>
          <p:cNvSpPr txBox="1"/>
          <p:nvPr/>
        </p:nvSpPr>
        <p:spPr>
          <a:xfrm>
            <a:off x="4001333" y="2428252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423</a:t>
            </a:r>
            <a:r>
              <a:rPr lang="en-CA" altLang="zh-CN" sz="1200" dirty="0"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16E421-EC49-F04B-8AC1-94EDEBFB3A9B}"/>
              </a:ext>
            </a:extLst>
          </p:cNvPr>
          <p:cNvSpPr txBox="1"/>
          <p:nvPr/>
        </p:nvSpPr>
        <p:spPr>
          <a:xfrm>
            <a:off x="4487976" y="2201372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433K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60C720-026E-504E-9AA1-C666195ED32F}"/>
              </a:ext>
            </a:extLst>
          </p:cNvPr>
          <p:cNvSpPr txBox="1"/>
          <p:nvPr/>
        </p:nvSpPr>
        <p:spPr>
          <a:xfrm>
            <a:off x="4955001" y="2427495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443K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A0CEDC-39DB-0142-BA6D-579B6B9AF2D1}"/>
              </a:ext>
            </a:extLst>
          </p:cNvPr>
          <p:cNvSpPr txBox="1"/>
          <p:nvPr/>
        </p:nvSpPr>
        <p:spPr>
          <a:xfrm>
            <a:off x="5443142" y="2199528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453K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A1A94-EAA8-8144-9A46-F6DEC1015841}"/>
              </a:ext>
            </a:extLst>
          </p:cNvPr>
          <p:cNvSpPr txBox="1"/>
          <p:nvPr/>
        </p:nvSpPr>
        <p:spPr>
          <a:xfrm>
            <a:off x="5822628" y="2427494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463K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4D587B-91BB-8140-9392-F87FE22639DE}"/>
              </a:ext>
            </a:extLst>
          </p:cNvPr>
          <p:cNvSpPr txBox="1"/>
          <p:nvPr/>
        </p:nvSpPr>
        <p:spPr>
          <a:xfrm>
            <a:off x="6400646" y="2199529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473K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AF0DF-22CC-E84A-97CA-D5FE74BDCCC2}"/>
              </a:ext>
            </a:extLst>
          </p:cNvPr>
          <p:cNvSpPr txBox="1"/>
          <p:nvPr/>
        </p:nvSpPr>
        <p:spPr>
          <a:xfrm>
            <a:off x="7307399" y="2424822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483K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19500D-9334-F545-8A7E-14E606BA2493}"/>
              </a:ext>
            </a:extLst>
          </p:cNvPr>
          <p:cNvSpPr txBox="1"/>
          <p:nvPr/>
        </p:nvSpPr>
        <p:spPr>
          <a:xfrm>
            <a:off x="8008574" y="2199528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493K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DC0BA-1D7F-404C-A293-E9B4DA241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91" y="1413164"/>
            <a:ext cx="7023166" cy="446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3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38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Junjie Yin</dc:creator>
  <cp:lastModifiedBy>Junjie Yin</cp:lastModifiedBy>
  <cp:revision>5</cp:revision>
  <dcterms:created xsi:type="dcterms:W3CDTF">2018-07-16T14:33:44Z</dcterms:created>
  <dcterms:modified xsi:type="dcterms:W3CDTF">2018-12-03T02:14:04Z</dcterms:modified>
</cp:coreProperties>
</file>