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5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2B6B-723D-4248-8DC6-BA4054DD0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696C7-C7C1-594C-97CA-394DBD894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B480-1FB7-C540-8C07-3B99361C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A05D-3555-124D-A541-AB1F654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340B-9231-8E45-88A8-2B392AF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9D00-7FD8-C145-BB02-9AE8CF90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67782-3424-B64F-83F3-32E1A37A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4AD4-DF5B-8949-8B51-769EBD6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E6CE-6C5E-9D4B-AF5F-681D855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024A-9F3E-CD46-B328-FB8B10D4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EB404-B7F5-A94B-9450-718B5966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316C-C037-254C-9D6F-4176BB773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2909-3989-2D47-BD64-7CA0FFC8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2E8C-5AD2-2643-A601-F43DCF3F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5457-24AB-1543-810E-8FF00B8B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FA7-E31D-714B-A70C-DEDD5CE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CB5F-5066-034E-ADDD-58174D8D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E3E8-8FFF-A242-A6A3-C2A4F801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9382-3138-6A4F-86A3-FD0EA964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6D32-BD7A-D747-A8EB-CAC9FFEC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2A52-7EB8-7841-893D-0170AA10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0F9A-BDEA-0648-88C7-D4B1EA9B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F641-F030-8D44-A383-F117FAD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A708-D593-4E4A-8AC3-7C0820F0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4FA8-06AF-FB42-AFDF-7312B21A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F4F7-9634-2F42-A3D3-E130887E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8ADE-C9DF-CE4B-9253-8CDC92F5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4E294-E33F-8B40-BF3A-BF7B72A1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5A4F-BC1F-5D44-B02D-C3984C0F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8A433-27F5-8945-969A-D02888D4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D80F-360A-3743-846E-8730654F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D497-DBF4-754B-B2E6-4102DB73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22AA5-71DE-DB4B-B4E4-2024146F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74DC-50EF-BA49-B3A8-97AA66D3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3A20E-2C39-5544-AE32-DD06ACF73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02AF3-357D-D643-9C6D-F9B894F2F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742FC-9C9D-E64A-B146-D4AEEB60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F0ADC-9565-F24F-9994-6A108E5D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CE873-5F06-834F-B23B-127A5175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7A7C-8439-4A4D-BFD2-6CC32C90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F7F36-4B18-104A-BB35-C1C80FC2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C2F-DCFA-0B4E-B005-E4F16D16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45D28-D9E5-9345-9D99-EAE2608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1B28E-A4B9-9440-BD14-678688FA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FCBDB-A933-5B48-9836-81B9B945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5F07-CAC6-014E-A7C0-4966B725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5E77-A234-0547-A241-B9AFBA90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3054-28B6-E843-A89C-C0DE3F13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8067-B94D-D242-88D3-AC598219F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4581D-6F2F-484A-9F26-1DE6FDBE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6A698-3029-3743-9F6E-9A058E26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02BF-B3A6-AB4A-9F57-2AE67F6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F682-7473-9F46-8F18-44214E55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5A7B6-3EE3-C846-93D2-540E5EA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7781A-FEDA-9545-BF45-378C4E7A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12464-5220-F341-91E3-1EEA6F35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F33F-7390-D441-A79E-02AC1D3D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8934-A923-D74A-8CEF-53D9C6FE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2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C8F69-4C89-A44C-A7D2-1A86D8BB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FF2B7-F62D-8243-850F-84261430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5111-4FE2-8541-A95D-AF1405F4C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FCE0-A72C-8146-9F77-874B7096F4C7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EE74-0854-F24B-99A9-BF4795CD3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2D51-23A8-2A44-B055-F994B51B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73C2-A624-B340-83DE-F51B4BC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E86246-1D21-1D40-861C-C9DC3CA1D32D}"/>
              </a:ext>
            </a:extLst>
          </p:cNvPr>
          <p:cNvCxnSpPr/>
          <p:nvPr/>
        </p:nvCxnSpPr>
        <p:spPr>
          <a:xfrm flipV="1">
            <a:off x="2232837" y="2126511"/>
            <a:ext cx="0" cy="122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3E475B-EBE0-6946-AC86-B199E736AC86}"/>
              </a:ext>
            </a:extLst>
          </p:cNvPr>
          <p:cNvCxnSpPr>
            <a:cxnSpLocks/>
          </p:cNvCxnSpPr>
          <p:nvPr/>
        </p:nvCxnSpPr>
        <p:spPr>
          <a:xfrm>
            <a:off x="3522921" y="4160874"/>
            <a:ext cx="1144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400460-B194-694F-AA98-C183454A66E9}"/>
              </a:ext>
            </a:extLst>
          </p:cNvPr>
          <p:cNvSpPr txBox="1"/>
          <p:nvPr/>
        </p:nvSpPr>
        <p:spPr>
          <a:xfrm>
            <a:off x="1531088" y="2413589"/>
            <a:ext cx="70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7E-172D-2047-94AC-B6466F107E07}"/>
              </a:ext>
            </a:extLst>
          </p:cNvPr>
          <p:cNvSpPr txBox="1"/>
          <p:nvPr/>
        </p:nvSpPr>
        <p:spPr>
          <a:xfrm>
            <a:off x="3060404" y="4160874"/>
            <a:ext cx="206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C0EB13-4217-7047-B70B-24EAF483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6" y="1256179"/>
            <a:ext cx="3276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2</cp:revision>
  <dcterms:created xsi:type="dcterms:W3CDTF">2018-09-30T02:24:16Z</dcterms:created>
  <dcterms:modified xsi:type="dcterms:W3CDTF">2018-09-30T02:35:55Z</dcterms:modified>
</cp:coreProperties>
</file>