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ynCullen/Library/Containers/com.microsoft.Excel/Data/Desktop/GT%20fitting%20-%20bars%20copy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ynCullen/Library/Containers/com.microsoft.Excel/Data/Desktop/GT%20fitting%20-%20bars%20copy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ynCullen/Library/Containers/com.microsoft.Excel/Data/Desktop/GT%20fitting%20-%20bars%20copy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ynCullen/Library/Containers/com.microsoft.Excel/Data/Desktop/GT%20fitting%20-%20bars%20copy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ynCullen/Library/Containers/com.microsoft.Excel/Data/Desktop/GT%20fitting%20-%20bars%20copy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90-AB41-B50C-2DC349E6254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90-AB41-B50C-2DC349E62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1A-C749-B6CD-F4D3CA8B653E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1A-C749-B6CD-F4D3CA8B6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scatterChart>
        <c:scatterStyle val="smoothMarker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Tm (extended)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274.22350417303397</c:v>
                </c:pt>
                <c:pt idx="1">
                  <c:v>275.55389526575391</c:v>
                </c:pt>
                <c:pt idx="2">
                  <c:v>276.8095034033604</c:v>
                </c:pt>
                <c:pt idx="3">
                  <c:v>277.99582593250443</c:v>
                </c:pt>
                <c:pt idx="4">
                  <c:v>279.11781842375058</c:v>
                </c:pt>
                <c:pt idx="5">
                  <c:v>280.17995925369934</c:v>
                </c:pt>
                <c:pt idx="6">
                  <c:v>281.18630514124175</c:v>
                </c:pt>
                <c:pt idx="7">
                  <c:v>282.14053908131905</c:v>
                </c:pt>
                <c:pt idx="8">
                  <c:v>283.04601186215359</c:v>
                </c:pt>
                <c:pt idx="9">
                  <c:v>283.90577814502802</c:v>
                </c:pt>
                <c:pt idx="10">
                  <c:v>284.72262791852955</c:v>
                </c:pt>
                <c:pt idx="11">
                  <c:v>286.23757617380198</c:v>
                </c:pt>
                <c:pt idx="12">
                  <c:v>286.94016236867236</c:v>
                </c:pt>
                <c:pt idx="13">
                  <c:v>287.60884739493895</c:v>
                </c:pt>
                <c:pt idx="14">
                  <c:v>288.85164481569581</c:v>
                </c:pt>
                <c:pt idx="15">
                  <c:v>289.42898077554446</c:v>
                </c:pt>
                <c:pt idx="16">
                  <c:v>289.97888728454109</c:v>
                </c:pt>
                <c:pt idx="17">
                  <c:v>291.00160576838005</c:v>
                </c:pt>
                <c:pt idx="18">
                  <c:v>291.92925852573791</c:v>
                </c:pt>
                <c:pt idx="19">
                  <c:v>292.36002411298654</c:v>
                </c:pt>
                <c:pt idx="20">
                  <c:v>293.15998135909166</c:v>
                </c:pt>
                <c:pt idx="21">
                  <c:v>293.53080254284316</c:v>
                </c:pt>
                <c:pt idx="22">
                  <c:v>293.88317750767993</c:v>
                </c:pt>
                <c:pt idx="23">
                  <c:v>294.21778579126249</c:v>
                </c:pt>
                <c:pt idx="24">
                  <c:v>294.53525972528735</c:v>
                </c:pt>
                <c:pt idx="25">
                  <c:v>294.83618770968002</c:v>
                </c:pt>
                <c:pt idx="26">
                  <c:v>295.39055732561337</c:v>
                </c:pt>
                <c:pt idx="27">
                  <c:v>295.88482950090406</c:v>
                </c:pt>
                <c:pt idx="28">
                  <c:v>296.11050955414009</c:v>
                </c:pt>
                <c:pt idx="29">
                  <c:v>296.52085187640057</c:v>
                </c:pt>
                <c:pt idx="30">
                  <c:v>296.70618860510803</c:v>
                </c:pt>
                <c:pt idx="31">
                  <c:v>296.87870921275129</c:v>
                </c:pt>
                <c:pt idx="32">
                  <c:v>297.0386886652625</c:v>
                </c:pt>
                <c:pt idx="33">
                  <c:v>297.32201128664667</c:v>
                </c:pt>
                <c:pt idx="34">
                  <c:v>297.44579468150897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1A-C749-B6CD-F4D3CA8B6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4E-CB44-BBDC-A861DC062E3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4E-CB44-BBDC-A861DC062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scatterChart>
        <c:scatterStyle val="smoothMarker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Tm (extended)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274.22350417303397</c:v>
                </c:pt>
                <c:pt idx="1">
                  <c:v>275.55389526575391</c:v>
                </c:pt>
                <c:pt idx="2">
                  <c:v>276.8095034033604</c:v>
                </c:pt>
                <c:pt idx="3">
                  <c:v>277.99582593250443</c:v>
                </c:pt>
                <c:pt idx="4">
                  <c:v>279.11781842375058</c:v>
                </c:pt>
                <c:pt idx="5">
                  <c:v>280.17995925369934</c:v>
                </c:pt>
                <c:pt idx="6">
                  <c:v>281.18630514124175</c:v>
                </c:pt>
                <c:pt idx="7">
                  <c:v>282.14053908131905</c:v>
                </c:pt>
                <c:pt idx="8">
                  <c:v>283.04601186215359</c:v>
                </c:pt>
                <c:pt idx="9">
                  <c:v>283.90577814502802</c:v>
                </c:pt>
                <c:pt idx="10">
                  <c:v>284.72262791852955</c:v>
                </c:pt>
                <c:pt idx="11">
                  <c:v>286.23757617380198</c:v>
                </c:pt>
                <c:pt idx="12">
                  <c:v>286.94016236867236</c:v>
                </c:pt>
                <c:pt idx="13">
                  <c:v>287.60884739493895</c:v>
                </c:pt>
                <c:pt idx="14">
                  <c:v>288.85164481569581</c:v>
                </c:pt>
                <c:pt idx="15">
                  <c:v>289.42898077554446</c:v>
                </c:pt>
                <c:pt idx="16">
                  <c:v>289.97888728454109</c:v>
                </c:pt>
                <c:pt idx="17">
                  <c:v>291.00160576838005</c:v>
                </c:pt>
                <c:pt idx="18">
                  <c:v>291.92925852573791</c:v>
                </c:pt>
                <c:pt idx="19">
                  <c:v>292.36002411298654</c:v>
                </c:pt>
                <c:pt idx="20">
                  <c:v>293.15998135909166</c:v>
                </c:pt>
                <c:pt idx="21">
                  <c:v>293.53080254284316</c:v>
                </c:pt>
                <c:pt idx="22">
                  <c:v>293.88317750767993</c:v>
                </c:pt>
                <c:pt idx="23">
                  <c:v>294.21778579126249</c:v>
                </c:pt>
                <c:pt idx="24">
                  <c:v>294.53525972528735</c:v>
                </c:pt>
                <c:pt idx="25">
                  <c:v>294.83618770968002</c:v>
                </c:pt>
                <c:pt idx="26">
                  <c:v>295.39055732561337</c:v>
                </c:pt>
                <c:pt idx="27">
                  <c:v>295.88482950090406</c:v>
                </c:pt>
                <c:pt idx="28">
                  <c:v>296.11050955414009</c:v>
                </c:pt>
                <c:pt idx="29">
                  <c:v>296.52085187640057</c:v>
                </c:pt>
                <c:pt idx="30">
                  <c:v>296.70618860510803</c:v>
                </c:pt>
                <c:pt idx="31">
                  <c:v>296.87870921275129</c:v>
                </c:pt>
                <c:pt idx="32">
                  <c:v>297.0386886652625</c:v>
                </c:pt>
                <c:pt idx="33">
                  <c:v>297.32201128664667</c:v>
                </c:pt>
                <c:pt idx="34">
                  <c:v>297.44579468150897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B4E-CB44-BBDC-A861DC062E31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Tm (once folded)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Sheet2!$F$2:$F$36</c:f>
              <c:numCache>
                <c:formatCode>General</c:formatCode>
                <c:ptCount val="35"/>
                <c:pt idx="0">
                  <c:v>262.11582814153047</c:v>
                </c:pt>
                <c:pt idx="1">
                  <c:v>263.68370672567187</c:v>
                </c:pt>
                <c:pt idx="2">
                  <c:v>265.16345288437617</c:v>
                </c:pt>
                <c:pt idx="3">
                  <c:v>266.56154529307281</c:v>
                </c:pt>
                <c:pt idx="4">
                  <c:v>267.88382413890884</c:v>
                </c:pt>
                <c:pt idx="5">
                  <c:v>269.13556723139607</c:v>
                </c:pt>
                <c:pt idx="6">
                  <c:v>270.32155545241659</c:v>
                </c:pt>
                <c:pt idx="7">
                  <c:v>271.44612924661516</c:v>
                </c:pt>
                <c:pt idx="8">
                  <c:v>272.51323754985174</c:v>
                </c:pt>
                <c:pt idx="9">
                  <c:v>273.52648030956504</c:v>
                </c:pt>
                <c:pt idx="10">
                  <c:v>274.48914555389962</c:v>
                </c:pt>
                <c:pt idx="11">
                  <c:v>276.27452651331953</c:v>
                </c:pt>
                <c:pt idx="12">
                  <c:v>277.10253104106971</c:v>
                </c:pt>
                <c:pt idx="13">
                  <c:v>277.89058271847222</c:v>
                </c:pt>
                <c:pt idx="14">
                  <c:v>279.35523132525674</c:v>
                </c:pt>
                <c:pt idx="15">
                  <c:v>280.03562725714073</c:v>
                </c:pt>
                <c:pt idx="16">
                  <c:v>280.68369731973644</c:v>
                </c:pt>
                <c:pt idx="17">
                  <c:v>281.88898080155707</c:v>
                </c:pt>
                <c:pt idx="18">
                  <c:v>282.98222841854727</c:v>
                </c:pt>
                <c:pt idx="19">
                  <c:v>283.48988976920424</c:v>
                </c:pt>
                <c:pt idx="20">
                  <c:v>284.43264700898152</c:v>
                </c:pt>
                <c:pt idx="21">
                  <c:v>284.86966330872337</c:v>
                </c:pt>
                <c:pt idx="22">
                  <c:v>285.2849405636436</c:v>
                </c:pt>
                <c:pt idx="23">
                  <c:v>285.6792796153527</c:v>
                </c:pt>
                <c:pt idx="24">
                  <c:v>286.05342567278234</c:v>
                </c:pt>
                <c:pt idx="25">
                  <c:v>286.40807217085342</c:v>
                </c:pt>
                <c:pt idx="26">
                  <c:v>287.06140204751659</c:v>
                </c:pt>
                <c:pt idx="27">
                  <c:v>287.64390651752996</c:v>
                </c:pt>
                <c:pt idx="28">
                  <c:v>287.90987261146495</c:v>
                </c:pt>
                <c:pt idx="29">
                  <c:v>288.39346494965753</c:v>
                </c:pt>
                <c:pt idx="30">
                  <c:v>288.61188605108055</c:v>
                </c:pt>
                <c:pt idx="31">
                  <c:v>288.81520323166529</c:v>
                </c:pt>
                <c:pt idx="32">
                  <c:v>289.00374054138388</c:v>
                </c:pt>
                <c:pt idx="33">
                  <c:v>289.33763895133404</c:v>
                </c:pt>
                <c:pt idx="34">
                  <c:v>289.48351886209025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B4E-CB44-BBDC-A861DC062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Sheet2!$S$2:$S$36</c:f>
                <c:numCache>
                  <c:formatCode>General</c:formatCode>
                  <c:ptCount val="35"/>
                  <c:pt idx="0">
                    <c:v>6.4200000000000159</c:v>
                  </c:pt>
                  <c:pt idx="1">
                    <c:v>8.9600000000000364</c:v>
                  </c:pt>
                  <c:pt idx="2">
                    <c:v>0</c:v>
                  </c:pt>
                  <c:pt idx="3">
                    <c:v>0</c:v>
                  </c:pt>
                  <c:pt idx="4">
                    <c:v>5.9000000000000341</c:v>
                  </c:pt>
                  <c:pt idx="5">
                    <c:v>0</c:v>
                  </c:pt>
                  <c:pt idx="6">
                    <c:v>9.0600000000000591</c:v>
                  </c:pt>
                  <c:pt idx="7">
                    <c:v>0</c:v>
                  </c:pt>
                  <c:pt idx="8">
                    <c:v>8.8600000000000136</c:v>
                  </c:pt>
                  <c:pt idx="9">
                    <c:v>0</c:v>
                  </c:pt>
                  <c:pt idx="10">
                    <c:v>6.5500000000000682</c:v>
                  </c:pt>
                  <c:pt idx="11">
                    <c:v>11.189999999999998</c:v>
                  </c:pt>
                  <c:pt idx="12">
                    <c:v>10.900000000000034</c:v>
                  </c:pt>
                  <c:pt idx="13">
                    <c:v>7.0699999999999932</c:v>
                  </c:pt>
                  <c:pt idx="14">
                    <c:v>4.9700000000000273</c:v>
                  </c:pt>
                  <c:pt idx="15">
                    <c:v>5.6200000000000045</c:v>
                  </c:pt>
                  <c:pt idx="16">
                    <c:v>5.0500000000000114</c:v>
                  </c:pt>
                  <c:pt idx="17">
                    <c:v>9.1000000000000227</c:v>
                  </c:pt>
                  <c:pt idx="18">
                    <c:v>0</c:v>
                  </c:pt>
                  <c:pt idx="19">
                    <c:v>8.8400000000000318</c:v>
                  </c:pt>
                  <c:pt idx="20">
                    <c:v>10.210000000000036</c:v>
                  </c:pt>
                  <c:pt idx="21">
                    <c:v>5.4000000000000341</c:v>
                  </c:pt>
                  <c:pt idx="22">
                    <c:v>13.240000000000066</c:v>
                  </c:pt>
                  <c:pt idx="23">
                    <c:v>13.690000000000055</c:v>
                  </c:pt>
                  <c:pt idx="24">
                    <c:v>16.400000000000034</c:v>
                  </c:pt>
                  <c:pt idx="25">
                    <c:v>15.310000000000059</c:v>
                  </c:pt>
                  <c:pt idx="26">
                    <c:v>6.5500000000000682</c:v>
                  </c:pt>
                  <c:pt idx="27">
                    <c:v>6.9900000000000659</c:v>
                  </c:pt>
                  <c:pt idx="28">
                    <c:v>8.1700000000000159</c:v>
                  </c:pt>
                  <c:pt idx="29">
                    <c:v>8.2600000000000477</c:v>
                  </c:pt>
                  <c:pt idx="30">
                    <c:v>7.660000000000025</c:v>
                  </c:pt>
                  <c:pt idx="31">
                    <c:v>0</c:v>
                  </c:pt>
                  <c:pt idx="32">
                    <c:v>6.5800000000000409</c:v>
                  </c:pt>
                  <c:pt idx="33">
                    <c:v>5.7100000000000364</c:v>
                  </c:pt>
                  <c:pt idx="34">
                    <c:v>4.5200000000000387</c:v>
                  </c:pt>
                </c:numCache>
              </c:numRef>
            </c:plus>
            <c:minus>
              <c:numRef>
                <c:f>Sheet2!$R$2:$R$36</c:f>
                <c:numCache>
                  <c:formatCode>General</c:formatCode>
                  <c:ptCount val="35"/>
                  <c:pt idx="0">
                    <c:v>10.579999999999984</c:v>
                  </c:pt>
                  <c:pt idx="1">
                    <c:v>8.0399999999999636</c:v>
                  </c:pt>
                  <c:pt idx="2">
                    <c:v>0</c:v>
                  </c:pt>
                  <c:pt idx="3">
                    <c:v>0</c:v>
                  </c:pt>
                  <c:pt idx="4">
                    <c:v>11.099999999999966</c:v>
                  </c:pt>
                  <c:pt idx="5">
                    <c:v>0</c:v>
                  </c:pt>
                  <c:pt idx="6">
                    <c:v>4.67999999999995</c:v>
                  </c:pt>
                  <c:pt idx="7">
                    <c:v>0</c:v>
                  </c:pt>
                  <c:pt idx="8">
                    <c:v>4.8799999999999955</c:v>
                  </c:pt>
                  <c:pt idx="9">
                    <c:v>0</c:v>
                  </c:pt>
                  <c:pt idx="10">
                    <c:v>7.1899999999999409</c:v>
                  </c:pt>
                  <c:pt idx="11">
                    <c:v>7.6999999999999886</c:v>
                  </c:pt>
                  <c:pt idx="12">
                    <c:v>7.9899999999999523</c:v>
                  </c:pt>
                  <c:pt idx="13">
                    <c:v>11.819999999999993</c:v>
                  </c:pt>
                  <c:pt idx="14">
                    <c:v>6.3599999999999568</c:v>
                  </c:pt>
                  <c:pt idx="15">
                    <c:v>10.069999999999993</c:v>
                  </c:pt>
                  <c:pt idx="16">
                    <c:v>10.639999999999986</c:v>
                  </c:pt>
                  <c:pt idx="17">
                    <c:v>6.589999999999975</c:v>
                  </c:pt>
                  <c:pt idx="18">
                    <c:v>0</c:v>
                  </c:pt>
                  <c:pt idx="19">
                    <c:v>0.66999999999995907</c:v>
                  </c:pt>
                  <c:pt idx="20">
                    <c:v>-0.70000000000004547</c:v>
                  </c:pt>
                  <c:pt idx="21">
                    <c:v>4.1099999999999568</c:v>
                  </c:pt>
                  <c:pt idx="22">
                    <c:v>9.9999999999340616E-3</c:v>
                  </c:pt>
                  <c:pt idx="23">
                    <c:v>-0.44000000000005457</c:v>
                  </c:pt>
                  <c:pt idx="24">
                    <c:v>-3.1500000000000341</c:v>
                  </c:pt>
                  <c:pt idx="25">
                    <c:v>-2.0600000000000591</c:v>
                  </c:pt>
                  <c:pt idx="26">
                    <c:v>6.6999999999999318</c:v>
                  </c:pt>
                  <c:pt idx="27">
                    <c:v>6.2599999999999341</c:v>
                  </c:pt>
                  <c:pt idx="28">
                    <c:v>-6.9999999999993179E-2</c:v>
                  </c:pt>
                  <c:pt idx="29">
                    <c:v>3.0799999999999841</c:v>
                  </c:pt>
                  <c:pt idx="30">
                    <c:v>3.6800000000000068</c:v>
                  </c:pt>
                  <c:pt idx="31">
                    <c:v>0</c:v>
                  </c:pt>
                  <c:pt idx="32">
                    <c:v>4.7599999999999909</c:v>
                  </c:pt>
                  <c:pt idx="33">
                    <c:v>5.6299999999999955</c:v>
                  </c:pt>
                  <c:pt idx="34">
                    <c:v>6.8199999999999932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DD-B14E-BCDE-C3BC9898151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Sheet2!$Q$2:$Q$36</c:f>
                <c:numCache>
                  <c:formatCode>General</c:formatCode>
                  <c:ptCount val="35"/>
                  <c:pt idx="0">
                    <c:v>8.5900000000000318</c:v>
                  </c:pt>
                  <c:pt idx="1">
                    <c:v>7.4900000000000659</c:v>
                  </c:pt>
                  <c:pt idx="2">
                    <c:v>0</c:v>
                  </c:pt>
                  <c:pt idx="3">
                    <c:v>5.3400000000000318</c:v>
                  </c:pt>
                  <c:pt idx="4">
                    <c:v>3.6200000000000614</c:v>
                  </c:pt>
                  <c:pt idx="5">
                    <c:v>3.8900000000000432</c:v>
                  </c:pt>
                  <c:pt idx="6">
                    <c:v>0</c:v>
                  </c:pt>
                  <c:pt idx="7">
                    <c:v>8.3600000000000705</c:v>
                  </c:pt>
                  <c:pt idx="8">
                    <c:v>0</c:v>
                  </c:pt>
                  <c:pt idx="9">
                    <c:v>0</c:v>
                  </c:pt>
                  <c:pt idx="10">
                    <c:v>3.9900000000000659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6.0600000000000591</c:v>
                  </c:pt>
                  <c:pt idx="16">
                    <c:v>7.910000000000025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3.6400000000000432</c:v>
                  </c:pt>
                  <c:pt idx="22">
                    <c:v>0</c:v>
                  </c:pt>
                  <c:pt idx="23">
                    <c:v>6.6399999999999864</c:v>
                  </c:pt>
                  <c:pt idx="24">
                    <c:v>6.1800000000000068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8.6899999999999977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</c:numCache>
              </c:numRef>
            </c:plus>
            <c:minus>
              <c:numRef>
                <c:f>Sheet2!$P$2:$P$36</c:f>
                <c:numCache>
                  <c:formatCode>General</c:formatCode>
                  <c:ptCount val="35"/>
                  <c:pt idx="0">
                    <c:v>5.8349999999999795</c:v>
                  </c:pt>
                  <c:pt idx="1">
                    <c:v>6.9349999999999454</c:v>
                  </c:pt>
                  <c:pt idx="2">
                    <c:v>0</c:v>
                  </c:pt>
                  <c:pt idx="3">
                    <c:v>9.0849999999999795</c:v>
                  </c:pt>
                  <c:pt idx="4">
                    <c:v>10.80499999999995</c:v>
                  </c:pt>
                  <c:pt idx="5">
                    <c:v>10.534999999999968</c:v>
                  </c:pt>
                  <c:pt idx="6">
                    <c:v>0</c:v>
                  </c:pt>
                  <c:pt idx="7">
                    <c:v>3.2999999999999545</c:v>
                  </c:pt>
                  <c:pt idx="8">
                    <c:v>0</c:v>
                  </c:pt>
                  <c:pt idx="9">
                    <c:v>0</c:v>
                  </c:pt>
                  <c:pt idx="10">
                    <c:v>7.6699999999999591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7.2599999999999341</c:v>
                  </c:pt>
                  <c:pt idx="16">
                    <c:v>5.4099999999999682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4.42999999999995</c:v>
                  </c:pt>
                  <c:pt idx="22">
                    <c:v>0</c:v>
                  </c:pt>
                  <c:pt idx="23">
                    <c:v>4.5999999999999659</c:v>
                  </c:pt>
                  <c:pt idx="24">
                    <c:v>5.0599999999999454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0.91999999999995907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DD-B14E-BCDE-C3BC98981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scatterChart>
        <c:scatterStyle val="smoothMarker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Tm (extended)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274.22350417303397</c:v>
                </c:pt>
                <c:pt idx="1">
                  <c:v>275.55389526575391</c:v>
                </c:pt>
                <c:pt idx="2">
                  <c:v>276.8095034033604</c:v>
                </c:pt>
                <c:pt idx="3">
                  <c:v>277.99582593250443</c:v>
                </c:pt>
                <c:pt idx="4">
                  <c:v>279.11781842375058</c:v>
                </c:pt>
                <c:pt idx="5">
                  <c:v>280.17995925369934</c:v>
                </c:pt>
                <c:pt idx="6">
                  <c:v>281.18630514124175</c:v>
                </c:pt>
                <c:pt idx="7">
                  <c:v>282.14053908131905</c:v>
                </c:pt>
                <c:pt idx="8">
                  <c:v>283.04601186215359</c:v>
                </c:pt>
                <c:pt idx="9">
                  <c:v>283.90577814502802</c:v>
                </c:pt>
                <c:pt idx="10">
                  <c:v>284.72262791852955</c:v>
                </c:pt>
                <c:pt idx="11">
                  <c:v>286.23757617380198</c:v>
                </c:pt>
                <c:pt idx="12">
                  <c:v>286.94016236867236</c:v>
                </c:pt>
                <c:pt idx="13">
                  <c:v>287.60884739493895</c:v>
                </c:pt>
                <c:pt idx="14">
                  <c:v>288.85164481569581</c:v>
                </c:pt>
                <c:pt idx="15">
                  <c:v>289.42898077554446</c:v>
                </c:pt>
                <c:pt idx="16">
                  <c:v>289.97888728454109</c:v>
                </c:pt>
                <c:pt idx="17">
                  <c:v>291.00160576838005</c:v>
                </c:pt>
                <c:pt idx="18">
                  <c:v>291.92925852573791</c:v>
                </c:pt>
                <c:pt idx="19">
                  <c:v>292.36002411298654</c:v>
                </c:pt>
                <c:pt idx="20">
                  <c:v>293.15998135909166</c:v>
                </c:pt>
                <c:pt idx="21">
                  <c:v>293.53080254284316</c:v>
                </c:pt>
                <c:pt idx="22">
                  <c:v>293.88317750767993</c:v>
                </c:pt>
                <c:pt idx="23">
                  <c:v>294.21778579126249</c:v>
                </c:pt>
                <c:pt idx="24">
                  <c:v>294.53525972528735</c:v>
                </c:pt>
                <c:pt idx="25">
                  <c:v>294.83618770968002</c:v>
                </c:pt>
                <c:pt idx="26">
                  <c:v>295.39055732561337</c:v>
                </c:pt>
                <c:pt idx="27">
                  <c:v>295.88482950090406</c:v>
                </c:pt>
                <c:pt idx="28">
                  <c:v>296.11050955414009</c:v>
                </c:pt>
                <c:pt idx="29">
                  <c:v>296.52085187640057</c:v>
                </c:pt>
                <c:pt idx="30">
                  <c:v>296.70618860510803</c:v>
                </c:pt>
                <c:pt idx="31">
                  <c:v>296.87870921275129</c:v>
                </c:pt>
                <c:pt idx="32">
                  <c:v>297.0386886652625</c:v>
                </c:pt>
                <c:pt idx="33">
                  <c:v>297.32201128664667</c:v>
                </c:pt>
                <c:pt idx="34">
                  <c:v>297.44579468150897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9DD-B14E-BCDE-C3BC98981519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Tm (once folded)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Sheet2!$F$2:$F$36</c:f>
              <c:numCache>
                <c:formatCode>General</c:formatCode>
                <c:ptCount val="35"/>
                <c:pt idx="0">
                  <c:v>262.11582814153047</c:v>
                </c:pt>
                <c:pt idx="1">
                  <c:v>263.68370672567187</c:v>
                </c:pt>
                <c:pt idx="2">
                  <c:v>265.16345288437617</c:v>
                </c:pt>
                <c:pt idx="3">
                  <c:v>266.56154529307281</c:v>
                </c:pt>
                <c:pt idx="4">
                  <c:v>267.88382413890884</c:v>
                </c:pt>
                <c:pt idx="5">
                  <c:v>269.13556723139607</c:v>
                </c:pt>
                <c:pt idx="6">
                  <c:v>270.32155545241659</c:v>
                </c:pt>
                <c:pt idx="7">
                  <c:v>271.44612924661516</c:v>
                </c:pt>
                <c:pt idx="8">
                  <c:v>272.51323754985174</c:v>
                </c:pt>
                <c:pt idx="9">
                  <c:v>273.52648030956504</c:v>
                </c:pt>
                <c:pt idx="10">
                  <c:v>274.48914555389962</c:v>
                </c:pt>
                <c:pt idx="11">
                  <c:v>276.27452651331953</c:v>
                </c:pt>
                <c:pt idx="12">
                  <c:v>277.10253104106971</c:v>
                </c:pt>
                <c:pt idx="13">
                  <c:v>277.89058271847222</c:v>
                </c:pt>
                <c:pt idx="14">
                  <c:v>279.35523132525674</c:v>
                </c:pt>
                <c:pt idx="15">
                  <c:v>280.03562725714073</c:v>
                </c:pt>
                <c:pt idx="16">
                  <c:v>280.68369731973644</c:v>
                </c:pt>
                <c:pt idx="17">
                  <c:v>281.88898080155707</c:v>
                </c:pt>
                <c:pt idx="18">
                  <c:v>282.98222841854727</c:v>
                </c:pt>
                <c:pt idx="19">
                  <c:v>283.48988976920424</c:v>
                </c:pt>
                <c:pt idx="20">
                  <c:v>284.43264700898152</c:v>
                </c:pt>
                <c:pt idx="21">
                  <c:v>284.86966330872337</c:v>
                </c:pt>
                <c:pt idx="22">
                  <c:v>285.2849405636436</c:v>
                </c:pt>
                <c:pt idx="23">
                  <c:v>285.6792796153527</c:v>
                </c:pt>
                <c:pt idx="24">
                  <c:v>286.05342567278234</c:v>
                </c:pt>
                <c:pt idx="25">
                  <c:v>286.40807217085342</c:v>
                </c:pt>
                <c:pt idx="26">
                  <c:v>287.06140204751659</c:v>
                </c:pt>
                <c:pt idx="27">
                  <c:v>287.64390651752996</c:v>
                </c:pt>
                <c:pt idx="28">
                  <c:v>287.90987261146495</c:v>
                </c:pt>
                <c:pt idx="29">
                  <c:v>288.39346494965753</c:v>
                </c:pt>
                <c:pt idx="30">
                  <c:v>288.61188605108055</c:v>
                </c:pt>
                <c:pt idx="31">
                  <c:v>288.81520323166529</c:v>
                </c:pt>
                <c:pt idx="32">
                  <c:v>289.00374054138388</c:v>
                </c:pt>
                <c:pt idx="33">
                  <c:v>289.33763895133404</c:v>
                </c:pt>
                <c:pt idx="34">
                  <c:v>289.48351886209025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9DD-B14E-BCDE-C3BC98981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DD-B14E-BCDE-C3BC9898151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DD-B14E-BCDE-C3BC98981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scatterChart>
        <c:scatterStyle val="smoothMarker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Tm (extended)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274.22350417303397</c:v>
                </c:pt>
                <c:pt idx="1">
                  <c:v>275.55389526575391</c:v>
                </c:pt>
                <c:pt idx="2">
                  <c:v>276.8095034033604</c:v>
                </c:pt>
                <c:pt idx="3">
                  <c:v>277.99582593250443</c:v>
                </c:pt>
                <c:pt idx="4">
                  <c:v>279.11781842375058</c:v>
                </c:pt>
                <c:pt idx="5">
                  <c:v>280.17995925369934</c:v>
                </c:pt>
                <c:pt idx="6">
                  <c:v>281.18630514124175</c:v>
                </c:pt>
                <c:pt idx="7">
                  <c:v>282.14053908131905</c:v>
                </c:pt>
                <c:pt idx="8">
                  <c:v>283.04601186215359</c:v>
                </c:pt>
                <c:pt idx="9">
                  <c:v>283.90577814502802</c:v>
                </c:pt>
                <c:pt idx="10">
                  <c:v>284.72262791852955</c:v>
                </c:pt>
                <c:pt idx="11">
                  <c:v>286.23757617380198</c:v>
                </c:pt>
                <c:pt idx="12">
                  <c:v>286.94016236867236</c:v>
                </c:pt>
                <c:pt idx="13">
                  <c:v>287.60884739493895</c:v>
                </c:pt>
                <c:pt idx="14">
                  <c:v>288.85164481569581</c:v>
                </c:pt>
                <c:pt idx="15">
                  <c:v>289.42898077554446</c:v>
                </c:pt>
                <c:pt idx="16">
                  <c:v>289.97888728454109</c:v>
                </c:pt>
                <c:pt idx="17">
                  <c:v>291.00160576838005</c:v>
                </c:pt>
                <c:pt idx="18">
                  <c:v>291.92925852573791</c:v>
                </c:pt>
                <c:pt idx="19">
                  <c:v>292.36002411298654</c:v>
                </c:pt>
                <c:pt idx="20">
                  <c:v>293.15998135909166</c:v>
                </c:pt>
                <c:pt idx="21">
                  <c:v>293.53080254284316</c:v>
                </c:pt>
                <c:pt idx="22">
                  <c:v>293.88317750767993</c:v>
                </c:pt>
                <c:pt idx="23">
                  <c:v>294.21778579126249</c:v>
                </c:pt>
                <c:pt idx="24">
                  <c:v>294.53525972528735</c:v>
                </c:pt>
                <c:pt idx="25">
                  <c:v>294.83618770968002</c:v>
                </c:pt>
                <c:pt idx="26">
                  <c:v>295.39055732561337</c:v>
                </c:pt>
                <c:pt idx="27">
                  <c:v>295.88482950090406</c:v>
                </c:pt>
                <c:pt idx="28">
                  <c:v>296.11050955414009</c:v>
                </c:pt>
                <c:pt idx="29">
                  <c:v>296.52085187640057</c:v>
                </c:pt>
                <c:pt idx="30">
                  <c:v>296.70618860510803</c:v>
                </c:pt>
                <c:pt idx="31">
                  <c:v>296.87870921275129</c:v>
                </c:pt>
                <c:pt idx="32">
                  <c:v>297.0386886652625</c:v>
                </c:pt>
                <c:pt idx="33">
                  <c:v>297.32201128664667</c:v>
                </c:pt>
                <c:pt idx="34">
                  <c:v>297.44579468150897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9DD-B14E-BCDE-C3BC98981519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Tm (once folded)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Sheet2!$F$2:$F$36</c:f>
              <c:numCache>
                <c:formatCode>General</c:formatCode>
                <c:ptCount val="35"/>
                <c:pt idx="0">
                  <c:v>262.11582814153047</c:v>
                </c:pt>
                <c:pt idx="1">
                  <c:v>263.68370672567187</c:v>
                </c:pt>
                <c:pt idx="2">
                  <c:v>265.16345288437617</c:v>
                </c:pt>
                <c:pt idx="3">
                  <c:v>266.56154529307281</c:v>
                </c:pt>
                <c:pt idx="4">
                  <c:v>267.88382413890884</c:v>
                </c:pt>
                <c:pt idx="5">
                  <c:v>269.13556723139607</c:v>
                </c:pt>
                <c:pt idx="6">
                  <c:v>270.32155545241659</c:v>
                </c:pt>
                <c:pt idx="7">
                  <c:v>271.44612924661516</c:v>
                </c:pt>
                <c:pt idx="8">
                  <c:v>272.51323754985174</c:v>
                </c:pt>
                <c:pt idx="9">
                  <c:v>273.52648030956504</c:v>
                </c:pt>
                <c:pt idx="10">
                  <c:v>274.48914555389962</c:v>
                </c:pt>
                <c:pt idx="11">
                  <c:v>276.27452651331953</c:v>
                </c:pt>
                <c:pt idx="12">
                  <c:v>277.10253104106971</c:v>
                </c:pt>
                <c:pt idx="13">
                  <c:v>277.89058271847222</c:v>
                </c:pt>
                <c:pt idx="14">
                  <c:v>279.35523132525674</c:v>
                </c:pt>
                <c:pt idx="15">
                  <c:v>280.03562725714073</c:v>
                </c:pt>
                <c:pt idx="16">
                  <c:v>280.68369731973644</c:v>
                </c:pt>
                <c:pt idx="17">
                  <c:v>281.88898080155707</c:v>
                </c:pt>
                <c:pt idx="18">
                  <c:v>282.98222841854727</c:v>
                </c:pt>
                <c:pt idx="19">
                  <c:v>283.48988976920424</c:v>
                </c:pt>
                <c:pt idx="20">
                  <c:v>284.43264700898152</c:v>
                </c:pt>
                <c:pt idx="21">
                  <c:v>284.86966330872337</c:v>
                </c:pt>
                <c:pt idx="22">
                  <c:v>285.2849405636436</c:v>
                </c:pt>
                <c:pt idx="23">
                  <c:v>285.6792796153527</c:v>
                </c:pt>
                <c:pt idx="24">
                  <c:v>286.05342567278234</c:v>
                </c:pt>
                <c:pt idx="25">
                  <c:v>286.40807217085342</c:v>
                </c:pt>
                <c:pt idx="26">
                  <c:v>287.06140204751659</c:v>
                </c:pt>
                <c:pt idx="27">
                  <c:v>287.64390651752996</c:v>
                </c:pt>
                <c:pt idx="28">
                  <c:v>287.90987261146495</c:v>
                </c:pt>
                <c:pt idx="29">
                  <c:v>288.39346494965753</c:v>
                </c:pt>
                <c:pt idx="30">
                  <c:v>288.61188605108055</c:v>
                </c:pt>
                <c:pt idx="31">
                  <c:v>288.81520323166529</c:v>
                </c:pt>
                <c:pt idx="32">
                  <c:v>289.00374054138388</c:v>
                </c:pt>
                <c:pt idx="33">
                  <c:v>289.33763895133404</c:v>
                </c:pt>
                <c:pt idx="34">
                  <c:v>289.48351886209025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9DD-B14E-BCDE-C3BC98981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F807-0CD9-DF4A-9BDC-BD4137EDD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352A1-0047-6B4B-94D3-D8F775A1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13EF-8C5F-604B-BB9F-432DABA1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475F8-EE68-FE4F-B5DD-09F718BC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00F9-BA1E-5B42-8036-55A8E944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8FB0-AF57-A743-B90A-708F3E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D2562-72CA-1C4F-B9CC-D4C0F4C78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1365-CDB9-C64E-9BAC-7B9AE352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10E5-6B1B-9C45-BBDF-F3478A6B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C709-91FB-B74A-B5E8-1F7CB86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CD4FA-9A3F-3549-9360-48761B25D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782D7-EE75-0B46-B4D0-D51D3E48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290F-3CB6-5A4A-B6AF-2D8B143B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1FBD-234D-0445-8F43-2AFEAE8C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BC65-66AE-4A44-AF7F-4989CF03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15BE-CDD0-3740-974E-5D9D9BE9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E182-A5A6-4B48-9A22-C8D3616A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431C-F69F-4544-A75F-A46093A2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9D2D-2C65-7C4E-B101-E7CACB08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8279-6F04-1E4E-8FAA-FCD39DED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93A8-F460-3A49-9CE3-90E0A88A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5F045-208F-684E-BD1F-8D41F0C7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5C0F-0F13-4042-BB51-92CB78CB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DD5E-5148-7B4B-8D28-0BDF1394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C13C-F462-604E-ADEA-46601CD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3D3F-B19C-9648-8DF1-F51E3A8A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FB58-9A08-A646-A13D-308DE97F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A7EC-C640-A14A-B665-AD17E4AF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4D907-72DE-FB4D-A39A-A983C147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BF0F5-FF70-6940-BB7A-49FFB2E7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8062-1C3D-5547-8BE3-E02CDB00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8E35-04D1-5C49-A39F-9F005CAC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4208-9948-CF44-AA00-06DC1541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835D-6A84-0A41-8A7A-4EFA2DA5B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0A4BF-C936-134F-B6A4-DDBDBF44E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CBEE3-6B45-C14F-ABC0-709AE8532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2A0FF-EECA-3249-9CEE-6F05E0E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2DB8D-BF9D-5148-A5D2-50F9E3D9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DF843-458F-6041-8D53-28AE4DF0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2870-B046-5C42-BF4B-E2C1B7A1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E751C-42C0-8148-9E18-E9719944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8197-5CAE-BE41-A1AB-F17A4D93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E9304-80C0-2741-890F-0EDABC8E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7DCB2-C4E3-7949-A49B-C9419AD5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9F912-B08C-B84D-8623-EA1AD44B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4857-18C7-AF4F-BB11-F67BED9B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2751-6C3D-394D-84D0-C5A8C6A6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4EF1-87CA-6C4D-8A7C-2CA58E35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ADC8F-1F72-2C47-9976-085B6A46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20DE-FD0E-D34D-A96E-5E9F6172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9D85-DA2F-C14F-B71C-252F03DB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E0AA-B4B4-D84B-B0A2-C8FB11D6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0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FF71-523B-8743-A5CA-9BFEE295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7884-1334-8045-A2A8-19A140DB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F6791-F733-E54D-B827-6DEBE9A1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619E-1A60-A145-BD03-04233785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8F10-6415-054D-A4FC-4662D9F2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27779-5709-0543-9708-19EC00E4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B747E-C5F9-B045-B3E5-1D064DCA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AD6A-6780-9942-9686-CEE3D87E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500A-D557-B948-9261-4CDF1CD1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6DF7-F955-2C49-99FE-ADCCEAEC110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376C-402F-E549-ACEF-8253512B3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9403-C70A-034A-815B-4155E26A9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F41D70-38A6-F541-811B-AF027AF16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495035"/>
              </p:ext>
            </p:extLst>
          </p:nvPr>
        </p:nvGraphicFramePr>
        <p:xfrm>
          <a:off x="1847625" y="1600200"/>
          <a:ext cx="7504193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86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B76AD0-8B3F-B941-B6D2-6F5414F33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333932"/>
              </p:ext>
            </p:extLst>
          </p:nvPr>
        </p:nvGraphicFramePr>
        <p:xfrm>
          <a:off x="1847624" y="1600200"/>
          <a:ext cx="8335467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4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9B94D5-EB0B-5F4A-9855-66153D404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486517"/>
              </p:ext>
            </p:extLst>
          </p:nvPr>
        </p:nvGraphicFramePr>
        <p:xfrm>
          <a:off x="1847624" y="1600200"/>
          <a:ext cx="8496752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18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04F238-034A-40C8-B838-199A833C0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75659"/>
              </p:ext>
            </p:extLst>
          </p:nvPr>
        </p:nvGraphicFramePr>
        <p:xfrm>
          <a:off x="1847624" y="1600200"/>
          <a:ext cx="8496752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49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04F238-034A-40C8-B838-199A833C0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209122"/>
              </p:ext>
            </p:extLst>
          </p:nvPr>
        </p:nvGraphicFramePr>
        <p:xfrm>
          <a:off x="1710286" y="1610711"/>
          <a:ext cx="8496752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8AA4C30-4C7A-514E-A4A9-CA5E2AEF8334}"/>
              </a:ext>
            </a:extLst>
          </p:cNvPr>
          <p:cNvSpPr/>
          <p:nvPr/>
        </p:nvSpPr>
        <p:spPr>
          <a:xfrm>
            <a:off x="3342290" y="3200277"/>
            <a:ext cx="924911" cy="9781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750B1-3218-1549-8B8B-1578137888E1}"/>
              </a:ext>
            </a:extLst>
          </p:cNvPr>
          <p:cNvSpPr/>
          <p:nvPr/>
        </p:nvSpPr>
        <p:spPr>
          <a:xfrm>
            <a:off x="4272427" y="2839750"/>
            <a:ext cx="709476" cy="7938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EB30E-EB8A-FF48-A4E5-F5AEA58D09BF}"/>
              </a:ext>
            </a:extLst>
          </p:cNvPr>
          <p:cNvSpPr/>
          <p:nvPr/>
        </p:nvSpPr>
        <p:spPr>
          <a:xfrm>
            <a:off x="4981903" y="2501462"/>
            <a:ext cx="609600" cy="11321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2E926-C294-4746-9BBC-B7728865684C}"/>
              </a:ext>
            </a:extLst>
          </p:cNvPr>
          <p:cNvSpPr/>
          <p:nvPr/>
        </p:nvSpPr>
        <p:spPr>
          <a:xfrm>
            <a:off x="6180085" y="2280744"/>
            <a:ext cx="336330" cy="5590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2BC0B-E002-B748-AF89-6A4CCCEA406A}"/>
              </a:ext>
            </a:extLst>
          </p:cNvPr>
          <p:cNvSpPr/>
          <p:nvPr/>
        </p:nvSpPr>
        <p:spPr>
          <a:xfrm>
            <a:off x="5591503" y="2280744"/>
            <a:ext cx="588581" cy="9195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420F5-EF35-9A41-AC7C-F1F3B05305BC}"/>
              </a:ext>
            </a:extLst>
          </p:cNvPr>
          <p:cNvSpPr/>
          <p:nvPr/>
        </p:nvSpPr>
        <p:spPr>
          <a:xfrm>
            <a:off x="6517161" y="2068582"/>
            <a:ext cx="577322" cy="7711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81C79-B534-004B-B0EE-17535AE047FC}"/>
              </a:ext>
            </a:extLst>
          </p:cNvPr>
          <p:cNvSpPr/>
          <p:nvPr/>
        </p:nvSpPr>
        <p:spPr>
          <a:xfrm>
            <a:off x="7094483" y="1786758"/>
            <a:ext cx="577322" cy="7147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A81A0-81D0-5B49-A2AE-E4009B77FE6E}"/>
              </a:ext>
            </a:extLst>
          </p:cNvPr>
          <p:cNvSpPr/>
          <p:nvPr/>
        </p:nvSpPr>
        <p:spPr>
          <a:xfrm>
            <a:off x="3342289" y="3899339"/>
            <a:ext cx="924911" cy="1171902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DE675-8DC2-BF45-93CC-5B761665A04E}"/>
              </a:ext>
            </a:extLst>
          </p:cNvPr>
          <p:cNvSpPr/>
          <p:nvPr/>
        </p:nvSpPr>
        <p:spPr>
          <a:xfrm>
            <a:off x="4267200" y="3478923"/>
            <a:ext cx="719929" cy="940373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9127B-8496-4A4B-B8D7-F07F675504DA}"/>
              </a:ext>
            </a:extLst>
          </p:cNvPr>
          <p:cNvSpPr/>
          <p:nvPr/>
        </p:nvSpPr>
        <p:spPr>
          <a:xfrm>
            <a:off x="4987129" y="3121572"/>
            <a:ext cx="604373" cy="129753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1718C0-9CB9-0B44-BF1D-55405850FCCF}"/>
              </a:ext>
            </a:extLst>
          </p:cNvPr>
          <p:cNvSpPr/>
          <p:nvPr/>
        </p:nvSpPr>
        <p:spPr>
          <a:xfrm>
            <a:off x="5591503" y="2839750"/>
            <a:ext cx="588582" cy="105958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E06A6-575F-0145-8286-C93E3ECF1FB3}"/>
              </a:ext>
            </a:extLst>
          </p:cNvPr>
          <p:cNvSpPr/>
          <p:nvPr/>
        </p:nvSpPr>
        <p:spPr>
          <a:xfrm>
            <a:off x="6180082" y="2839750"/>
            <a:ext cx="336332" cy="639173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63FAF-8E1D-7245-A7C4-D2213B489D53}"/>
              </a:ext>
            </a:extLst>
          </p:cNvPr>
          <p:cNvSpPr/>
          <p:nvPr/>
        </p:nvSpPr>
        <p:spPr>
          <a:xfrm>
            <a:off x="6516415" y="2575035"/>
            <a:ext cx="578068" cy="900958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606348-0717-8947-A92A-F8F09412F0A5}"/>
              </a:ext>
            </a:extLst>
          </p:cNvPr>
          <p:cNvSpPr/>
          <p:nvPr/>
        </p:nvSpPr>
        <p:spPr>
          <a:xfrm>
            <a:off x="7094110" y="2354316"/>
            <a:ext cx="578068" cy="76725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MS Reference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13</cp:revision>
  <dcterms:created xsi:type="dcterms:W3CDTF">2018-09-12T23:52:20Z</dcterms:created>
  <dcterms:modified xsi:type="dcterms:W3CDTF">2018-09-22T03:32:34Z</dcterms:modified>
</cp:coreProperties>
</file>