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3"/>
  </p:normalViewPr>
  <p:slideViewPr>
    <p:cSldViewPr snapToGrid="0" snapToObjects="1">
      <p:cViewPr varScale="1">
        <p:scale>
          <a:sx n="94" d="100"/>
          <a:sy n="94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herlynCullen/Dropbox/thesis/evaporation/graphs/logPvsT%20(T%20in%20Kelvin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4459562432638"/>
          <c:y val="4.8517520215633402E-2"/>
          <c:w val="0.729075781394806"/>
          <c:h val="0.88948787061994605"/>
        </c:manualLayout>
      </c:layout>
      <c:scatterChart>
        <c:scatterStyle val="smoothMarker"/>
        <c:varyColors val="0"/>
        <c:ser>
          <c:idx val="0"/>
          <c:order val="0"/>
          <c:tx>
            <c:v>n =1</c:v>
          </c:tx>
          <c:marker>
            <c:symbol val="none"/>
          </c:marker>
          <c:xVal>
            <c:numRef>
              <c:f>工作表1!$F$2:$F$30</c:f>
              <c:numCache>
                <c:formatCode>General</c:formatCode>
                <c:ptCount val="29"/>
                <c:pt idx="0">
                  <c:v>291.57480000000004</c:v>
                </c:pt>
                <c:pt idx="1">
                  <c:v>316.41660000000002</c:v>
                </c:pt>
                <c:pt idx="2">
                  <c:v>345.72059999999999</c:v>
                </c:pt>
                <c:pt idx="3">
                  <c:v>363.56940000000003</c:v>
                </c:pt>
                <c:pt idx="4">
                  <c:v>376.28999999999996</c:v>
                </c:pt>
                <c:pt idx="5">
                  <c:v>392.80680000000001</c:v>
                </c:pt>
                <c:pt idx="6">
                  <c:v>401.13179999999994</c:v>
                </c:pt>
                <c:pt idx="7">
                  <c:v>408.12479999999999</c:v>
                </c:pt>
                <c:pt idx="8">
                  <c:v>416.38319999999999</c:v>
                </c:pt>
                <c:pt idx="9">
                  <c:v>425.90699999999998</c:v>
                </c:pt>
                <c:pt idx="10">
                  <c:v>434.23200000000003</c:v>
                </c:pt>
                <c:pt idx="11">
                  <c:v>443.08980000000003</c:v>
                </c:pt>
                <c:pt idx="12">
                  <c:v>450.74879999999996</c:v>
                </c:pt>
                <c:pt idx="13">
                  <c:v>460.33920000000001</c:v>
                </c:pt>
                <c:pt idx="14">
                  <c:v>466.6662</c:v>
                </c:pt>
                <c:pt idx="15">
                  <c:v>471.1284</c:v>
                </c:pt>
                <c:pt idx="16">
                  <c:v>478.78739999999999</c:v>
                </c:pt>
                <c:pt idx="17">
                  <c:v>485.78040000000004</c:v>
                </c:pt>
                <c:pt idx="18">
                  <c:v>494.03880000000004</c:v>
                </c:pt>
                <c:pt idx="19">
                  <c:v>501.69779999999997</c:v>
                </c:pt>
                <c:pt idx="20">
                  <c:v>508.69080000000002</c:v>
                </c:pt>
                <c:pt idx="21">
                  <c:v>515.08439999999996</c:v>
                </c:pt>
                <c:pt idx="22">
                  <c:v>522.67680000000007</c:v>
                </c:pt>
                <c:pt idx="23">
                  <c:v>528.40440000000001</c:v>
                </c:pt>
                <c:pt idx="24">
                  <c:v>534.13200000000006</c:v>
                </c:pt>
                <c:pt idx="25">
                  <c:v>540.52559999999994</c:v>
                </c:pt>
                <c:pt idx="26">
                  <c:v>547.51859999999999</c:v>
                </c:pt>
                <c:pt idx="27">
                  <c:v>557.10900000000004</c:v>
                </c:pt>
                <c:pt idx="28">
                  <c:v>565.96680000000003</c:v>
                </c:pt>
              </c:numCache>
            </c:numRef>
          </c:xVal>
          <c:yVal>
            <c:numRef>
              <c:f>工作表1!$G$2:$G$30</c:f>
              <c:numCache>
                <c:formatCode>General</c:formatCode>
                <c:ptCount val="29"/>
                <c:pt idx="0">
                  <c:v>4.291812687467119</c:v>
                </c:pt>
                <c:pt idx="1">
                  <c:v>4.6897526961391565</c:v>
                </c:pt>
                <c:pt idx="2">
                  <c:v>5.087692704811194</c:v>
                </c:pt>
                <c:pt idx="3">
                  <c:v>5.291812687467119</c:v>
                </c:pt>
                <c:pt idx="4">
                  <c:v>5.4301153856334006</c:v>
                </c:pt>
                <c:pt idx="5">
                  <c:v>5.5928426831311002</c:v>
                </c:pt>
                <c:pt idx="6">
                  <c:v>5.6674763014280041</c:v>
                </c:pt>
                <c:pt idx="7">
                  <c:v>5.7311453812973818</c:v>
                </c:pt>
                <c:pt idx="8">
                  <c:v>5.8036960484459934</c:v>
                </c:pt>
                <c:pt idx="9">
                  <c:v>5.8658439551948378</c:v>
                </c:pt>
                <c:pt idx="10">
                  <c:v>5.9450252012424629</c:v>
                </c:pt>
                <c:pt idx="11">
                  <c:v>6.011971990873076</c:v>
                </c:pt>
                <c:pt idx="12">
                  <c:v>6.0699639378507628</c:v>
                </c:pt>
                <c:pt idx="13">
                  <c:v>6.1369107274813759</c:v>
                </c:pt>
                <c:pt idx="14">
                  <c:v>6.1811143899734295</c:v>
                </c:pt>
                <c:pt idx="15">
                  <c:v>6.2082666360170444</c:v>
                </c:pt>
                <c:pt idx="16">
                  <c:v>6.2579544202061514</c:v>
                </c:pt>
                <c:pt idx="17">
                  <c:v>6.3025365528588919</c:v>
                </c:pt>
                <c:pt idx="18">
                  <c:v>6.3525105278207308</c:v>
                </c:pt>
                <c:pt idx="19">
                  <c:v>6.3973228722370932</c:v>
                </c:pt>
                <c:pt idx="20">
                  <c:v>6.4379407231453571</c:v>
                </c:pt>
                <c:pt idx="21">
                  <c:v>6.4750825311499236</c:v>
                </c:pt>
                <c:pt idx="22">
                  <c:v>6.5158274988399834</c:v>
                </c:pt>
                <c:pt idx="23">
                  <c:v>6.5470851925704254</c:v>
                </c:pt>
                <c:pt idx="24">
                  <c:v>6.5762434213116387</c:v>
                </c:pt>
                <c:pt idx="25">
                  <c:v>6.6088307885152302</c:v>
                </c:pt>
                <c:pt idx="26">
                  <c:v>6.6439952055784817</c:v>
                </c:pt>
                <c:pt idx="27">
                  <c:v>6.6897526961391565</c:v>
                </c:pt>
                <c:pt idx="28">
                  <c:v>6.7311453812973818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8D-4347-8F2C-F766473C71CA}"/>
            </c:ext>
          </c:extLst>
        </c:ser>
        <c:ser>
          <c:idx val="1"/>
          <c:order val="1"/>
          <c:tx>
            <c:v>n =2</c:v>
          </c:tx>
          <c:marker>
            <c:symbol val="none"/>
          </c:marker>
          <c:xVal>
            <c:numRef>
              <c:f>工作表1!$M$2:$M$30</c:f>
              <c:numCache>
                <c:formatCode>General</c:formatCode>
                <c:ptCount val="29"/>
                <c:pt idx="0">
                  <c:v>335.73059999999998</c:v>
                </c:pt>
                <c:pt idx="1">
                  <c:v>351.71460000000002</c:v>
                </c:pt>
                <c:pt idx="2">
                  <c:v>361.17180000000002</c:v>
                </c:pt>
                <c:pt idx="3">
                  <c:v>380.01960000000003</c:v>
                </c:pt>
                <c:pt idx="4">
                  <c:v>398.20139999999998</c:v>
                </c:pt>
                <c:pt idx="5">
                  <c:v>405.46080000000001</c:v>
                </c:pt>
                <c:pt idx="6">
                  <c:v>421.44480000000004</c:v>
                </c:pt>
                <c:pt idx="7">
                  <c:v>435.29759999999999</c:v>
                </c:pt>
                <c:pt idx="8">
                  <c:v>447.61860000000001</c:v>
                </c:pt>
                <c:pt idx="9">
                  <c:v>460.73879999999997</c:v>
                </c:pt>
                <c:pt idx="10">
                  <c:v>473.79240000000004</c:v>
                </c:pt>
                <c:pt idx="11">
                  <c:v>483.98220000000003</c:v>
                </c:pt>
                <c:pt idx="12">
                  <c:v>493.43939999999998</c:v>
                </c:pt>
                <c:pt idx="13">
                  <c:v>501.4314</c:v>
                </c:pt>
                <c:pt idx="14">
                  <c:v>511.55459999999999</c:v>
                </c:pt>
                <c:pt idx="15">
                  <c:v>520.27920000000006</c:v>
                </c:pt>
                <c:pt idx="16">
                  <c:v>531.20159999999998</c:v>
                </c:pt>
                <c:pt idx="17">
                  <c:v>540.65879999999993</c:v>
                </c:pt>
                <c:pt idx="18">
                  <c:v>552.97980000000007</c:v>
                </c:pt>
              </c:numCache>
            </c:numRef>
          </c:xVal>
          <c:yVal>
            <c:numRef>
              <c:f>工作表1!$N$2:$N$30</c:f>
              <c:numCache>
                <c:formatCode>General</c:formatCode>
                <c:ptCount val="29"/>
                <c:pt idx="0">
                  <c:v>3.3887227004751757</c:v>
                </c:pt>
                <c:pt idx="1">
                  <c:v>3.6897526961391565</c:v>
                </c:pt>
                <c:pt idx="2">
                  <c:v>3.8658439551948378</c:v>
                </c:pt>
                <c:pt idx="3">
                  <c:v>4.1668739508588191</c:v>
                </c:pt>
                <c:pt idx="4">
                  <c:v>4.4301153856334006</c:v>
                </c:pt>
                <c:pt idx="5">
                  <c:v>4.5348507361534134</c:v>
                </c:pt>
                <c:pt idx="6">
                  <c:v>4.7311453812973818</c:v>
                </c:pt>
                <c:pt idx="7">
                  <c:v>4.8938726787950815</c:v>
                </c:pt>
                <c:pt idx="8">
                  <c:v>5.0321753769613631</c:v>
                </c:pt>
                <c:pt idx="9">
                  <c:v>5.1668739508588191</c:v>
                </c:pt>
                <c:pt idx="10">
                  <c:v>5.291812687467119</c:v>
                </c:pt>
                <c:pt idx="11">
                  <c:v>5.3887227004751752</c:v>
                </c:pt>
                <c:pt idx="12">
                  <c:v>5.4679039465228003</c:v>
                </c:pt>
                <c:pt idx="13">
                  <c:v>5.5348507361534134</c:v>
                </c:pt>
                <c:pt idx="14">
                  <c:v>5.6191716218534493</c:v>
                </c:pt>
                <c:pt idx="15">
                  <c:v>5.6897526961391565</c:v>
                </c:pt>
                <c:pt idx="16">
                  <c:v>5.7689339421867816</c:v>
                </c:pt>
                <c:pt idx="17">
                  <c:v>5.8358807318173946</c:v>
                </c:pt>
                <c:pt idx="18">
                  <c:v>5.9202016175174306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8D-4347-8F2C-F766473C71CA}"/>
            </c:ext>
          </c:extLst>
        </c:ser>
        <c:ser>
          <c:idx val="2"/>
          <c:order val="2"/>
          <c:tx>
            <c:v>n =3</c:v>
          </c:tx>
          <c:marker>
            <c:symbol val="none"/>
          </c:marker>
          <c:xVal>
            <c:numRef>
              <c:f>工作表1!$T$2:$T$30</c:f>
              <c:numCache>
                <c:formatCode>0.0000_ </c:formatCode>
                <c:ptCount val="29"/>
                <c:pt idx="0">
                  <c:v>328.80420000000004</c:v>
                </c:pt>
                <c:pt idx="1">
                  <c:v>342.99</c:v>
                </c:pt>
                <c:pt idx="2">
                  <c:v>350.84880000000004</c:v>
                </c:pt>
                <c:pt idx="3">
                  <c:v>361.10520000000002</c:v>
                </c:pt>
                <c:pt idx="4">
                  <c:v>365.03460000000001</c:v>
                </c:pt>
                <c:pt idx="5">
                  <c:v>367.36559999999997</c:v>
                </c:pt>
                <c:pt idx="6">
                  <c:v>382.35060000000004</c:v>
                </c:pt>
                <c:pt idx="7">
                  <c:v>398.06819999999999</c:v>
                </c:pt>
                <c:pt idx="8">
                  <c:v>402.79680000000002</c:v>
                </c:pt>
                <c:pt idx="9">
                  <c:v>407.52539999999999</c:v>
                </c:pt>
                <c:pt idx="10">
                  <c:v>412.98660000000001</c:v>
                </c:pt>
                <c:pt idx="11">
                  <c:v>419.31360000000001</c:v>
                </c:pt>
                <c:pt idx="12">
                  <c:v>425.57400000000001</c:v>
                </c:pt>
                <c:pt idx="13">
                  <c:v>431.10179999999997</c:v>
                </c:pt>
                <c:pt idx="14">
                  <c:v>439.75979999999998</c:v>
                </c:pt>
                <c:pt idx="15">
                  <c:v>446.02019999999999</c:v>
                </c:pt>
                <c:pt idx="16">
                  <c:v>453.87900000000002</c:v>
                </c:pt>
                <c:pt idx="17">
                  <c:v>462.53699999999998</c:v>
                </c:pt>
                <c:pt idx="18">
                  <c:v>471.99419999999998</c:v>
                </c:pt>
                <c:pt idx="19">
                  <c:v>479.85300000000001</c:v>
                </c:pt>
                <c:pt idx="20">
                  <c:v>499.56659999999999</c:v>
                </c:pt>
                <c:pt idx="21">
                  <c:v>509.75639999999999</c:v>
                </c:pt>
                <c:pt idx="22">
                  <c:v>519.21359999999993</c:v>
                </c:pt>
                <c:pt idx="23">
                  <c:v>527.87159999999994</c:v>
                </c:pt>
              </c:numCache>
            </c:numRef>
          </c:xVal>
          <c:yVal>
            <c:numRef>
              <c:f>工作表1!$U$2:$U$30</c:f>
              <c:numCache>
                <c:formatCode>General</c:formatCode>
                <c:ptCount val="29"/>
                <c:pt idx="0">
                  <c:v>1.6897526961391567</c:v>
                </c:pt>
                <c:pt idx="1">
                  <c:v>2.0876927048111944</c:v>
                </c:pt>
                <c:pt idx="2">
                  <c:v>2.291812687467119</c:v>
                </c:pt>
                <c:pt idx="3">
                  <c:v>2.5348507361534134</c:v>
                </c:pt>
                <c:pt idx="4">
                  <c:v>2.6191716218534493</c:v>
                </c:pt>
                <c:pt idx="5">
                  <c:v>2.6674763014280045</c:v>
                </c:pt>
                <c:pt idx="6">
                  <c:v>2.9907826918031377</c:v>
                </c:pt>
                <c:pt idx="7">
                  <c:v>3.291812687467119</c:v>
                </c:pt>
                <c:pt idx="8">
                  <c:v>3.3887227004751757</c:v>
                </c:pt>
                <c:pt idx="9">
                  <c:v>3.4679039465228003</c:v>
                </c:pt>
                <c:pt idx="10">
                  <c:v>3.5648139595308566</c:v>
                </c:pt>
                <c:pt idx="11">
                  <c:v>3.6674763014280045</c:v>
                </c:pt>
                <c:pt idx="12">
                  <c:v>3.7689339421867816</c:v>
                </c:pt>
                <c:pt idx="13">
                  <c:v>3.8658439551948378</c:v>
                </c:pt>
                <c:pt idx="14">
                  <c:v>3.9907826918031377</c:v>
                </c:pt>
                <c:pt idx="15">
                  <c:v>4.087692704811194</c:v>
                </c:pt>
                <c:pt idx="16">
                  <c:v>4.1949026744590627</c:v>
                </c:pt>
                <c:pt idx="17">
                  <c:v>4.3130019865370572</c:v>
                </c:pt>
                <c:pt idx="18">
                  <c:v>4.4301153856334006</c:v>
                </c:pt>
                <c:pt idx="19">
                  <c:v>4.5348507361534134</c:v>
                </c:pt>
                <c:pt idx="20">
                  <c:v>4.7579385578853186</c:v>
                </c:pt>
                <c:pt idx="21">
                  <c:v>4.8658439551948378</c:v>
                </c:pt>
                <c:pt idx="22">
                  <c:v>4.9685062970919853</c:v>
                </c:pt>
                <c:pt idx="23">
                  <c:v>5.0514805321567495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8D-4347-8F2C-F766473C71CA}"/>
            </c:ext>
          </c:extLst>
        </c:ser>
        <c:ser>
          <c:idx val="3"/>
          <c:order val="3"/>
          <c:tx>
            <c:v>n =4</c:v>
          </c:tx>
          <c:marker>
            <c:symbol val="none"/>
          </c:marker>
          <c:xVal>
            <c:numRef>
              <c:f>工作表1!$AA$2:$AA$30</c:f>
              <c:numCache>
                <c:formatCode>General</c:formatCode>
                <c:ptCount val="29"/>
                <c:pt idx="0">
                  <c:v>329.2704</c:v>
                </c:pt>
                <c:pt idx="1">
                  <c:v>345.25439999999998</c:v>
                </c:pt>
                <c:pt idx="2">
                  <c:v>356.17680000000001</c:v>
                </c:pt>
                <c:pt idx="3">
                  <c:v>367.0992</c:v>
                </c:pt>
                <c:pt idx="4">
                  <c:v>383.88240000000002</c:v>
                </c:pt>
                <c:pt idx="5">
                  <c:v>392.274</c:v>
                </c:pt>
                <c:pt idx="6">
                  <c:v>408.25799999999998</c:v>
                </c:pt>
                <c:pt idx="7">
                  <c:v>416.64960000000002</c:v>
                </c:pt>
                <c:pt idx="8">
                  <c:v>431.76779999999997</c:v>
                </c:pt>
                <c:pt idx="9">
                  <c:v>437.62860000000001</c:v>
                </c:pt>
                <c:pt idx="10">
                  <c:v>442.69019999999995</c:v>
                </c:pt>
                <c:pt idx="11">
                  <c:v>448.55099999999999</c:v>
                </c:pt>
                <c:pt idx="12">
                  <c:v>460.33920000000001</c:v>
                </c:pt>
                <c:pt idx="13">
                  <c:v>467.86500000000001</c:v>
                </c:pt>
                <c:pt idx="14">
                  <c:v>475.45740000000001</c:v>
                </c:pt>
                <c:pt idx="15">
                  <c:v>483.84900000000005</c:v>
                </c:pt>
                <c:pt idx="16">
                  <c:v>492.24059999999997</c:v>
                </c:pt>
                <c:pt idx="17">
                  <c:v>499.83299999999997</c:v>
                </c:pt>
                <c:pt idx="18">
                  <c:v>514.08540000000005</c:v>
                </c:pt>
                <c:pt idx="19">
                  <c:v>523.34280000000001</c:v>
                </c:pt>
                <c:pt idx="20">
                  <c:v>533.39940000000001</c:v>
                </c:pt>
                <c:pt idx="21">
                  <c:v>543.45600000000002</c:v>
                </c:pt>
                <c:pt idx="22">
                  <c:v>551.84760000000006</c:v>
                </c:pt>
              </c:numCache>
            </c:numRef>
          </c:xVal>
          <c:yVal>
            <c:numRef>
              <c:f>工作表1!$AB$2:$AB$30</c:f>
              <c:numCache>
                <c:formatCode>General</c:formatCode>
                <c:ptCount val="29"/>
                <c:pt idx="0">
                  <c:v>-0.31024730386084332</c:v>
                </c:pt>
                <c:pt idx="1">
                  <c:v>0.29181268746711908</c:v>
                </c:pt>
                <c:pt idx="2">
                  <c:v>0.64399520557848156</c:v>
                </c:pt>
                <c:pt idx="3">
                  <c:v>0.99078269180313783</c:v>
                </c:pt>
                <c:pt idx="4">
                  <c:v>1.4679039465228003</c:v>
                </c:pt>
                <c:pt idx="5">
                  <c:v>1.6897526961391567</c:v>
                </c:pt>
                <c:pt idx="6">
                  <c:v>2.0876927048111944</c:v>
                </c:pt>
                <c:pt idx="7">
                  <c:v>2.291812687467119</c:v>
                </c:pt>
                <c:pt idx="8">
                  <c:v>2.6191716218534493</c:v>
                </c:pt>
                <c:pt idx="9">
                  <c:v>2.7311453812973818</c:v>
                </c:pt>
                <c:pt idx="10">
                  <c:v>2.8358807318173946</c:v>
                </c:pt>
                <c:pt idx="11">
                  <c:v>2.9450252012424629</c:v>
                </c:pt>
                <c:pt idx="12">
                  <c:v>3.1668739508588191</c:v>
                </c:pt>
                <c:pt idx="13">
                  <c:v>3.291812687467119</c:v>
                </c:pt>
                <c:pt idx="14">
                  <c:v>3.4301153856334006</c:v>
                </c:pt>
                <c:pt idx="15">
                  <c:v>3.5648139595308566</c:v>
                </c:pt>
                <c:pt idx="16">
                  <c:v>3.6897526961391565</c:v>
                </c:pt>
                <c:pt idx="17">
                  <c:v>3.8036960484459934</c:v>
                </c:pt>
                <c:pt idx="18">
                  <c:v>4.011971990873076</c:v>
                </c:pt>
                <c:pt idx="19">
                  <c:v>4.1369107274813759</c:v>
                </c:pt>
                <c:pt idx="20">
                  <c:v>4.2695362927559666</c:v>
                </c:pt>
                <c:pt idx="21">
                  <c:v>4.3887227004751752</c:v>
                </c:pt>
                <c:pt idx="22">
                  <c:v>4.4890932455927386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68D-4347-8F2C-F766473C71CA}"/>
            </c:ext>
          </c:extLst>
        </c:ser>
        <c:ser>
          <c:idx val="4"/>
          <c:order val="4"/>
          <c:tx>
            <c:v>n =5</c:v>
          </c:tx>
          <c:marker>
            <c:symbol val="none"/>
          </c:marker>
          <c:xVal>
            <c:numRef>
              <c:f>工作表1!$AH$2:$AH$30</c:f>
              <c:numCache>
                <c:formatCode>General</c:formatCode>
                <c:ptCount val="29"/>
                <c:pt idx="0">
                  <c:v>339.72660000000002</c:v>
                </c:pt>
                <c:pt idx="1">
                  <c:v>353.57940000000002</c:v>
                </c:pt>
                <c:pt idx="2">
                  <c:v>359.64000000000004</c:v>
                </c:pt>
                <c:pt idx="3">
                  <c:v>365.70060000000001</c:v>
                </c:pt>
                <c:pt idx="4">
                  <c:v>383.08320000000003</c:v>
                </c:pt>
                <c:pt idx="5">
                  <c:v>388.27799999999996</c:v>
                </c:pt>
                <c:pt idx="6">
                  <c:v>395.20440000000002</c:v>
                </c:pt>
                <c:pt idx="7">
                  <c:v>402.13080000000002</c:v>
                </c:pt>
                <c:pt idx="8">
                  <c:v>409.05719999999997</c:v>
                </c:pt>
                <c:pt idx="9">
                  <c:v>415.98360000000002</c:v>
                </c:pt>
                <c:pt idx="10">
                  <c:v>424.64159999999998</c:v>
                </c:pt>
                <c:pt idx="11">
                  <c:v>431.56800000000004</c:v>
                </c:pt>
                <c:pt idx="12">
                  <c:v>448.21800000000002</c:v>
                </c:pt>
                <c:pt idx="13">
                  <c:v>457.60860000000002</c:v>
                </c:pt>
                <c:pt idx="14">
                  <c:v>466.26659999999998</c:v>
                </c:pt>
                <c:pt idx="15">
                  <c:v>474.05880000000002</c:v>
                </c:pt>
                <c:pt idx="16">
                  <c:v>486.18</c:v>
                </c:pt>
                <c:pt idx="17">
                  <c:v>495.7038</c:v>
                </c:pt>
                <c:pt idx="18">
                  <c:v>506.16</c:v>
                </c:pt>
                <c:pt idx="19">
                  <c:v>515.68380000000002</c:v>
                </c:pt>
                <c:pt idx="20">
                  <c:v>535.59720000000004</c:v>
                </c:pt>
                <c:pt idx="21">
                  <c:v>547.71839999999997</c:v>
                </c:pt>
                <c:pt idx="22">
                  <c:v>556.37639999999999</c:v>
                </c:pt>
              </c:numCache>
            </c:numRef>
          </c:xVal>
          <c:yVal>
            <c:numRef>
              <c:f>工作表1!$AI$2:$AI$30</c:f>
              <c:numCache>
                <c:formatCode>General</c:formatCode>
                <c:ptCount val="29"/>
                <c:pt idx="0">
                  <c:v>-1.3102473038608433</c:v>
                </c:pt>
                <c:pt idx="1">
                  <c:v>-0.76617925951056776</c:v>
                </c:pt>
                <c:pt idx="2">
                  <c:v>-0.53209605347719968</c:v>
                </c:pt>
                <c:pt idx="3">
                  <c:v>-0.31024730386084332</c:v>
                </c:pt>
                <c:pt idx="4">
                  <c:v>0.29181268746711908</c:v>
                </c:pt>
                <c:pt idx="5">
                  <c:v>0.46790394652280026</c:v>
                </c:pt>
                <c:pt idx="6">
                  <c:v>0.68975269613915657</c:v>
                </c:pt>
                <c:pt idx="7">
                  <c:v>0.89387267879508148</c:v>
                </c:pt>
                <c:pt idx="8">
                  <c:v>1.0876927048111942</c:v>
                </c:pt>
                <c:pt idx="9">
                  <c:v>1.291812687467119</c:v>
                </c:pt>
                <c:pt idx="10">
                  <c:v>1.5026660527820122</c:v>
                </c:pt>
                <c:pt idx="11">
                  <c:v>1.6897526961391567</c:v>
                </c:pt>
                <c:pt idx="12">
                  <c:v>2.0876927048111944</c:v>
                </c:pt>
                <c:pt idx="13">
                  <c:v>2.291812687467119</c:v>
                </c:pt>
                <c:pt idx="14">
                  <c:v>2.4679039465228003</c:v>
                </c:pt>
                <c:pt idx="15">
                  <c:v>2.6439952055784817</c:v>
                </c:pt>
                <c:pt idx="16">
                  <c:v>2.8658439551948378</c:v>
                </c:pt>
                <c:pt idx="17">
                  <c:v>3.0514805321567495</c:v>
                </c:pt>
                <c:pt idx="18">
                  <c:v>3.2338207404894321</c:v>
                </c:pt>
                <c:pt idx="19">
                  <c:v>3.3887227004751757</c:v>
                </c:pt>
                <c:pt idx="20">
                  <c:v>3.6897526961391565</c:v>
                </c:pt>
                <c:pt idx="21">
                  <c:v>3.8658439551948378</c:v>
                </c:pt>
                <c:pt idx="22">
                  <c:v>3.9907826918031377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68D-4347-8F2C-F766473C71CA}"/>
            </c:ext>
          </c:extLst>
        </c:ser>
        <c:ser>
          <c:idx val="5"/>
          <c:order val="5"/>
          <c:tx>
            <c:v>n =6</c:v>
          </c:tx>
          <c:marker>
            <c:symbol val="none"/>
          </c:marker>
          <c:xVal>
            <c:numRef>
              <c:f>工作表1!$AO$2:$AO$30</c:f>
              <c:numCache>
                <c:formatCode>General</c:formatCode>
                <c:ptCount val="29"/>
                <c:pt idx="0">
                  <c:v>342.32400000000001</c:v>
                </c:pt>
                <c:pt idx="1">
                  <c:v>347.51880000000006</c:v>
                </c:pt>
                <c:pt idx="2">
                  <c:v>355.31099999999998</c:v>
                </c:pt>
                <c:pt idx="3">
                  <c:v>363.96899999999999</c:v>
                </c:pt>
                <c:pt idx="4">
                  <c:v>370.09619999999995</c:v>
                </c:pt>
                <c:pt idx="5">
                  <c:v>378.75419999999997</c:v>
                </c:pt>
                <c:pt idx="6">
                  <c:v>389.14380000000006</c:v>
                </c:pt>
                <c:pt idx="7">
                  <c:v>396.0702</c:v>
                </c:pt>
                <c:pt idx="8">
                  <c:v>406.45979999999997</c:v>
                </c:pt>
                <c:pt idx="9">
                  <c:v>418.58099999999996</c:v>
                </c:pt>
                <c:pt idx="10">
                  <c:v>427.23899999999998</c:v>
                </c:pt>
                <c:pt idx="11">
                  <c:v>439.42680000000001</c:v>
                </c:pt>
                <c:pt idx="12">
                  <c:v>454.1454</c:v>
                </c:pt>
                <c:pt idx="13">
                  <c:v>464.53500000000003</c:v>
                </c:pt>
                <c:pt idx="14">
                  <c:v>479.25360000000001</c:v>
                </c:pt>
                <c:pt idx="15">
                  <c:v>497.43540000000002</c:v>
                </c:pt>
                <c:pt idx="16">
                  <c:v>512.22059999999999</c:v>
                </c:pt>
                <c:pt idx="17">
                  <c:v>526.07339999999999</c:v>
                </c:pt>
                <c:pt idx="18">
                  <c:v>534.73140000000001</c:v>
                </c:pt>
                <c:pt idx="19">
                  <c:v>544.25520000000006</c:v>
                </c:pt>
                <c:pt idx="20">
                  <c:v>552.97980000000007</c:v>
                </c:pt>
              </c:numCache>
            </c:numRef>
          </c:xVal>
          <c:yVal>
            <c:numRef>
              <c:f>工作表1!$AP$2:$AP$30</c:f>
              <c:numCache>
                <c:formatCode>General</c:formatCode>
                <c:ptCount val="29"/>
                <c:pt idx="0">
                  <c:v>-2.6112772995248248</c:v>
                </c:pt>
                <c:pt idx="1">
                  <c:v>-2.3560047944215183</c:v>
                </c:pt>
                <c:pt idx="2">
                  <c:v>-2.0092173081968623</c:v>
                </c:pt>
                <c:pt idx="3">
                  <c:v>-1.6112772995248246</c:v>
                </c:pt>
                <c:pt idx="4">
                  <c:v>-1.3560047944215186</c:v>
                </c:pt>
                <c:pt idx="5">
                  <c:v>-1.0092173081968621</c:v>
                </c:pt>
                <c:pt idx="6">
                  <c:v>-0.61127729952482457</c:v>
                </c:pt>
                <c:pt idx="7">
                  <c:v>-0.3560047944215185</c:v>
                </c:pt>
                <c:pt idx="8">
                  <c:v>-9.2173081968621329E-3</c:v>
                </c:pt>
                <c:pt idx="9">
                  <c:v>0.38872270047517538</c:v>
                </c:pt>
                <c:pt idx="10">
                  <c:v>0.64399520557848156</c:v>
                </c:pt>
                <c:pt idx="11">
                  <c:v>0.99078269180313783</c:v>
                </c:pt>
                <c:pt idx="12">
                  <c:v>1.3887227004751754</c:v>
                </c:pt>
                <c:pt idx="13">
                  <c:v>1.6439952055784814</c:v>
                </c:pt>
                <c:pt idx="14">
                  <c:v>1.9907826918031377</c:v>
                </c:pt>
                <c:pt idx="15">
                  <c:v>2.3887227004751757</c:v>
                </c:pt>
                <c:pt idx="16">
                  <c:v>2.6897526961391565</c:v>
                </c:pt>
                <c:pt idx="17">
                  <c:v>2.9450252012424629</c:v>
                </c:pt>
                <c:pt idx="18">
                  <c:v>3.0876927048111944</c:v>
                </c:pt>
                <c:pt idx="19">
                  <c:v>3.2579544202061514</c:v>
                </c:pt>
                <c:pt idx="20">
                  <c:v>3.3887227004751757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68D-4347-8F2C-F766473C71CA}"/>
            </c:ext>
          </c:extLst>
        </c:ser>
        <c:ser>
          <c:idx val="6"/>
          <c:order val="6"/>
          <c:tx>
            <c:v>n =7</c:v>
          </c:tx>
          <c:marker>
            <c:symbol val="none"/>
          </c:marker>
          <c:xVal>
            <c:numRef>
              <c:f>工作表1!$AV$2:$AV$30</c:f>
              <c:numCache>
                <c:formatCode>General</c:formatCode>
                <c:ptCount val="29"/>
                <c:pt idx="0">
                  <c:v>399.53339999999997</c:v>
                </c:pt>
                <c:pt idx="1">
                  <c:v>406.45979999999997</c:v>
                </c:pt>
                <c:pt idx="2">
                  <c:v>415.11779999999999</c:v>
                </c:pt>
                <c:pt idx="3">
                  <c:v>426.3732</c:v>
                </c:pt>
                <c:pt idx="4">
                  <c:v>433.36619999999994</c:v>
                </c:pt>
                <c:pt idx="5">
                  <c:v>443.75580000000002</c:v>
                </c:pt>
                <c:pt idx="6">
                  <c:v>456.74279999999999</c:v>
                </c:pt>
                <c:pt idx="7">
                  <c:v>463.66920000000005</c:v>
                </c:pt>
                <c:pt idx="8">
                  <c:v>477.52199999999999</c:v>
                </c:pt>
                <c:pt idx="9">
                  <c:v>493.10639999999995</c:v>
                </c:pt>
                <c:pt idx="10">
                  <c:v>487.04579999999999</c:v>
                </c:pt>
                <c:pt idx="11">
                  <c:v>499.16700000000003</c:v>
                </c:pt>
                <c:pt idx="12">
                  <c:v>505.29420000000005</c:v>
                </c:pt>
                <c:pt idx="13">
                  <c:v>519.14699999999993</c:v>
                </c:pt>
                <c:pt idx="14">
                  <c:v>526.93920000000003</c:v>
                </c:pt>
                <c:pt idx="15">
                  <c:v>538.19460000000004</c:v>
                </c:pt>
                <c:pt idx="16">
                  <c:v>551.1816</c:v>
                </c:pt>
              </c:numCache>
            </c:numRef>
          </c:xVal>
          <c:yVal>
            <c:numRef>
              <c:f>工作表1!$AW$2:$AW$30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-0.3560047944215185</c:v>
                </c:pt>
                <c:pt idx="5">
                  <c:v>-9.2173081968621329E-3</c:v>
                </c:pt>
                <c:pt idx="6">
                  <c:v>0.38872270047517538</c:v>
                </c:pt>
                <c:pt idx="7">
                  <c:v>0.59284268313110022</c:v>
                </c:pt>
                <c:pt idx="8">
                  <c:v>0.99078269180313783</c:v>
                </c:pt>
                <c:pt idx="9">
                  <c:v>1.3887227004751754</c:v>
                </c:pt>
                <c:pt idx="10">
                  <c:v>1.2338207404894324</c:v>
                </c:pt>
                <c:pt idx="11">
                  <c:v>1.5348507361534136</c:v>
                </c:pt>
                <c:pt idx="12">
                  <c:v>1.6897526961391567</c:v>
                </c:pt>
                <c:pt idx="13">
                  <c:v>1.9907826918031377</c:v>
                </c:pt>
                <c:pt idx="14">
                  <c:v>2.1668739508588191</c:v>
                </c:pt>
                <c:pt idx="15">
                  <c:v>2.3887227004751757</c:v>
                </c:pt>
                <c:pt idx="16">
                  <c:v>2.6439952055784817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68D-4347-8F2C-F766473C71CA}"/>
            </c:ext>
          </c:extLst>
        </c:ser>
        <c:ser>
          <c:idx val="7"/>
          <c:order val="7"/>
          <c:tx>
            <c:v>n =8</c:v>
          </c:tx>
          <c:marker>
            <c:symbol val="none"/>
          </c:marker>
          <c:xVal>
            <c:numRef>
              <c:f>工作表1!$BC$2:$BC$30</c:f>
              <c:numCache>
                <c:formatCode>General</c:formatCode>
                <c:ptCount val="29"/>
                <c:pt idx="0">
                  <c:v>423.70920000000001</c:v>
                </c:pt>
                <c:pt idx="1">
                  <c:v>430.23599999999999</c:v>
                </c:pt>
                <c:pt idx="2">
                  <c:v>432.10080000000005</c:v>
                </c:pt>
                <c:pt idx="3">
                  <c:v>439.6266</c:v>
                </c:pt>
                <c:pt idx="4">
                  <c:v>450.81539999999995</c:v>
                </c:pt>
                <c:pt idx="5">
                  <c:v>458.27460000000002</c:v>
                </c:pt>
                <c:pt idx="6">
                  <c:v>469.46339999999998</c:v>
                </c:pt>
                <c:pt idx="7">
                  <c:v>482.517</c:v>
                </c:pt>
                <c:pt idx="8">
                  <c:v>490.90859999999998</c:v>
                </c:pt>
                <c:pt idx="9">
                  <c:v>504.02880000000005</c:v>
                </c:pt>
                <c:pt idx="10">
                  <c:v>518.94719999999995</c:v>
                </c:pt>
                <c:pt idx="11">
                  <c:v>530.13600000000008</c:v>
                </c:pt>
                <c:pt idx="12">
                  <c:v>545.05439999999999</c:v>
                </c:pt>
                <c:pt idx="13">
                  <c:v>564.63480000000004</c:v>
                </c:pt>
              </c:numCache>
            </c:numRef>
          </c:xVal>
          <c:yVal>
            <c:numRef>
              <c:f>工作表1!$BD$2:$BD$30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-1.3102473038608433</c:v>
                </c:pt>
                <c:pt idx="3">
                  <c:v>-1.0092173081968621</c:v>
                </c:pt>
                <c:pt idx="4">
                  <c:v>-0.61127729952482457</c:v>
                </c:pt>
                <c:pt idx="5">
                  <c:v>-0.3560047944215185</c:v>
                </c:pt>
                <c:pt idx="6">
                  <c:v>-9.2173081968621329E-3</c:v>
                </c:pt>
                <c:pt idx="7">
                  <c:v>0.38872270047517538</c:v>
                </c:pt>
                <c:pt idx="8">
                  <c:v>0.64399520557848156</c:v>
                </c:pt>
                <c:pt idx="9">
                  <c:v>0.99078269180313783</c:v>
                </c:pt>
                <c:pt idx="10">
                  <c:v>1.3887227004751754</c:v>
                </c:pt>
                <c:pt idx="11">
                  <c:v>1.6439952055784814</c:v>
                </c:pt>
                <c:pt idx="12">
                  <c:v>1.9907826918031377</c:v>
                </c:pt>
                <c:pt idx="13">
                  <c:v>2.3887227004751757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68D-4347-8F2C-F766473C71CA}"/>
            </c:ext>
          </c:extLst>
        </c:ser>
        <c:ser>
          <c:idx val="8"/>
          <c:order val="8"/>
          <c:tx>
            <c:v>n =9</c:v>
          </c:tx>
          <c:marker>
            <c:symbol val="none"/>
          </c:marker>
          <c:xVal>
            <c:numRef>
              <c:f>工作表1!$BJ$2:$BJ$30</c:f>
              <c:numCache>
                <c:formatCode>General</c:formatCode>
                <c:ptCount val="29"/>
                <c:pt idx="0">
                  <c:v>446.15340000000003</c:v>
                </c:pt>
                <c:pt idx="1">
                  <c:v>452.68019999999996</c:v>
                </c:pt>
                <c:pt idx="2">
                  <c:v>462.00419999999997</c:v>
                </c:pt>
                <c:pt idx="3">
                  <c:v>473.19300000000004</c:v>
                </c:pt>
                <c:pt idx="4">
                  <c:v>480.65219999999999</c:v>
                </c:pt>
                <c:pt idx="5">
                  <c:v>491.84100000000001</c:v>
                </c:pt>
                <c:pt idx="6">
                  <c:v>504.96119999999996</c:v>
                </c:pt>
                <c:pt idx="7">
                  <c:v>514.28520000000003</c:v>
                </c:pt>
                <c:pt idx="8">
                  <c:v>526.40639999999996</c:v>
                </c:pt>
                <c:pt idx="9">
                  <c:v>542.25720000000001</c:v>
                </c:pt>
                <c:pt idx="10">
                  <c:v>553.44600000000003</c:v>
                </c:pt>
              </c:numCache>
            </c:numRef>
          </c:xVal>
          <c:yVal>
            <c:numRef>
              <c:f>工作表1!$BK$2:$BK$30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-0.3560047944215185</c:v>
                </c:pt>
                <c:pt idx="5">
                  <c:v>-9.2173081968621329E-3</c:v>
                </c:pt>
                <c:pt idx="6">
                  <c:v>0.38872270047517538</c:v>
                </c:pt>
                <c:pt idx="7">
                  <c:v>0.64399520557848156</c:v>
                </c:pt>
                <c:pt idx="8">
                  <c:v>0.99078269180313783</c:v>
                </c:pt>
                <c:pt idx="9">
                  <c:v>1.3887227004751754</c:v>
                </c:pt>
                <c:pt idx="10">
                  <c:v>1.6439952055784814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68D-4347-8F2C-F766473C71CA}"/>
            </c:ext>
          </c:extLst>
        </c:ser>
        <c:ser>
          <c:idx val="9"/>
          <c:order val="9"/>
          <c:tx>
            <c:v>n =10</c:v>
          </c:tx>
          <c:marker>
            <c:symbol val="none"/>
          </c:marker>
          <c:xVal>
            <c:numRef>
              <c:f>工作表1!$BQ$2:$BQ$30</c:f>
              <c:numCache>
                <c:formatCode>General</c:formatCode>
                <c:ptCount val="29"/>
                <c:pt idx="0">
                  <c:v>472.26059999999995</c:v>
                </c:pt>
                <c:pt idx="1">
                  <c:v>479.71980000000002</c:v>
                </c:pt>
                <c:pt idx="2">
                  <c:v>489.04379999999998</c:v>
                </c:pt>
                <c:pt idx="3">
                  <c:v>500.29919999999998</c:v>
                </c:pt>
                <c:pt idx="4">
                  <c:v>508.69080000000002</c:v>
                </c:pt>
                <c:pt idx="5">
                  <c:v>509.6232</c:v>
                </c:pt>
                <c:pt idx="6">
                  <c:v>518.94719999999995</c:v>
                </c:pt>
                <c:pt idx="7">
                  <c:v>532.93320000000006</c:v>
                </c:pt>
                <c:pt idx="8">
                  <c:v>541.32479999999998</c:v>
                </c:pt>
                <c:pt idx="9">
                  <c:v>554.37840000000006</c:v>
                </c:pt>
              </c:numCache>
            </c:numRef>
          </c:xVal>
          <c:yVal>
            <c:numRef>
              <c:f>工作表1!$BR$2:$BR$30</c:f>
              <c:numCache>
                <c:formatCode>General</c:formatCode>
                <c:ptCount val="29"/>
                <c:pt idx="0">
                  <c:v>-1.6112772995248246</c:v>
                </c:pt>
                <c:pt idx="1">
                  <c:v>-1.3560047944215186</c:v>
                </c:pt>
                <c:pt idx="2">
                  <c:v>-1.0092173081968621</c:v>
                </c:pt>
                <c:pt idx="3">
                  <c:v>-0.61127729952482457</c:v>
                </c:pt>
                <c:pt idx="4">
                  <c:v>-0.3325236985719956</c:v>
                </c:pt>
                <c:pt idx="5">
                  <c:v>-0.31024730386084332</c:v>
                </c:pt>
                <c:pt idx="6">
                  <c:v>-9.2173081968621329E-3</c:v>
                </c:pt>
                <c:pt idx="7">
                  <c:v>0.38872270047517538</c:v>
                </c:pt>
                <c:pt idx="8">
                  <c:v>0.64399520557848156</c:v>
                </c:pt>
                <c:pt idx="9">
                  <c:v>0.99078269180313783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68D-4347-8F2C-F766473C7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7526744"/>
        <c:axId val="-2144898280"/>
      </c:scatterChart>
      <c:valAx>
        <c:axId val="2117526744"/>
        <c:scaling>
          <c:orientation val="minMax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>
                    <a:latin typeface="Arial" panose="020B0604020202020204" pitchFamily="34" charset="0"/>
                    <a:cs typeface="Arial" panose="020B0604020202020204" pitchFamily="34" charset="0"/>
                  </a:rPr>
                  <a:t>T (K)</a:t>
                </a:r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89296142433234427"/>
              <c:y val="0.5800232740601044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 w="9525"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44898280"/>
        <c:crosses val="autoZero"/>
        <c:crossBetween val="midCat"/>
        <c:majorUnit val="100"/>
      </c:valAx>
      <c:valAx>
        <c:axId val="-2144898280"/>
        <c:scaling>
          <c:orientation val="minMax"/>
          <c:min val="-2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CA" altLang="zh-CN" sz="2400">
                    <a:latin typeface="Arial" panose="020B0604020202020204" pitchFamily="34" charset="0"/>
                    <a:cs typeface="Arial" panose="020B0604020202020204" pitchFamily="34" charset="0"/>
                  </a:rPr>
                  <a:t>logP (Pa)</a:t>
                </a:r>
                <a:endParaRPr lang="zh-CN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5219037644731497E-2"/>
              <c:y val="7.1804363451892617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117526744"/>
        <c:crosses val="autoZero"/>
        <c:crossBetween val="midCat"/>
        <c:majorUnit val="2"/>
      </c:valAx>
      <c:spPr>
        <a:ln w="19050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B907-4B16-E140-B8D7-91837EDB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C037C-1366-FD40-AB03-A8F8D2B59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A498-CBC8-8041-9826-18AA92C3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E665-C39E-3E4C-83E7-D3E829F8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E8E1-B8C5-E34C-B08B-E63EEF0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33E2-0202-4043-88B7-F3B40BC5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C4BE-9D22-8A40-A7D2-7AD4E579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8855-2108-0D44-9AFF-9110118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8E10-A5DB-F64B-8468-BCEFBDE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E741-2968-4B40-8201-60FA7194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FCBB9-A3F0-7F48-8E28-35E457290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D88F1-9E33-A041-B46D-CB3BF711B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4896-3149-D149-81AE-ED962080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A01-6ED1-D245-89CD-9C3077B6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31C8-60EB-F34B-91AC-F869DA8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819-DC3E-7C4A-9A2C-2DB55D38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B3DD-30F5-324E-A11B-9469814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E0D0-55C8-3D42-9526-4F10292B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35E6-5521-164F-B3A7-15014F03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6B2C-E31D-9C41-8F85-718E1382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A12B-3314-924A-BCA1-9336639C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C210-4B24-C446-AE36-4E491EFA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F013-ED2A-4B4F-AE91-48431C8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1FAB-934A-1446-A34D-E7795970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D696-8380-A14E-AC3A-6224307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84DD-E764-F047-B91D-A243C45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95C3-5BA4-8C43-9BB4-D38BDDE3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421B-580E-9244-AC4D-EB78CD42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2B52-FD78-6543-9AE7-971E7D1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DCB8B-8DDD-0042-B16E-047C6E85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1C76-6FE4-0E4A-ACB8-28B7DB0E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BCC-8F28-514E-B585-6721972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14DC-DE1B-8F4A-9D3A-815C0835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CCC0-2E58-BB49-BAD9-12645AAD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3315-60B0-3D4F-B35C-952A8C4E7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37A08-6774-E340-BCDC-525C7079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2ED64-1F04-6740-9562-5F26B6B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972A-8C30-724D-8793-8B434D0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22681-2B29-E044-9E22-AC7FD73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AE02-5902-C447-82AD-D23DA66C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098F-1A50-D845-90D8-433F4E28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0B128-B97B-6749-AD05-6E599703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262E-BDF5-2146-8B54-4B1BE41F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8381A-6B2C-1E46-B480-1C8F2DEA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2650-C69C-2B48-9E0C-564E6194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24231-A84B-7C49-853F-6F9D89DB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A478-2851-9340-A2F6-2D637705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19F4D-7B28-104F-AC9A-B61C571D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CCA7-0666-C14B-A32E-98FCA02C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F426-6766-1C43-9835-DA3E336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8A2C-4152-B34F-8FC9-695A682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7DB5-39DD-FA4B-950D-EA01DFDD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4E65-3FC5-2140-92EA-CAF1D94A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8BE88-6426-A84E-87DD-701146D1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6366-C46B-844F-BA10-E0BE4BDAB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C5DA-BAC7-ED4E-96B5-68105654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A5F9E-00F6-284A-914A-80259670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60EC-3073-3C4A-9744-2E529402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82D9C-81A9-2543-8A0D-021544AF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3436-D3B8-EE4C-93ED-A4AB6D29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1DCB-3CED-6348-BAD8-0DA38FA3A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7AC2-AADC-BB4A-9B1C-23D18B6CE05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F02D-C682-7B4E-8052-006E1E44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1E46-B0CA-4544-A831-12200E570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B26F-6660-2A47-9D3E-FE4B3AAF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744972"/>
              </p:ext>
            </p:extLst>
          </p:nvPr>
        </p:nvGraphicFramePr>
        <p:xfrm>
          <a:off x="725062" y="-81775"/>
          <a:ext cx="10741875" cy="7021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F98C4-2E0F-2C49-9A85-7561819AB4F2}"/>
              </a:ext>
            </a:extLst>
          </p:cNvPr>
          <p:cNvSpPr txBox="1"/>
          <p:nvPr/>
        </p:nvSpPr>
        <p:spPr>
          <a:xfrm>
            <a:off x="9335069" y="791570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94DD5-8803-0F4B-9181-849C99CCCA77}"/>
              </a:ext>
            </a:extLst>
          </p:cNvPr>
          <p:cNvSpPr txBox="1"/>
          <p:nvPr/>
        </p:nvSpPr>
        <p:spPr>
          <a:xfrm>
            <a:off x="9335068" y="123638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A4054-0759-6F45-BA2D-3AC095176CFD}"/>
              </a:ext>
            </a:extLst>
          </p:cNvPr>
          <p:cNvSpPr txBox="1"/>
          <p:nvPr/>
        </p:nvSpPr>
        <p:spPr>
          <a:xfrm>
            <a:off x="9335067" y="1681202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EDE9E-0A86-B544-A259-2648705B6F07}"/>
              </a:ext>
            </a:extLst>
          </p:cNvPr>
          <p:cNvSpPr txBox="1"/>
          <p:nvPr/>
        </p:nvSpPr>
        <p:spPr>
          <a:xfrm>
            <a:off x="9324656" y="2109731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89200-22C5-EA49-ACD2-8F9854354D44}"/>
              </a:ext>
            </a:extLst>
          </p:cNvPr>
          <p:cNvSpPr txBox="1"/>
          <p:nvPr/>
        </p:nvSpPr>
        <p:spPr>
          <a:xfrm>
            <a:off x="9324655" y="249995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B8E7A-EA6F-D540-8DFD-58C7BC43B89E}"/>
              </a:ext>
            </a:extLst>
          </p:cNvPr>
          <p:cNvSpPr txBox="1"/>
          <p:nvPr/>
        </p:nvSpPr>
        <p:spPr>
          <a:xfrm>
            <a:off x="9338304" y="2890181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3B4B6-67DE-B249-8F9A-9E298C984F3E}"/>
              </a:ext>
            </a:extLst>
          </p:cNvPr>
          <p:cNvSpPr txBox="1"/>
          <p:nvPr/>
        </p:nvSpPr>
        <p:spPr>
          <a:xfrm>
            <a:off x="9335067" y="3280406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B5F04-80E2-2341-9B16-87A129CB32E5}"/>
              </a:ext>
            </a:extLst>
          </p:cNvPr>
          <p:cNvSpPr txBox="1"/>
          <p:nvPr/>
        </p:nvSpPr>
        <p:spPr>
          <a:xfrm>
            <a:off x="9335067" y="3691524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9191B-944A-034F-83E4-C68E59EB3659}"/>
              </a:ext>
            </a:extLst>
          </p:cNvPr>
          <p:cNvSpPr txBox="1"/>
          <p:nvPr/>
        </p:nvSpPr>
        <p:spPr>
          <a:xfrm>
            <a:off x="9335067" y="4057374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EBE6F-8D36-C845-B7AC-72E2E6A0A04E}"/>
              </a:ext>
            </a:extLst>
          </p:cNvPr>
          <p:cNvSpPr txBox="1"/>
          <p:nvPr/>
        </p:nvSpPr>
        <p:spPr>
          <a:xfrm>
            <a:off x="9335067" y="4447599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</a:p>
        </p:txBody>
      </p:sp>
    </p:spTree>
    <p:extLst>
      <p:ext uri="{BB962C8B-B14F-4D97-AF65-F5344CB8AC3E}">
        <p14:creationId xmlns:p14="http://schemas.microsoft.com/office/powerpoint/2010/main" val="36209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Yin</dc:creator>
  <cp:lastModifiedBy>Junjie Yin</cp:lastModifiedBy>
  <cp:revision>2</cp:revision>
  <dcterms:created xsi:type="dcterms:W3CDTF">2018-09-12T23:44:14Z</dcterms:created>
  <dcterms:modified xsi:type="dcterms:W3CDTF">2018-09-12T23:49:17Z</dcterms:modified>
</cp:coreProperties>
</file>