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8"/>
    <p:restoredTop sz="94613"/>
  </p:normalViewPr>
  <p:slideViewPr>
    <p:cSldViewPr snapToGrid="0" snapToObjects="1">
      <p:cViewPr varScale="1">
        <p:scale>
          <a:sx n="57" d="100"/>
          <a:sy n="57" d="100"/>
        </p:scale>
        <p:origin x="192" y="1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SherlynCullen/Dropbox/20170920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Sheet1!$O$15</c:f>
              <c:strCache>
                <c:ptCount val="1"/>
                <c:pt idx="0">
                  <c:v>mass deposited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Sheet1!$C$16:$C$52</c:f>
              <c:numCache>
                <c:formatCode>General</c:formatCode>
                <c:ptCount val="37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8</c:v>
                </c:pt>
                <c:pt idx="4">
                  <c:v>10</c:v>
                </c:pt>
                <c:pt idx="5">
                  <c:v>12</c:v>
                </c:pt>
                <c:pt idx="6">
                  <c:v>14</c:v>
                </c:pt>
                <c:pt idx="7">
                  <c:v>16</c:v>
                </c:pt>
                <c:pt idx="8">
                  <c:v>18</c:v>
                </c:pt>
                <c:pt idx="9">
                  <c:v>20</c:v>
                </c:pt>
                <c:pt idx="10">
                  <c:v>22</c:v>
                </c:pt>
                <c:pt idx="11">
                  <c:v>24</c:v>
                </c:pt>
                <c:pt idx="12">
                  <c:v>26</c:v>
                </c:pt>
                <c:pt idx="13">
                  <c:v>30</c:v>
                </c:pt>
                <c:pt idx="14">
                  <c:v>32</c:v>
                </c:pt>
                <c:pt idx="15">
                  <c:v>34</c:v>
                </c:pt>
                <c:pt idx="16">
                  <c:v>38</c:v>
                </c:pt>
                <c:pt idx="17">
                  <c:v>40</c:v>
                </c:pt>
                <c:pt idx="18">
                  <c:v>42</c:v>
                </c:pt>
                <c:pt idx="19">
                  <c:v>46</c:v>
                </c:pt>
                <c:pt idx="20">
                  <c:v>50</c:v>
                </c:pt>
                <c:pt idx="21">
                  <c:v>52</c:v>
                </c:pt>
                <c:pt idx="22">
                  <c:v>56</c:v>
                </c:pt>
                <c:pt idx="23">
                  <c:v>58</c:v>
                </c:pt>
                <c:pt idx="24">
                  <c:v>60</c:v>
                </c:pt>
                <c:pt idx="25">
                  <c:v>62</c:v>
                </c:pt>
                <c:pt idx="26">
                  <c:v>64</c:v>
                </c:pt>
                <c:pt idx="27">
                  <c:v>66</c:v>
                </c:pt>
                <c:pt idx="28">
                  <c:v>70</c:v>
                </c:pt>
                <c:pt idx="29">
                  <c:v>74</c:v>
                </c:pt>
                <c:pt idx="30">
                  <c:v>76</c:v>
                </c:pt>
                <c:pt idx="31">
                  <c:v>80</c:v>
                </c:pt>
                <c:pt idx="32">
                  <c:v>82</c:v>
                </c:pt>
                <c:pt idx="33">
                  <c:v>84</c:v>
                </c:pt>
                <c:pt idx="34">
                  <c:v>86</c:v>
                </c:pt>
                <c:pt idx="35">
                  <c:v>90</c:v>
                </c:pt>
                <c:pt idx="36">
                  <c:v>92</c:v>
                </c:pt>
              </c:numCache>
            </c:numRef>
          </c:cat>
          <c:val>
            <c:numRef>
              <c:f>Sheet1!$O$16:$O$52</c:f>
              <c:numCache>
                <c:formatCode>General</c:formatCode>
                <c:ptCount val="37"/>
                <c:pt idx="0">
                  <c:v>0.4</c:v>
                </c:pt>
                <c:pt idx="1">
                  <c:v>0.3</c:v>
                </c:pt>
                <c:pt idx="2">
                  <c:v>0.6</c:v>
                </c:pt>
                <c:pt idx="3">
                  <c:v>2.9</c:v>
                </c:pt>
                <c:pt idx="4">
                  <c:v>0.3</c:v>
                </c:pt>
                <c:pt idx="5">
                  <c:v>0.4</c:v>
                </c:pt>
                <c:pt idx="6">
                  <c:v>0.5</c:v>
                </c:pt>
                <c:pt idx="7">
                  <c:v>0.3</c:v>
                </c:pt>
                <c:pt idx="8">
                  <c:v>0.6</c:v>
                </c:pt>
                <c:pt idx="9">
                  <c:v>0.5</c:v>
                </c:pt>
                <c:pt idx="10">
                  <c:v>0.4</c:v>
                </c:pt>
                <c:pt idx="11">
                  <c:v>0.3</c:v>
                </c:pt>
                <c:pt idx="12">
                  <c:v>0.8</c:v>
                </c:pt>
                <c:pt idx="13">
                  <c:v>1.7</c:v>
                </c:pt>
                <c:pt idx="14">
                  <c:v>0.6</c:v>
                </c:pt>
                <c:pt idx="15">
                  <c:v>1.9</c:v>
                </c:pt>
                <c:pt idx="16">
                  <c:v>4</c:v>
                </c:pt>
                <c:pt idx="17">
                  <c:v>0.6</c:v>
                </c:pt>
                <c:pt idx="18">
                  <c:v>0.5</c:v>
                </c:pt>
                <c:pt idx="19">
                  <c:v>2.5</c:v>
                </c:pt>
                <c:pt idx="20">
                  <c:v>0.2</c:v>
                </c:pt>
                <c:pt idx="21">
                  <c:v>0.9</c:v>
                </c:pt>
                <c:pt idx="22">
                  <c:v>3.6</c:v>
                </c:pt>
                <c:pt idx="23">
                  <c:v>0.9</c:v>
                </c:pt>
                <c:pt idx="24">
                  <c:v>1.7</c:v>
                </c:pt>
                <c:pt idx="25">
                  <c:v>0.9</c:v>
                </c:pt>
                <c:pt idx="26">
                  <c:v>0.8</c:v>
                </c:pt>
                <c:pt idx="27">
                  <c:v>0.6</c:v>
                </c:pt>
                <c:pt idx="28">
                  <c:v>1.9</c:v>
                </c:pt>
                <c:pt idx="29">
                  <c:v>2.1</c:v>
                </c:pt>
                <c:pt idx="30">
                  <c:v>1.4</c:v>
                </c:pt>
                <c:pt idx="31">
                  <c:v>2.8</c:v>
                </c:pt>
                <c:pt idx="32">
                  <c:v>0.9</c:v>
                </c:pt>
                <c:pt idx="33">
                  <c:v>0.3</c:v>
                </c:pt>
                <c:pt idx="34">
                  <c:v>0.7</c:v>
                </c:pt>
                <c:pt idx="35">
                  <c:v>1.4</c:v>
                </c:pt>
                <c:pt idx="36">
                  <c:v>0.7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D34-B340-88C6-A1F17944752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82878416"/>
        <c:axId val="586042560"/>
      </c:barChart>
      <c:catAx>
        <c:axId val="48287841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Georgia" charset="0"/>
                    <a:cs typeface="Arial" panose="020B0604020202020204" pitchFamily="34" charset="0"/>
                  </a:defRPr>
                </a:pPr>
                <a:r>
                  <a:rPr lang="en-US" sz="1600">
                    <a:solidFill>
                      <a:schemeClr val="tx1"/>
                    </a:solidFill>
                    <a:latin typeface="Arial" panose="020B0604020202020204" pitchFamily="34" charset="0"/>
                    <a:ea typeface="Georgia" charset="0"/>
                    <a:cs typeface="Arial" panose="020B0604020202020204" pitchFamily="34" charset="0"/>
                  </a:rPr>
                  <a:t>time (h)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Arial" panose="020B0604020202020204" pitchFamily="34" charset="0"/>
                  <a:ea typeface="Georgia" charset="0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Georgia" charset="0"/>
                <a:cs typeface="Arial" panose="020B0604020202020204" pitchFamily="34" charset="0"/>
              </a:defRPr>
            </a:pPr>
            <a:endParaRPr lang="en-US"/>
          </a:p>
        </c:txPr>
        <c:crossAx val="586042560"/>
        <c:crosses val="autoZero"/>
        <c:auto val="1"/>
        <c:lblAlgn val="ctr"/>
        <c:lblOffset val="100"/>
        <c:tickLblSkip val="8"/>
        <c:noMultiLvlLbl val="1"/>
      </c:catAx>
      <c:valAx>
        <c:axId val="586042560"/>
        <c:scaling>
          <c:orientation val="minMax"/>
          <c:max val="4"/>
        </c:scaling>
        <c:delete val="0"/>
        <c:axPos val="l"/>
        <c:numFmt formatCode="General" sourceLinked="1"/>
        <c:majorTickMark val="in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Georgia" charset="0"/>
                <a:cs typeface="Arial" panose="020B0604020202020204" pitchFamily="34" charset="0"/>
              </a:defRPr>
            </a:pPr>
            <a:endParaRPr lang="en-US"/>
          </a:p>
        </c:txPr>
        <c:crossAx val="482878416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929AF-D256-424E-879D-39BA0D1A64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9BAE58-2282-3D44-9C9F-359299398A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AC4FA7-CE73-9B47-B010-F9096B04C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84EC8-5ECA-4644-9C31-E0F59387884F}" type="datetimeFigureOut">
              <a:rPr lang="en-US" smtClean="0"/>
              <a:t>7/15/18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CB9F77-32C0-BB4A-B375-0D0DE012D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EE8C77-F6FA-DB4E-A02C-FCF1BF81C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42C07-B174-3E4F-A177-30F155865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283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6218D-6FD9-974D-A00D-89EE1B073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23A2CB-CF07-8649-8989-6D7DA8D507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34730-346F-8F41-983D-BF8881DF4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84EC8-5ECA-4644-9C31-E0F59387884F}" type="datetimeFigureOut">
              <a:rPr lang="en-US" smtClean="0"/>
              <a:t>7/15/18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C37E6A-2636-7E42-AF98-8BB5D4E65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EB581D-3CBA-DD4E-9CB9-2748044D3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42C07-B174-3E4F-A177-30F155865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250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245A59-88BF-5A46-8892-82BE253929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D91EF7-ABD2-694D-B520-9FF8911B4E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80614B-C381-5E4E-98B7-1E22BAC19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84EC8-5ECA-4644-9C31-E0F59387884F}" type="datetimeFigureOut">
              <a:rPr lang="en-US" smtClean="0"/>
              <a:t>7/15/18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637B7-7902-9740-AF2B-6AA15F26B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5869C6-20CB-1341-B33F-62C7065AE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42C07-B174-3E4F-A177-30F155865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148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14ACB-BD34-8341-B299-9C6A3A9E8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7E4411-5646-6440-B456-9203E8D297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A4DB71-9BDE-1049-96C3-B750EAEE1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84EC8-5ECA-4644-9C31-E0F59387884F}" type="datetimeFigureOut">
              <a:rPr lang="en-US" smtClean="0"/>
              <a:t>7/15/18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70BDA3-DF6F-4D4F-9D68-0117DB566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49CCB5-DBDD-6C4C-9779-30DE4B4FA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42C07-B174-3E4F-A177-30F155865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023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43CAF-7ABE-CF4A-8B14-973D9AEE6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0A1366-F82D-2247-A6D5-D4B9304A7D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CB8ECF-DF68-3644-989B-9C4541D06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84EC8-5ECA-4644-9C31-E0F59387884F}" type="datetimeFigureOut">
              <a:rPr lang="en-US" smtClean="0"/>
              <a:t>7/15/18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7B582F-9967-794E-BDE5-219DCB78C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32976-7809-F24B-9538-BCB550124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42C07-B174-3E4F-A177-30F155865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307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34839-8A34-4949-BD81-D909D79B4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B88383-166B-9545-8966-B5D08CBF81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66D33C-D96F-4740-A879-EE60866918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D8A5E3-1ECA-BF45-86FD-52717D46F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84EC8-5ECA-4644-9C31-E0F59387884F}" type="datetimeFigureOut">
              <a:rPr lang="en-US" smtClean="0"/>
              <a:t>7/15/18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B6C0E6-13F8-734D-88A7-E0208F362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95B421-0DD7-3847-9886-5C0C9AAC7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42C07-B174-3E4F-A177-30F155865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373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0FDB4-507A-5B47-B017-BAE1DF38D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B245FA-7BBB-0B49-A8A8-0CBF17C05D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E06DE2-C665-8F48-A6FC-213E1E9A1C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F554E1-8343-D24C-9A5B-39A152B6F7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FB80C9-52EA-DD43-B60E-93F64F8FC5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D01494-79BE-8D45-92A6-92700412B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84EC8-5ECA-4644-9C31-E0F59387884F}" type="datetimeFigureOut">
              <a:rPr lang="en-US" smtClean="0"/>
              <a:t>7/15/18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C56E51-1535-654F-B6C6-358F01A62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6BF138-5013-4C4C-AA67-932606989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42C07-B174-3E4F-A177-30F155865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723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858E7-7F05-E048-9F04-14B6A4F50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0277FE-A802-604C-835B-B7E256D46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84EC8-5ECA-4644-9C31-E0F59387884F}" type="datetimeFigureOut">
              <a:rPr lang="en-US" smtClean="0"/>
              <a:t>7/15/18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0AC769-EABD-564F-949A-52EED3A85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529348-E8DA-364D-A70E-8A3A6DEDB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42C07-B174-3E4F-A177-30F155865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742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21DC09-D9F8-6549-A2BF-FBDDBE4DA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84EC8-5ECA-4644-9C31-E0F59387884F}" type="datetimeFigureOut">
              <a:rPr lang="en-US" smtClean="0"/>
              <a:t>7/15/18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571237-6C7E-9446-9EF3-DC1E8BF53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A0E18A-0280-F741-9D01-1F66C3D43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42C07-B174-3E4F-A177-30F155865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965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83AA8-328D-4443-9B5E-B76EEF7D5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9AE8D7-139D-9E4D-87AE-A241AD7631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5197E1-8AF3-9845-B0FB-451457522A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455956-0F5C-F544-99CF-A385EE3DD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84EC8-5ECA-4644-9C31-E0F59387884F}" type="datetimeFigureOut">
              <a:rPr lang="en-US" smtClean="0"/>
              <a:t>7/15/18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DB6E38-F0EC-A04D-A75F-08E2DD468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6B8A6C-C581-5C49-A9C5-EBC6FC53D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42C07-B174-3E4F-A177-30F155865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886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5CA25-C5AB-5D49-AD37-090A335DC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B09055-38B3-1842-8A7D-9F0ACD4A5E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68F08B-8ED9-9B4B-BAAA-A3CDED60BD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8F93C5-95A3-E34E-A861-2AC6F1DF1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84EC8-5ECA-4644-9C31-E0F59387884F}" type="datetimeFigureOut">
              <a:rPr lang="en-US" smtClean="0"/>
              <a:t>7/15/18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4D280E-D3D2-C44C-A36B-0C586BFF1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5172E1-4B7C-D34D-BE10-EFB9F257F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42C07-B174-3E4F-A177-30F155865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357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91AF18-758F-2F44-8DD2-504553FD8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F4A8F9-F6FA-F545-BEEB-BFF327DB9D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708826-E70F-9B4F-8CC9-F1B89B0A76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684EC8-5ECA-4644-9C31-E0F59387884F}" type="datetimeFigureOut">
              <a:rPr lang="en-US" smtClean="0"/>
              <a:t>7/15/18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F80205-AE2A-954B-B492-321BA88122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1C3B16-2E56-5C46-A7BF-6203B6FAA5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342C07-B174-3E4F-A177-30F155865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139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00000000-0008-0000-00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97974485"/>
              </p:ext>
            </p:extLst>
          </p:nvPr>
        </p:nvGraphicFramePr>
        <p:xfrm>
          <a:off x="5879479" y="2055467"/>
          <a:ext cx="6176618" cy="44615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5A8D0FE-A7ED-5245-BF31-C0CAAC3B84D9}"/>
              </a:ext>
            </a:extLst>
          </p:cNvPr>
          <p:cNvSpPr txBox="1"/>
          <p:nvPr/>
        </p:nvSpPr>
        <p:spPr>
          <a:xfrm>
            <a:off x="6272214" y="1886190"/>
            <a:ext cx="7200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413 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946B2C-C4AD-8D4F-B99C-E115B53E014B}"/>
              </a:ext>
            </a:extLst>
          </p:cNvPr>
          <p:cNvSpPr txBox="1"/>
          <p:nvPr/>
        </p:nvSpPr>
        <p:spPr>
          <a:xfrm>
            <a:off x="6912250" y="2224744"/>
            <a:ext cx="7200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423 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85C25E-36EA-0A42-A878-1F13D7079618}"/>
              </a:ext>
            </a:extLst>
          </p:cNvPr>
          <p:cNvSpPr txBox="1"/>
          <p:nvPr/>
        </p:nvSpPr>
        <p:spPr>
          <a:xfrm>
            <a:off x="7385018" y="1886190"/>
            <a:ext cx="7200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433 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A3587F-EAE6-BF43-A0E8-8BC4184D8DBD}"/>
              </a:ext>
            </a:extLst>
          </p:cNvPr>
          <p:cNvSpPr txBox="1"/>
          <p:nvPr/>
        </p:nvSpPr>
        <p:spPr>
          <a:xfrm>
            <a:off x="7945021" y="2224744"/>
            <a:ext cx="7200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443 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05EB318-E541-FE45-983E-7AF95E151F89}"/>
              </a:ext>
            </a:extLst>
          </p:cNvPr>
          <p:cNvSpPr txBox="1"/>
          <p:nvPr/>
        </p:nvSpPr>
        <p:spPr>
          <a:xfrm>
            <a:off x="8497822" y="1886190"/>
            <a:ext cx="7200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453 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F38473-41D1-CD45-81BE-4803A919C668}"/>
              </a:ext>
            </a:extLst>
          </p:cNvPr>
          <p:cNvSpPr txBox="1"/>
          <p:nvPr/>
        </p:nvSpPr>
        <p:spPr>
          <a:xfrm>
            <a:off x="8977792" y="2224744"/>
            <a:ext cx="7200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463 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117C826-613E-544F-BC0B-6528F3910645}"/>
              </a:ext>
            </a:extLst>
          </p:cNvPr>
          <p:cNvSpPr txBox="1"/>
          <p:nvPr/>
        </p:nvSpPr>
        <p:spPr>
          <a:xfrm>
            <a:off x="9650528" y="1886190"/>
            <a:ext cx="7200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473 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C2E8BC9-33A8-364F-824F-17CE13B40EB6}"/>
              </a:ext>
            </a:extLst>
          </p:cNvPr>
          <p:cNvSpPr txBox="1"/>
          <p:nvPr/>
        </p:nvSpPr>
        <p:spPr>
          <a:xfrm>
            <a:off x="10630380" y="2224744"/>
            <a:ext cx="7200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483 K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2B2D906-E3A3-5E44-B6DD-1C4CAEAAB30B}"/>
              </a:ext>
            </a:extLst>
          </p:cNvPr>
          <p:cNvSpPr txBox="1"/>
          <p:nvPr/>
        </p:nvSpPr>
        <p:spPr>
          <a:xfrm>
            <a:off x="11328818" y="1886190"/>
            <a:ext cx="7200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493 K</a:t>
            </a:r>
          </a:p>
        </p:txBody>
      </p:sp>
    </p:spTree>
    <p:extLst>
      <p:ext uri="{BB962C8B-B14F-4D97-AF65-F5344CB8AC3E}">
        <p14:creationId xmlns:p14="http://schemas.microsoft.com/office/powerpoint/2010/main" val="35762602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454</TotalTime>
  <Words>22</Words>
  <Application>Microsoft Macintosh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Georgia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Junjie Yin</dc:creator>
  <cp:lastModifiedBy>Junjie Yin</cp:lastModifiedBy>
  <cp:revision>2</cp:revision>
  <dcterms:created xsi:type="dcterms:W3CDTF">2018-07-15T20:32:34Z</dcterms:created>
  <dcterms:modified xsi:type="dcterms:W3CDTF">2018-07-16T04:06:54Z</dcterms:modified>
</cp:coreProperties>
</file>