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/>
    <p:restoredTop sz="94613"/>
  </p:normalViewPr>
  <p:slideViewPr>
    <p:cSldViewPr snapToGrid="0" snapToObjects="1">
      <p:cViewPr varScale="1">
        <p:scale>
          <a:sx n="88" d="100"/>
          <a:sy n="88" d="100"/>
        </p:scale>
        <p:origin x="20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herlynCullen\Dropbox\growth%20rat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'rate vs n and T'!$D$2</c:f>
              <c:strCache>
                <c:ptCount val="1"/>
                <c:pt idx="0">
                  <c:v>N = 9.6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chemeClr val="accent1">
                  <a:lumMod val="50000"/>
                  <a:alpha val="5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xVal>
            <c:numRef>
              <c:f>'rate vs n and T'!$B$3:$B$7</c:f>
              <c:numCache>
                <c:formatCode>General</c:formatCode>
                <c:ptCount val="5"/>
                <c:pt idx="0">
                  <c:v>267.14999999999998</c:v>
                </c:pt>
                <c:pt idx="1">
                  <c:v>269.14999999999998</c:v>
                </c:pt>
                <c:pt idx="2">
                  <c:v>270.64999999999998</c:v>
                </c:pt>
                <c:pt idx="3">
                  <c:v>273.14999999999998</c:v>
                </c:pt>
                <c:pt idx="4">
                  <c:v>275.64999999999998</c:v>
                </c:pt>
              </c:numCache>
            </c:numRef>
          </c:xVal>
          <c:yVal>
            <c:numRef>
              <c:f>'rate vs n and T'!$D$3:$D$7</c:f>
              <c:numCache>
                <c:formatCode>General</c:formatCode>
                <c:ptCount val="5"/>
                <c:pt idx="0">
                  <c:v>3.8573324964312681</c:v>
                </c:pt>
                <c:pt idx="1">
                  <c:v>4</c:v>
                </c:pt>
                <c:pt idx="2">
                  <c:v>3.9731278535997001</c:v>
                </c:pt>
                <c:pt idx="3">
                  <c:v>3.826074802700826</c:v>
                </c:pt>
                <c:pt idx="4">
                  <c:v>3.5440680443502761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CF3-754E-A7DC-DAC839FD0817}"/>
            </c:ext>
          </c:extLst>
        </c:ser>
        <c:ser>
          <c:idx val="2"/>
          <c:order val="1"/>
          <c:tx>
            <c:strRef>
              <c:f>'rate vs n and T'!$H$2</c:f>
              <c:strCache>
                <c:ptCount val="1"/>
                <c:pt idx="0">
                  <c:v>N = 10.9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x"/>
            <c:size val="9"/>
            <c:spPr>
              <a:noFill/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'rate vs n and T'!$F$3:$F$5</c:f>
              <c:numCache>
                <c:formatCode>General</c:formatCode>
                <c:ptCount val="3"/>
                <c:pt idx="0">
                  <c:v>263.14999999999998</c:v>
                </c:pt>
                <c:pt idx="1">
                  <c:v>268.14999999999998</c:v>
                </c:pt>
                <c:pt idx="2">
                  <c:v>273.14999999999998</c:v>
                </c:pt>
              </c:numCache>
            </c:numRef>
          </c:xVal>
          <c:yVal>
            <c:numRef>
              <c:f>'rate vs n and T'!$H$3:$H$5</c:f>
              <c:numCache>
                <c:formatCode>General</c:formatCode>
                <c:ptCount val="3"/>
                <c:pt idx="0">
                  <c:v>4.5453071164658239</c:v>
                </c:pt>
                <c:pt idx="1">
                  <c:v>4.6232492903979008</c:v>
                </c:pt>
                <c:pt idx="2">
                  <c:v>4.7611758131557247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CF3-754E-A7DC-DAC839FD0817}"/>
            </c:ext>
          </c:extLst>
        </c:ser>
        <c:ser>
          <c:idx val="3"/>
          <c:order val="2"/>
          <c:tx>
            <c:strRef>
              <c:f>'rate vs n and T'!$L$2</c:f>
              <c:strCache>
                <c:ptCount val="1"/>
                <c:pt idx="0">
                  <c:v>N = 12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triangle"/>
            <c:size val="9"/>
            <c:spPr>
              <a:solidFill>
                <a:schemeClr val="accent6"/>
              </a:solidFill>
              <a:ln w="9525">
                <a:solidFill>
                  <a:schemeClr val="accent6">
                    <a:alpha val="50000"/>
                  </a:schemeClr>
                </a:solidFill>
              </a:ln>
              <a:effectLst/>
            </c:spPr>
          </c:marker>
          <c:xVal>
            <c:numRef>
              <c:f>'rate vs n and T'!$J$3:$J$6</c:f>
              <c:numCache>
                <c:formatCode>General</c:formatCode>
                <c:ptCount val="4"/>
                <c:pt idx="0">
                  <c:v>268.14999999999998</c:v>
                </c:pt>
                <c:pt idx="1">
                  <c:v>270.64999999999998</c:v>
                </c:pt>
                <c:pt idx="2">
                  <c:v>273.14999999999998</c:v>
                </c:pt>
                <c:pt idx="3">
                  <c:v>275.64999999999998</c:v>
                </c:pt>
              </c:numCache>
            </c:numRef>
          </c:xVal>
          <c:yVal>
            <c:numRef>
              <c:f>'rate vs n and T'!$L$3:$L$6</c:f>
              <c:numCache>
                <c:formatCode>General</c:formatCode>
                <c:ptCount val="4"/>
                <c:pt idx="0">
                  <c:v>4.6394864892685863</c:v>
                </c:pt>
                <c:pt idx="1">
                  <c:v>4.7678976160180788</c:v>
                </c:pt>
                <c:pt idx="2">
                  <c:v>4.7339992865383858</c:v>
                </c:pt>
                <c:pt idx="3">
                  <c:v>4.7543483357110201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F3-754E-A7DC-DAC839FD0817}"/>
            </c:ext>
          </c:extLst>
        </c:ser>
        <c:ser>
          <c:idx val="0"/>
          <c:order val="3"/>
          <c:tx>
            <c:strRef>
              <c:f>'rate vs n and T'!$P$2</c:f>
              <c:strCache>
                <c:ptCount val="1"/>
                <c:pt idx="0">
                  <c:v>N = 12.5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plus"/>
            <c:size val="9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'rate vs n and T'!$N$3:$N$9</c:f>
              <c:numCache>
                <c:formatCode>General</c:formatCode>
                <c:ptCount val="7"/>
                <c:pt idx="0">
                  <c:v>269.14999999999998</c:v>
                </c:pt>
                <c:pt idx="1">
                  <c:v>270.64999999999998</c:v>
                </c:pt>
                <c:pt idx="2">
                  <c:v>273.14999999999998</c:v>
                </c:pt>
                <c:pt idx="3">
                  <c:v>275.64999999999998</c:v>
                </c:pt>
                <c:pt idx="4">
                  <c:v>278.14999999999998</c:v>
                </c:pt>
                <c:pt idx="5">
                  <c:v>280.64999999999998</c:v>
                </c:pt>
                <c:pt idx="6">
                  <c:v>283.14999999999998</c:v>
                </c:pt>
              </c:numCache>
            </c:numRef>
          </c:xVal>
          <c:yVal>
            <c:numRef>
              <c:f>'rate vs n and T'!$P$3:$P$9</c:f>
              <c:numCache>
                <c:formatCode>General</c:formatCode>
                <c:ptCount val="7"/>
                <c:pt idx="0">
                  <c:v>4.7331972651065701</c:v>
                </c:pt>
                <c:pt idx="1">
                  <c:v>4.7619278384205286</c:v>
                </c:pt>
                <c:pt idx="2">
                  <c:v>4.7701152947871019</c:v>
                </c:pt>
                <c:pt idx="3">
                  <c:v>4.7656685547590136</c:v>
                </c:pt>
                <c:pt idx="4">
                  <c:v>4.7466341989375778</c:v>
                </c:pt>
                <c:pt idx="5">
                  <c:v>4.7347998295888472</c:v>
                </c:pt>
                <c:pt idx="6">
                  <c:v>4.6655809910179338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CF3-754E-A7DC-DAC839FD08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06454864"/>
        <c:axId val="-1706452576"/>
      </c:scatterChart>
      <c:valAx>
        <c:axId val="-1706454864"/>
        <c:scaling>
          <c:orientation val="minMax"/>
          <c:max val="295"/>
          <c:min val="255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6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1706452576"/>
        <c:crosses val="autoZero"/>
        <c:crossBetween val="midCat"/>
      </c:valAx>
      <c:valAx>
        <c:axId val="-170645257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logG (nm/s)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1706454864"/>
        <c:crosses val="autoZero"/>
        <c:crossBetween val="midCat"/>
      </c:valAx>
      <c:spPr>
        <a:noFill/>
        <a:ln w="15875">
          <a:solidFill>
            <a:schemeClr val="tx1"/>
          </a:solidFill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845C-0A18-E245-8778-3D8536EA4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9FD3F-13E9-A146-BD7C-3D867FAA0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F6CDF-DCAE-FE43-8760-F33D1C85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3525-1039-F742-848D-C2C6331FDF6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EB852-A28E-2241-9FB5-E96D7F3D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4D3C0-9429-EA4C-93A9-7DEB5558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F49D-AA9E-6142-9F81-5140BB3A6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46FD-F1BE-834A-B64A-1DE3D128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56DDA-0DDA-9F4E-8DF3-E38958F83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3173E-78B5-DF4B-A321-262D5E45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3525-1039-F742-848D-C2C6331FDF6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5140-A53C-3947-A967-370CAD2D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2A300-D873-8D46-9C53-C01262AA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F49D-AA9E-6142-9F81-5140BB3A6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8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EC05EF-A821-6444-B008-32EE4CD01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9BD3B-E9C5-3845-8044-15DCEDDE8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25D46-AD90-2845-BFD8-B67E8E9A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3525-1039-F742-848D-C2C6331FDF6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CB409-74DB-C549-A246-23B3FAA6C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EA0B4-57F4-564A-8C10-4CF728AD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F49D-AA9E-6142-9F81-5140BB3A6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8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BE8F7-DC8C-AE48-8B2C-289671BE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2FC43-208F-304A-84BE-DD09CBDA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CF4D1-58D8-B44C-B46E-3C998E71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3525-1039-F742-848D-C2C6331FDF6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FE23E-3899-A74C-9862-55A83448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15332-215B-164E-B0E8-1F949FEF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F49D-AA9E-6142-9F81-5140BB3A6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6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53CE-B369-8F44-95E8-A94CEA53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C5360-45FC-504E-8832-D2ACFF151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F9F1F-5159-2741-A006-CDDD2DDF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3525-1039-F742-848D-C2C6331FDF6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A3672-31CD-E843-9FBC-AB49BD59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49EDD-680C-2949-84A3-5C39BE95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F49D-AA9E-6142-9F81-5140BB3A6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8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47A7-D21C-814F-953D-C530BB3E3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286AE-768D-D846-BB9D-2ED745AE4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FA7AE-AC6A-C341-9CA6-7BF138FF7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DD8F0-339E-3746-A65A-44658A413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3525-1039-F742-848D-C2C6331FDF6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3C1B8-19B5-AF4F-B3C4-67E2F2CDC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FAB34-BB75-9447-9C99-F6D20B5A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F49D-AA9E-6142-9F81-5140BB3A6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9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3A2C-AEEF-6E44-974E-5C4B03AF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BBBF3-FA87-5C4A-8AED-D55B4DC54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77A90-A276-C042-B8CA-3B8900FC8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08CBE-672D-0044-959B-663C11599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6CF1C6-0846-9540-A96F-A80074528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401508-1548-C94E-AC43-DE80FF3C6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3525-1039-F742-848D-C2C6331FDF6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62706-B69D-7641-A630-16DD1F72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2E293E-8244-4B46-8B75-3B0F137A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F49D-AA9E-6142-9F81-5140BB3A6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6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60BF-2470-D447-933E-77AFD89A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A7E47-AF2F-2143-A9CA-89066C5FB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3525-1039-F742-848D-C2C6331FDF6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6E358-AD49-3F4E-A26F-1738E0493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4E74B-9C77-FA47-A52D-7D185B57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F49D-AA9E-6142-9F81-5140BB3A6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0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E83DD-4853-D349-9F76-8CA47302E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3525-1039-F742-848D-C2C6331FDF6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477D33-4052-4442-805A-BE6331CF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71C55-2069-0543-9F8A-1A9434487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F49D-AA9E-6142-9F81-5140BB3A6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11A7-CBC2-3845-8CC8-D932FFCF2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5FFE0-2EC1-C345-9652-A62256CC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F15FB-161D-274D-86BF-0D180EB23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17B4D-141B-DF44-9F41-5D4FCD5A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3525-1039-F742-848D-C2C6331FDF6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6B075-C32A-D94B-B525-3CA8382ED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93D29-E7CA-844D-BC36-590D6C84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F49D-AA9E-6142-9F81-5140BB3A6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1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80CDF-71AE-D547-A958-5F01D44A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7CDD0-8107-9647-911B-F027831E0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4742E-347D-7A49-9420-258F5E66C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8FB53-9C54-274C-AED3-F6EDE2C6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3525-1039-F742-848D-C2C6331FDF6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14190-E0D9-FE41-A629-95155397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35F80-3171-E444-9CA1-476D16F1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F49D-AA9E-6142-9F81-5140BB3A6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0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1AF05-C169-7F49-B92E-49637A4F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6F446-F831-9D41-AAE4-FDA0B450C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D2995-A9ED-CC4E-AA1D-8B77769A6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E3525-1039-F742-848D-C2C6331FDF6D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88B4F-6C4B-454A-8347-EBA5E8493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94035-1316-8746-A849-5C8ADC1CA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9F49D-AA9E-6142-9F81-5140BB3A6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3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491CD0D-64EA-CB4F-AAA2-3E9FB777CA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1006976"/>
              </p:ext>
            </p:extLst>
          </p:nvPr>
        </p:nvGraphicFramePr>
        <p:xfrm>
          <a:off x="494658" y="1525890"/>
          <a:ext cx="5508524" cy="4613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8766B2-4673-0B46-ADD9-6756C7A190F4}"/>
              </a:ext>
            </a:extLst>
          </p:cNvPr>
          <p:cNvCxnSpPr/>
          <p:nvPr/>
        </p:nvCxnSpPr>
        <p:spPr>
          <a:xfrm flipV="1">
            <a:off x="3497070" y="4817144"/>
            <a:ext cx="0" cy="586409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8EAA16-8EDC-E340-86D0-CF82AB0AF9B2}"/>
              </a:ext>
            </a:extLst>
          </p:cNvPr>
          <p:cNvCxnSpPr/>
          <p:nvPr/>
        </p:nvCxnSpPr>
        <p:spPr>
          <a:xfrm flipV="1">
            <a:off x="3455665" y="4816677"/>
            <a:ext cx="0" cy="586409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9107DB-96A4-E244-85D9-ED13D8996CA1}"/>
              </a:ext>
            </a:extLst>
          </p:cNvPr>
          <p:cNvCxnSpPr/>
          <p:nvPr/>
        </p:nvCxnSpPr>
        <p:spPr>
          <a:xfrm flipV="1">
            <a:off x="4733333" y="4816677"/>
            <a:ext cx="0" cy="58640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B3DBE2-D01C-7642-AD88-E03F4239BE31}"/>
              </a:ext>
            </a:extLst>
          </p:cNvPr>
          <p:cNvCxnSpPr/>
          <p:nvPr/>
        </p:nvCxnSpPr>
        <p:spPr>
          <a:xfrm flipV="1">
            <a:off x="3792681" y="4816677"/>
            <a:ext cx="0" cy="58640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F53790-FE84-2C42-9C56-BFACD674A97D}"/>
              </a:ext>
            </a:extLst>
          </p:cNvPr>
          <p:cNvCxnSpPr/>
          <p:nvPr/>
        </p:nvCxnSpPr>
        <p:spPr>
          <a:xfrm flipV="1">
            <a:off x="3995168" y="4816676"/>
            <a:ext cx="0" cy="586409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BA25F32-EB4B-744C-B579-4726A17DA14A}"/>
              </a:ext>
            </a:extLst>
          </p:cNvPr>
          <p:cNvSpPr txBox="1"/>
          <p:nvPr/>
        </p:nvSpPr>
        <p:spPr>
          <a:xfrm>
            <a:off x="5114542" y="4304309"/>
            <a:ext cx="837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bars: T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29421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Junjie Yin</dc:creator>
  <cp:lastModifiedBy>Junjie Yin</cp:lastModifiedBy>
  <cp:revision>4</cp:revision>
  <dcterms:created xsi:type="dcterms:W3CDTF">2018-09-13T00:52:42Z</dcterms:created>
  <dcterms:modified xsi:type="dcterms:W3CDTF">2018-09-13T01:13:42Z</dcterms:modified>
</cp:coreProperties>
</file>