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63" r:id="rId6"/>
    <p:sldId id="258" r:id="rId7"/>
    <p:sldId id="266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6"/>
    <p:restoredTop sz="94691"/>
  </p:normalViewPr>
  <p:slideViewPr>
    <p:cSldViewPr snapToGrid="0">
      <p:cViewPr varScale="1">
        <p:scale>
          <a:sx n="52" d="100"/>
          <a:sy n="52" d="100"/>
        </p:scale>
        <p:origin x="19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33FC1-EAD6-134B-0EA7-C2E4246F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874A8A-63F1-2C58-4DC0-D372955F3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32508-3429-F7FA-1293-40BFEB35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809-F606-9945-AC89-2C71E3E55702}" type="datetimeFigureOut">
              <a:rPr kumimoji="1" lang="ko-Kore-KR" altLang="en-US" smtClean="0"/>
              <a:t>2023. 5. 18.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05CD5-E2D4-E18B-85A7-66C33921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78B71-F72E-8B30-04E8-C14F8195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2E40-9970-784C-9FA2-C8BAE78916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532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1865E-E82D-F0BC-D7A6-FC127F70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1599D6-5974-F44A-60B1-555447947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199A6-EB26-FBE9-2C1D-F7C6B549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809-F606-9945-AC89-2C71E3E55702}" type="datetimeFigureOut">
              <a:rPr kumimoji="1" lang="ko-Kore-KR" altLang="en-US" smtClean="0"/>
              <a:t>2023. 5. 18.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B3B4A-817C-7D74-30D2-6EA09512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7C14C-83E3-19D7-0A17-D7035A16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2E40-9970-784C-9FA2-C8BAE78916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507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444644-524D-1352-37A6-2E30A1A46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0B0F82-0E05-3B03-C04E-12C169801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C48C5-6D4B-9F5F-E443-B1C8C0F8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809-F606-9945-AC89-2C71E3E55702}" type="datetimeFigureOut">
              <a:rPr kumimoji="1" lang="ko-Kore-KR" altLang="en-US" smtClean="0"/>
              <a:t>2023. 5. 18.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253E6-D812-E7C3-BD7E-8C609F52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6CF19-5039-CEC6-3D45-4310E5D8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2E40-9970-784C-9FA2-C8BAE78916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86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51A2-7E66-59A1-A947-4575A40F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0EA10-3AF6-7C76-6D0C-36349AA5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40111-DF64-DD27-5F0E-9EA1919E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809-F606-9945-AC89-2C71E3E55702}" type="datetimeFigureOut">
              <a:rPr kumimoji="1" lang="ko-Kore-KR" altLang="en-US" smtClean="0"/>
              <a:t>2023. 5. 18.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BB7C8-9766-F3F7-340D-419C328F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DBC3F-C52A-D97C-53F3-925B41CE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2E40-9970-784C-9FA2-C8BAE78916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147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4202A-DC27-E000-AAC5-ADE1A5BE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A9BA7-7A2C-FC27-775E-3B01E593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1C447-5FE3-6FFA-7218-EB0ECF4C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809-F606-9945-AC89-2C71E3E55702}" type="datetimeFigureOut">
              <a:rPr kumimoji="1" lang="ko-Kore-KR" altLang="en-US" smtClean="0"/>
              <a:t>2023. 5. 18.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2695B-ADCE-EDDE-4F56-C21E5319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FCBAC-9194-59E3-2DF2-1076B832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2E40-9970-784C-9FA2-C8BAE78916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475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A4353-DF88-2275-02F6-3355FA19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6DECC-F484-6A61-B27F-584995548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2CE9B-F924-EE41-4943-3AB041B18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937DF-F4C5-69B2-DD40-20E43AA7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809-F606-9945-AC89-2C71E3E55702}" type="datetimeFigureOut">
              <a:rPr kumimoji="1" lang="ko-Kore-KR" altLang="en-US" smtClean="0"/>
              <a:t>2023. 5. 18.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9CF35-B7CE-7455-C656-11DAE53C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B0AFA-4F31-F851-CE52-5DC5C7AA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2E40-9970-784C-9FA2-C8BAE78916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56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BBB84-1EF6-5B90-819A-16EFE64B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7A2910-6FD1-FF58-0184-4B5CA6DD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C0F5D1-414C-DA2D-A942-CF6914D0B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5E65F3-68DF-F586-5CFD-683895911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BF0E8A-6978-13BE-0A95-1BB8685D5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C3778C-28EB-B70E-FFC3-3596FF32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809-F606-9945-AC89-2C71E3E55702}" type="datetimeFigureOut">
              <a:rPr kumimoji="1" lang="ko-Kore-KR" altLang="en-US" smtClean="0"/>
              <a:t>2023. 5. 18.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940673-33B8-2B48-D0C2-07E65632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237CF8-D2FB-6A9F-C7AF-0E71CC6E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2E40-9970-784C-9FA2-C8BAE78916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26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DBED-C084-5D5A-E2AC-82B446CE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5C763-324F-E056-3108-2A7839CE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809-F606-9945-AC89-2C71E3E55702}" type="datetimeFigureOut">
              <a:rPr kumimoji="1" lang="ko-Kore-KR" altLang="en-US" smtClean="0"/>
              <a:t>2023. 5. 18.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8753DA-049E-5770-F00E-A7AF2B9F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3C507F-167E-4021-B46A-A994A1C4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2E40-9970-784C-9FA2-C8BAE78916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134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4B1E40-F00D-6EC9-BC8B-CA65EAD1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809-F606-9945-AC89-2C71E3E55702}" type="datetimeFigureOut">
              <a:rPr kumimoji="1" lang="ko-Kore-KR" altLang="en-US" smtClean="0"/>
              <a:t>2023. 5. 18.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BA3FE3-D929-3730-4841-9C812DAF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75FC5-6BE5-C257-1EEF-E31E792B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2E40-9970-784C-9FA2-C8BAE78916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421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9A340-160C-BF39-86F3-84BC34BB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3B0E2-3F7F-4243-0D37-060B078B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169F1-5AEA-E45C-67B2-49B472FC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BE3CF-2399-21D9-9678-36F1C395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809-F606-9945-AC89-2C71E3E55702}" type="datetimeFigureOut">
              <a:rPr kumimoji="1" lang="ko-Kore-KR" altLang="en-US" smtClean="0"/>
              <a:t>2023. 5. 18.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8A003-4D0F-88E3-0562-24F419C7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AE556-C8FD-2A22-69B5-E88D25A2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2E40-9970-784C-9FA2-C8BAE78916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46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E073-84D1-35EE-CBAD-DF17BEE4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DA618D-95C9-E40E-959C-98EF08CC8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44CFD-BDAC-A62F-9986-664C5F5CB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3742ED-0896-2626-BACF-967D9E8B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809-F606-9945-AC89-2C71E3E55702}" type="datetimeFigureOut">
              <a:rPr kumimoji="1" lang="ko-Kore-KR" altLang="en-US" smtClean="0"/>
              <a:t>2023. 5. 18.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F173C-1D97-C799-B74C-83A4410B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C91EF-9628-A409-78BD-DF2B5B31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2E40-9970-784C-9FA2-C8BAE78916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35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43FD72-D32E-3D64-E21F-76CEE575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D0EFB-79A4-7C86-F3FF-996B55D69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E94EA-EF8E-708F-8D33-6F32571D1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0C809-F606-9945-AC89-2C71E3E55702}" type="datetimeFigureOut">
              <a:rPr kumimoji="1" lang="ko-Kore-KR" altLang="en-US" smtClean="0"/>
              <a:t>2023. 5. 18.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E786B-555B-8CEB-A51F-E9B8F4775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68184-00C9-B46A-C292-202DD2BFD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D2E40-9970-784C-9FA2-C8BAE78916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553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29432-6FBD-E10B-9672-AA89C58ED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498" y="1974979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ko-Kore-KR" dirty="0"/>
              <a:t>JS</a:t>
            </a:r>
            <a:r>
              <a:rPr kumimoji="1" lang="ko-KR" altLang="en-US" dirty="0"/>
              <a:t>의 </a:t>
            </a:r>
            <a:r>
              <a:rPr kumimoji="1" lang="ko-Kore-KR" altLang="en-US" dirty="0"/>
              <a:t>비동기</a:t>
            </a:r>
            <a:r>
              <a:rPr kumimoji="1" lang="ko-KR" altLang="en-US" dirty="0"/>
              <a:t> 처리 방법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콜백</a:t>
            </a:r>
            <a:r>
              <a:rPr kumimoji="1" lang="ko-KR" altLang="en-US" dirty="0"/>
              <a:t> 함수 </a:t>
            </a:r>
            <a:r>
              <a:rPr kumimoji="1" lang="en-US" altLang="ko-KR" dirty="0"/>
              <a:t>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951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69FE5-6CC6-8C3A-FF92-68A8AEC4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383" y="2449426"/>
            <a:ext cx="4425779" cy="1325563"/>
          </a:xfrm>
        </p:spPr>
        <p:txBody>
          <a:bodyPr/>
          <a:lstStyle/>
          <a:p>
            <a:r>
              <a:rPr kumimoji="1" lang="ko-KR" altLang="en-US" dirty="0"/>
              <a:t>감사합니다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864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7EC57-3F52-DE7F-69ED-5C39F8A8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비동기란</a:t>
            </a:r>
            <a:r>
              <a:rPr kumimoji="1" lang="en-US" altLang="ko-Kore-KR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A63ED-A4E2-F931-EEF8-8B1BC7F2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587"/>
            <a:ext cx="5044376" cy="4002478"/>
          </a:xfrm>
        </p:spPr>
        <p:txBody>
          <a:bodyPr>
            <a:normAutofit fontScale="92500"/>
          </a:bodyPr>
          <a:lstStyle/>
          <a:p>
            <a:r>
              <a:rPr kumimoji="1" lang="en-US" altLang="ko-Kore-KR" dirty="0"/>
              <a:t>JS</a:t>
            </a:r>
            <a:r>
              <a:rPr kumimoji="1" lang="ko-KR" altLang="en-US" dirty="0"/>
              <a:t>에는 동기적 처리와 비동기 처리가 있음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ko-KR" altLang="en-US" dirty="0"/>
              <a:t> 동기적</a:t>
            </a:r>
            <a:r>
              <a:rPr kumimoji="1" lang="en-US" altLang="ko-KR" dirty="0"/>
              <a:t>(synchronous) : </a:t>
            </a:r>
            <a:r>
              <a:rPr kumimoji="1" lang="ko-KR" altLang="en-US" dirty="0"/>
              <a:t>작업이 끝나야 비로소 다음 작업을 수행</a:t>
            </a:r>
            <a:r>
              <a:rPr kumimoji="1" lang="en-US" altLang="ko-KR" dirty="0"/>
              <a:t>(</a:t>
            </a:r>
            <a:r>
              <a:rPr kumimoji="1" lang="ko-KR" altLang="en-US" dirty="0"/>
              <a:t>순서대로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비동기적</a:t>
            </a:r>
            <a:r>
              <a:rPr kumimoji="1" lang="en-US" altLang="ko-KR" dirty="0"/>
              <a:t>(asynchronous) : </a:t>
            </a:r>
            <a:r>
              <a:rPr kumimoji="1" lang="ko-KR" altLang="en-US" dirty="0"/>
              <a:t>동시에 여러 작업을 처리할 수 있음 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1A1278-23AC-D77C-6C30-4DF34DB33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54" y="1690688"/>
            <a:ext cx="4607011" cy="40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18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D46D6-80E2-CBE9-D7BC-9A04B0A0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비동기를</a:t>
            </a:r>
            <a:r>
              <a:rPr kumimoji="1" lang="ko-KR" altLang="en-US" dirty="0"/>
              <a:t> 사용하는 이유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8C705-D835-7182-501C-283E9DFB1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881" y="2343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ko-Kore-KR" altLang="en-US" dirty="0"/>
              <a:t>만약</a:t>
            </a:r>
            <a:r>
              <a:rPr kumimoji="1" lang="ko-KR" altLang="en-US" dirty="0"/>
              <a:t> 데이터의 크기가 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많다면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사용자는 모든 데이터의 수신을 기다리고 나서야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나머지 코드를 받아볼 수 있을 것임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=&gt;</a:t>
            </a:r>
            <a:r>
              <a:rPr kumimoji="1" lang="ko-KR" altLang="en-US" dirty="0"/>
              <a:t> 사용자의 불편을 없애기 위해 기다려야 하는 코드를 비동기적으로 처리</a:t>
            </a:r>
            <a:endParaRPr kumimoji="1" lang="en-US" altLang="ko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639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A84FA-3391-8857-B917-FBFEA109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810" y="274707"/>
            <a:ext cx="4005649" cy="1325563"/>
          </a:xfrm>
        </p:spPr>
        <p:txBody>
          <a:bodyPr/>
          <a:lstStyle/>
          <a:p>
            <a:r>
              <a:rPr kumimoji="1" lang="ko-Kore-KR" altLang="en-US" dirty="0"/>
              <a:t>비동기예시</a:t>
            </a:r>
          </a:p>
        </p:txBody>
      </p:sp>
      <p:pic>
        <p:nvPicPr>
          <p:cNvPr id="5" name="내용 개체 틀 4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B51D5C87-1056-717F-3EE4-E5C107EA1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859" y="1600270"/>
            <a:ext cx="6533356" cy="2962800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A04C6B4-2274-07DA-6B08-497559376D12}"/>
              </a:ext>
            </a:extLst>
          </p:cNvPr>
          <p:cNvSpPr txBox="1">
            <a:spLocks/>
          </p:cNvSpPr>
          <p:nvPr/>
        </p:nvSpPr>
        <p:spPr>
          <a:xfrm>
            <a:off x="2825859" y="4870800"/>
            <a:ext cx="5513174" cy="69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ore-KR" altLang="en-US" dirty="0"/>
              <a:t>결과값은</a:t>
            </a:r>
            <a:r>
              <a:rPr kumimoji="1" lang="en-US" altLang="ko-Kore-KR" dirty="0"/>
              <a:t>?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848322-23F1-BDBF-0D7D-155F41590192}"/>
              </a:ext>
            </a:extLst>
          </p:cNvPr>
          <p:cNvSpPr txBox="1">
            <a:spLocks/>
          </p:cNvSpPr>
          <p:nvPr/>
        </p:nvSpPr>
        <p:spPr>
          <a:xfrm>
            <a:off x="2832785" y="5486260"/>
            <a:ext cx="5513174" cy="69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132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719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C5A7E-823E-E2A8-5A81-0C0D5373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콜백</a:t>
            </a:r>
            <a:r>
              <a:rPr kumimoji="1" lang="en-US" altLang="ko-Kore-KR" dirty="0"/>
              <a:t>(Callback)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DFC57-37A3-534A-858F-00889A5F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04" y="2497695"/>
            <a:ext cx="10515600" cy="2716856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이와 같이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출력하는 함수를 지금 당장 실행하지 말고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나중에 </a:t>
            </a:r>
            <a:r>
              <a:rPr kumimoji="1" lang="en-US" altLang="ko-KR" dirty="0"/>
              <a:t>1</a:t>
            </a:r>
            <a:r>
              <a:rPr kumimoji="1" lang="ko-KR" altLang="en-US" dirty="0"/>
              <a:t>초</a:t>
            </a:r>
            <a:r>
              <a:rPr kumimoji="1" lang="en-US" altLang="ko-KR" dirty="0"/>
              <a:t>(1000</a:t>
            </a:r>
            <a:r>
              <a:rPr kumimoji="1" lang="ko-KR" altLang="en-US" dirty="0" err="1"/>
              <a:t>밀리초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지난 뒤 실행해줘</a:t>
            </a:r>
            <a:r>
              <a:rPr kumimoji="1" lang="en-US" altLang="ko-KR" dirty="0"/>
              <a:t>~(</a:t>
            </a:r>
            <a:r>
              <a:rPr kumimoji="1" lang="ko-KR" altLang="en-US" dirty="0"/>
              <a:t>이따가 다시 불러줘</a:t>
            </a:r>
            <a:r>
              <a:rPr kumimoji="1" lang="en-US" altLang="ko-KR" dirty="0"/>
              <a:t>~)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하는 것을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sz="6000" dirty="0"/>
              <a:t>Callback</a:t>
            </a:r>
            <a:r>
              <a:rPr kumimoji="1" lang="ko-KR" altLang="en-US" dirty="0"/>
              <a:t> 이라고 함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94546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CA37D-2F31-EFD2-D144-66E14202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96632" cy="821124"/>
          </a:xfrm>
        </p:spPr>
        <p:txBody>
          <a:bodyPr/>
          <a:lstStyle/>
          <a:p>
            <a:r>
              <a:rPr kumimoji="1" lang="en-US" altLang="ko-Kore-KR" dirty="0"/>
              <a:t>Callback</a:t>
            </a:r>
            <a:r>
              <a:rPr kumimoji="1" lang="ko-KR" altLang="en-US" dirty="0"/>
              <a:t> 함수란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ABAC9-A909-17C7-D949-3434F5924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정의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함수의</a:t>
            </a:r>
            <a:r>
              <a:rPr kumimoji="1" lang="ko-KR" altLang="en-US" dirty="0"/>
              <a:t> 인자로 함수를 넣는 함수</a:t>
            </a:r>
            <a:endParaRPr kumimoji="1" lang="ko-Kore-KR" altLang="en-US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96F9246-E585-94E1-204E-27F62D1A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28" y="2423193"/>
            <a:ext cx="6668187" cy="37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1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0425D-739C-4048-FD5C-F841C6BF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이벤트</a:t>
            </a:r>
            <a:r>
              <a:rPr kumimoji="1" lang="ko-KR" altLang="en-US" dirty="0"/>
              <a:t> 선언에 활용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7E28532-7344-C605-2184-AFDC0AEC8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3643"/>
            <a:ext cx="10789506" cy="2866767"/>
          </a:xfrm>
        </p:spPr>
      </p:pic>
    </p:spTree>
    <p:extLst>
      <p:ext uri="{BB962C8B-B14F-4D97-AF65-F5344CB8AC3E}">
        <p14:creationId xmlns:p14="http://schemas.microsoft.com/office/powerpoint/2010/main" val="206220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7EA91-D8B9-9E25-9ED2-6F9BBB18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콜백</a:t>
            </a:r>
            <a:r>
              <a:rPr kumimoji="1" lang="ko-KR" altLang="en-US" dirty="0"/>
              <a:t> 함수를 사용하는 이유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09E93DF-B53B-4BB0-4FFB-44575E60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22449"/>
            <a:ext cx="4977745" cy="3911085"/>
          </a:xfrm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FD953C66-B36B-6A7B-CA47-555DE352588E}"/>
              </a:ext>
            </a:extLst>
          </p:cNvPr>
          <p:cNvSpPr/>
          <p:nvPr/>
        </p:nvSpPr>
        <p:spPr>
          <a:xfrm>
            <a:off x="5300884" y="3429000"/>
            <a:ext cx="741405" cy="673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99A80454-7989-4D1F-A5F0-7DAFDE257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021" y="1822449"/>
            <a:ext cx="5827979" cy="3911084"/>
          </a:xfrm>
          <a:prstGeom prst="rect">
            <a:avLst/>
          </a:prstGeom>
        </p:spPr>
      </p:pic>
      <p:sp>
        <p:nvSpPr>
          <p:cNvPr id="10" name="포인트가 6개인 별 9">
            <a:extLst>
              <a:ext uri="{FF2B5EF4-FFF2-40B4-BE49-F238E27FC236}">
                <a16:creationId xmlns:a16="http://schemas.microsoft.com/office/drawing/2014/main" id="{CAADDB6F-1350-05CF-67E9-A34406DB096B}"/>
              </a:ext>
            </a:extLst>
          </p:cNvPr>
          <p:cNvSpPr/>
          <p:nvPr/>
        </p:nvSpPr>
        <p:spPr>
          <a:xfrm>
            <a:off x="269819" y="1726769"/>
            <a:ext cx="4707925" cy="410244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dirty="0"/>
              <a:t>콜백</a:t>
            </a:r>
            <a:r>
              <a:rPr kumimoji="1" lang="ko-KR" altLang="en-US" sz="2000" dirty="0"/>
              <a:t> 함수는 함수 외부에서 주입하기 때문에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자유롭게 교체할 수 있음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3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2A125-BDE5-D592-429B-E7C5CE97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콜백</a:t>
            </a:r>
            <a:r>
              <a:rPr kumimoji="1" lang="ko-KR" altLang="en-US" dirty="0"/>
              <a:t> 함수의 문제점</a:t>
            </a:r>
            <a:endParaRPr kumimoji="1" lang="ko-Kore-KR" altLang="en-US" dirty="0"/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9178948-486F-B16A-1581-D99890371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2" y="1690688"/>
            <a:ext cx="6748849" cy="55118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CE904-36D2-0708-7B0E-F5A8986C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870" y="2077566"/>
            <a:ext cx="4153930" cy="4351338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자칫하면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콜백</a:t>
            </a:r>
            <a:r>
              <a:rPr kumimoji="1" lang="ko-KR" altLang="en-US" dirty="0"/>
              <a:t> 지옥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에 빠질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>
              <a:buFont typeface="Symbol" pitchFamily="2" charset="2"/>
              <a:buChar char="Þ"/>
            </a:pPr>
            <a:r>
              <a:rPr kumimoji="1" lang="ko-Kore-KR" altLang="en-US" dirty="0"/>
              <a:t>해결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promise</a:t>
            </a:r>
            <a:r>
              <a:rPr kumimoji="1" lang="ko-KR" altLang="en-US" dirty="0"/>
              <a:t> 객체 사용</a:t>
            </a:r>
            <a:endParaRPr kumimoji="1" lang="en-US" altLang="ko-KR" dirty="0"/>
          </a:p>
          <a:p>
            <a:pPr>
              <a:buFont typeface="Symbol" pitchFamily="2" charset="2"/>
              <a:buChar char="Þ"/>
            </a:pPr>
            <a:r>
              <a:rPr kumimoji="1" lang="ko-KR" altLang="en-US" dirty="0"/>
              <a:t> 최근에는 </a:t>
            </a:r>
            <a:r>
              <a:rPr kumimoji="1" lang="en-US" altLang="ko-KR" dirty="0"/>
              <a:t>async/await</a:t>
            </a:r>
            <a:r>
              <a:rPr kumimoji="1" lang="ko-KR" altLang="en-US" dirty="0"/>
              <a:t>라는 문법을 통해 간단히 처리할 수 있음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81717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181</Words>
  <Application>Microsoft Macintosh PowerPoint</Application>
  <PresentationFormat>와이드스크린</PresentationFormat>
  <Paragraphs>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테마</vt:lpstr>
      <vt:lpstr>JS의 비동기 처리 방법  - 콜백 함수 -</vt:lpstr>
      <vt:lpstr>비동기란?</vt:lpstr>
      <vt:lpstr>비동기를 사용하는 이유?</vt:lpstr>
      <vt:lpstr>비동기예시</vt:lpstr>
      <vt:lpstr>콜백(Callback)이란?</vt:lpstr>
      <vt:lpstr>Callback 함수란?</vt:lpstr>
      <vt:lpstr>이벤트 선언에 활용</vt:lpstr>
      <vt:lpstr>콜백 함수를 사용하는 이유?</vt:lpstr>
      <vt:lpstr>콜백 함수의 문제점</vt:lpstr>
      <vt:lpstr>감사합니다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비동기 처리 방법  -콜백 함수-</dc:title>
  <dc:creator>주세연</dc:creator>
  <cp:lastModifiedBy>주세연</cp:lastModifiedBy>
  <cp:revision>34</cp:revision>
  <dcterms:created xsi:type="dcterms:W3CDTF">2023-05-16T06:27:39Z</dcterms:created>
  <dcterms:modified xsi:type="dcterms:W3CDTF">2023-05-18T01:54:39Z</dcterms:modified>
</cp:coreProperties>
</file>