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70" r:id="rId13"/>
    <p:sldId id="267" r:id="rId14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i Kreuz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89765C-47B0-4B29-941E-5A0CEFAEED33}">
  <a:tblStyle styleId="{2C89765C-47B0-4B29-941E-5A0CEFAEED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6" y="4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7-07T11:10:47.839" idx="1">
    <p:pos x="6000" y="0"/>
    <p:text>remove the underline/ segmentation if u dont like it. everything is darkblueish and the segmentation is black :x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ac7e80f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eac7e80f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ac7e80ff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eac7e80ff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811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ac7e80ff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eac7e80ff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9226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a8cdef9ef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a8cdef9ef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a8cdef9ef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a8cdef9ef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97562a79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97562a79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56720866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56720866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a7f9f54a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a7f9f54a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568c765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568c765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a8cdef9e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a8cdef9e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979268b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979268b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9ab42907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9ab42907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0" y="554775"/>
            <a:ext cx="9144000" cy="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Impressive Project Title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0" y="1833675"/>
            <a:ext cx="73032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by Anna Tasevski, Dominic Kreuz, Felix Haas &amp; Josue Martinez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1375" y="2737550"/>
            <a:ext cx="2405949" cy="240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5038" y="1026650"/>
            <a:ext cx="3252524" cy="8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UX/UI - Color Scheme</a:t>
            </a: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10</a:t>
            </a:fld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00" y="1261925"/>
            <a:ext cx="8075400" cy="388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UX/UI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Animations with Lottie Files</a:t>
            </a:r>
            <a:endParaRPr sz="2000"/>
          </a:p>
        </p:txBody>
      </p:sp>
      <p:sp>
        <p:nvSpPr>
          <p:cNvPr id="145" name="Google Shape;14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11</a:t>
            </a:fld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5925" y="2005100"/>
            <a:ext cx="1752475" cy="1133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6485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UX/UI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Home Page –</a:t>
            </a:r>
            <a:br>
              <a:rPr lang="de" dirty="0"/>
            </a:br>
            <a:r>
              <a:rPr lang="de" dirty="0"/>
              <a:t>with animations</a:t>
            </a:r>
            <a:endParaRPr sz="2000" dirty="0"/>
          </a:p>
        </p:txBody>
      </p:sp>
      <p:sp>
        <p:nvSpPr>
          <p:cNvPr id="145" name="Google Shape;14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06E8E9-343E-9593-FA10-CA9741D9B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877" y="0"/>
            <a:ext cx="51701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66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DEMO</a:t>
            </a: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13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Major Frameworks / Packages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</a:t>
            </a:fld>
            <a:endParaRPr/>
          </a:p>
        </p:txBody>
      </p:sp>
      <p:graphicFrame>
        <p:nvGraphicFramePr>
          <p:cNvPr id="74" name="Google Shape;74;p14"/>
          <p:cNvGraphicFramePr/>
          <p:nvPr/>
        </p:nvGraphicFramePr>
        <p:xfrm>
          <a:off x="311725" y="141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{2C89765C-47B0-4B29-941E-5A0CEFAEED33}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/>
                        <a:t>Name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/>
                        <a:t>Purpose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React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Building user interface components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Material UI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Off-the-shelf UI components and styling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TypeScript / TSX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Statically typed JavaScript and JSX syntax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Axios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Making general HTTP requests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ws (WebSockets)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Handling live multiplayer interactions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Prisma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Interacting with databases using ORM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Node / Express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Bridge between Frontend, Backend and DB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Vite / Vitest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Building, serving, and testing frontend code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Handle the game logic - the parent piece class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180475" y="2118675"/>
            <a:ext cx="4922400" cy="24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de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getter and setter are defined in here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de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checking if the current move is still 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 bounds -&gt; index ∈ [0,7]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de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Calculation of diagonal- &amp; orthogonal moves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de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since rook, bishop and queen share similar patterns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775" y="1354250"/>
            <a:ext cx="3923546" cy="3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Handle the game logic - the child piece classes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311725" y="2266950"/>
            <a:ext cx="4293900" cy="19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Calculation of all moves:</a:t>
            </a:r>
            <a:endParaRPr sz="1800"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</a:pPr>
            <a:r>
              <a:rPr lang="de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Take care about Pawns, Kings &amp; Knights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○"/>
            </a:pPr>
            <a:r>
              <a:rPr lang="de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Moveset to be calculated in class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</a:pPr>
            <a:r>
              <a:rPr lang="de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Appending to a dictionary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</a:pPr>
            <a:r>
              <a:rPr lang="de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key is direction we currently moving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4</a:t>
            </a:fld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4734"/>
          <a:stretch/>
        </p:blipFill>
        <p:spPr>
          <a:xfrm>
            <a:off x="4572000" y="1515200"/>
            <a:ext cx="4196275" cy="144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635" y="3251169"/>
            <a:ext cx="4515209" cy="15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Handle the game logic - the board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185050" y="1503700"/>
            <a:ext cx="4293900" cy="3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de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Core of the game logic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de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Move piece method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</a:pPr>
            <a:r>
              <a:rPr lang="de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Calculation of legal moves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○"/>
            </a:pPr>
            <a:r>
              <a:rPr lang="de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By checking if a piece is inside the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trace of the total moveset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</a:pPr>
            <a:r>
              <a:rPr lang="de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reset board method which could be used to surrender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</a:pPr>
            <a:r>
              <a:rPr lang="de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is King taken method to validate the game has ended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5</a:t>
            </a:fld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7" y="1613146"/>
            <a:ext cx="3833349" cy="102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8958" y="2691125"/>
            <a:ext cx="4291130" cy="216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Database - Prisma + sqlite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6</a:t>
            </a:fld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l="49" r="59"/>
          <a:stretch/>
        </p:blipFill>
        <p:spPr>
          <a:xfrm>
            <a:off x="437478" y="1848675"/>
            <a:ext cx="3600000" cy="2814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4">
            <a:alphaModFix/>
          </a:blip>
          <a:srcRect t="209" b="199"/>
          <a:stretch/>
        </p:blipFill>
        <p:spPr>
          <a:xfrm>
            <a:off x="4903775" y="1443352"/>
            <a:ext cx="3599999" cy="20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3775" y="3528527"/>
            <a:ext cx="3600001" cy="13591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/>
          <p:nvPr/>
        </p:nvSpPr>
        <p:spPr>
          <a:xfrm rot="-1798351">
            <a:off x="4156772" y="2582514"/>
            <a:ext cx="627521" cy="363958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/>
          <p:nvPr/>
        </p:nvSpPr>
        <p:spPr>
          <a:xfrm rot="1801197">
            <a:off x="4156705" y="3672410"/>
            <a:ext cx="627821" cy="363848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Authentication - JWT</a:t>
            </a:r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7</a:t>
            </a:fld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4294967295"/>
          </p:nvPr>
        </p:nvSpPr>
        <p:spPr>
          <a:xfrm>
            <a:off x="311725" y="1721650"/>
            <a:ext cx="7697100" cy="3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chemeClr val="lt2"/>
                </a:solidFill>
              </a:rPr>
              <a:t>Login:</a:t>
            </a:r>
            <a:endParaRPr sz="1800" b="1">
              <a:solidFill>
                <a:schemeClr val="lt2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de" sz="1600">
                <a:solidFill>
                  <a:schemeClr val="lt2"/>
                </a:solidFill>
              </a:rPr>
              <a:t>Compare password to hash</a:t>
            </a:r>
            <a:endParaRPr sz="1600">
              <a:solidFill>
                <a:schemeClr val="lt2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de" sz="1600">
                <a:solidFill>
                  <a:schemeClr val="lt2"/>
                </a:solidFill>
              </a:rPr>
              <a:t>Create JWT with user information</a:t>
            </a:r>
            <a:endParaRPr sz="1600">
              <a:solidFill>
                <a:schemeClr val="lt2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chemeClr val="lt2"/>
                </a:solidFill>
              </a:rPr>
              <a:t>Authentication:</a:t>
            </a:r>
            <a:endParaRPr sz="1800" b="1">
              <a:solidFill>
                <a:schemeClr val="lt2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de" sz="1600">
                <a:solidFill>
                  <a:schemeClr val="lt2"/>
                </a:solidFill>
              </a:rPr>
              <a:t>Include JWT in request header</a:t>
            </a:r>
            <a:endParaRPr sz="1600">
              <a:solidFill>
                <a:schemeClr val="lt2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de" sz="1600">
                <a:solidFill>
                  <a:schemeClr val="lt2"/>
                </a:solidFill>
              </a:rPr>
              <a:t>Authentication Middleware</a:t>
            </a:r>
            <a:endParaRPr sz="1600">
              <a:solidFill>
                <a:schemeClr val="lt2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○"/>
            </a:pPr>
            <a:r>
              <a:rPr lang="de" sz="1600">
                <a:solidFill>
                  <a:schemeClr val="lt2"/>
                </a:solidFill>
              </a:rPr>
              <a:t>Verifies the token</a:t>
            </a:r>
            <a:endParaRPr sz="1600">
              <a:solidFill>
                <a:schemeClr val="lt2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○"/>
            </a:pPr>
            <a:r>
              <a:rPr lang="de" sz="1600">
                <a:solidFill>
                  <a:schemeClr val="lt2"/>
                </a:solidFill>
              </a:rPr>
              <a:t>Supplements request with user information</a:t>
            </a:r>
            <a:endParaRPr sz="1600">
              <a:solidFill>
                <a:schemeClr val="lt2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Case Study: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Moving a Rook,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/>
              <a:t>and how the frontend interacts with the backend.</a:t>
            </a:r>
            <a:endParaRPr sz="2000"/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r="199" b="199"/>
          <a:stretch/>
        </p:blipFill>
        <p:spPr>
          <a:xfrm>
            <a:off x="4899000" y="742825"/>
            <a:ext cx="3650249" cy="36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 Flow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/>
              <a:t>Stage 1: HTTP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/>
              <a:t>Stage 2: WebSockets</a:t>
            </a:r>
            <a:endParaRPr sz="2000"/>
          </a:p>
        </p:txBody>
      </p:sp>
      <p:sp>
        <p:nvSpPr>
          <p:cNvPr id="131" name="Google Shape;13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9</a:t>
            </a:fld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339" y="0"/>
            <a:ext cx="399907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On-screen Show (16:9)</PresentationFormat>
  <Paragraphs>91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Merriweather</vt:lpstr>
      <vt:lpstr>Arial</vt:lpstr>
      <vt:lpstr>Roboto</vt:lpstr>
      <vt:lpstr>Paradigm</vt:lpstr>
      <vt:lpstr>Impressive Project Title</vt:lpstr>
      <vt:lpstr>Major Frameworks / Packages</vt:lpstr>
      <vt:lpstr>Handle the game logic - the parent piece class</vt:lpstr>
      <vt:lpstr>Handle the game logic - the child piece classes</vt:lpstr>
      <vt:lpstr>Handle the game logic - the board</vt:lpstr>
      <vt:lpstr>Database - Prisma + sqlite</vt:lpstr>
      <vt:lpstr>Authentication - JWT</vt:lpstr>
      <vt:lpstr>Case Study:  Moving a Rook, and how the frontend interacts with the backend.</vt:lpstr>
      <vt:lpstr>Data Flow  Stage 1: HTTP Stage 2: WebSockets</vt:lpstr>
      <vt:lpstr>UX/UI - Color Scheme</vt:lpstr>
      <vt:lpstr>UX/UI  Animations with Lottie Files</vt:lpstr>
      <vt:lpstr>UX/UI  Home Page – with animations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Josue Martinez</cp:lastModifiedBy>
  <cp:revision>1</cp:revision>
  <dcterms:modified xsi:type="dcterms:W3CDTF">2024-07-15T08:08:10Z</dcterms:modified>
</cp:coreProperties>
</file>