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738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7C11B-2185-42DD-B721-6D37106C825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99593B-6759-4C98-B29F-233E8EAB9CE2}">
      <dgm:prSet phldrT="[Text]"/>
      <dgm:spPr/>
      <dgm:t>
        <a:bodyPr/>
        <a:lstStyle/>
        <a:p>
          <a:r>
            <a:rPr lang="en-US" dirty="0" smtClean="0"/>
            <a:t>Constellation of Power</a:t>
          </a:r>
          <a:endParaRPr lang="en-US" dirty="0"/>
        </a:p>
      </dgm:t>
    </dgm:pt>
    <dgm:pt modelId="{CDAC8D7E-1C08-4104-9B3C-5F7DECA04DD1}" type="parTrans" cxnId="{1A2DAA64-632E-4AE4-80C0-06D43E509F49}">
      <dgm:prSet/>
      <dgm:spPr/>
      <dgm:t>
        <a:bodyPr/>
        <a:lstStyle/>
        <a:p>
          <a:endParaRPr lang="en-US"/>
        </a:p>
      </dgm:t>
    </dgm:pt>
    <dgm:pt modelId="{A734CF22-795A-4EB5-9851-88971FCEF920}" type="sibTrans" cxnId="{1A2DAA64-632E-4AE4-80C0-06D43E509F49}">
      <dgm:prSet/>
      <dgm:spPr/>
      <dgm:t>
        <a:bodyPr/>
        <a:lstStyle/>
        <a:p>
          <a:endParaRPr lang="en-US"/>
        </a:p>
      </dgm:t>
    </dgm:pt>
    <dgm:pt modelId="{C1BB9448-6C05-4737-89D8-5C762A3F0CDA}">
      <dgm:prSet phldrT="[Text]"/>
      <dgm:spPr/>
      <dgm:t>
        <a:bodyPr/>
        <a:lstStyle/>
        <a:p>
          <a:r>
            <a:rPr lang="en-US" dirty="0" smtClean="0"/>
            <a:t>Economy</a:t>
          </a:r>
          <a:endParaRPr lang="en-US" dirty="0"/>
        </a:p>
      </dgm:t>
    </dgm:pt>
    <dgm:pt modelId="{5520A17F-9536-4CDB-B0C8-A26C50AFDCBE}" type="parTrans" cxnId="{8028AB86-F18F-4C14-82DF-0AF449A1048A}">
      <dgm:prSet/>
      <dgm:spPr/>
      <dgm:t>
        <a:bodyPr/>
        <a:lstStyle/>
        <a:p>
          <a:endParaRPr lang="en-US"/>
        </a:p>
      </dgm:t>
    </dgm:pt>
    <dgm:pt modelId="{8E08AECE-6D94-4EAC-BF4F-EB25B5188B11}" type="sibTrans" cxnId="{8028AB86-F18F-4C14-82DF-0AF449A1048A}">
      <dgm:prSet/>
      <dgm:spPr/>
      <dgm:t>
        <a:bodyPr/>
        <a:lstStyle/>
        <a:p>
          <a:endParaRPr lang="en-US"/>
        </a:p>
      </dgm:t>
    </dgm:pt>
    <dgm:pt modelId="{800199C2-B534-4CDC-B1C0-0EC872B30502}">
      <dgm:prSet phldrT="[Text]"/>
      <dgm:spPr/>
      <dgm:t>
        <a:bodyPr/>
        <a:lstStyle/>
        <a:p>
          <a:r>
            <a:rPr lang="en-US" dirty="0" smtClean="0"/>
            <a:t>Political</a:t>
          </a:r>
          <a:endParaRPr lang="en-US" dirty="0"/>
        </a:p>
      </dgm:t>
    </dgm:pt>
    <dgm:pt modelId="{D40EAF6E-ED93-44DE-B934-B6490F3A10CF}" type="parTrans" cxnId="{B0EC5A43-1290-4310-87AF-6D9A676C44C1}">
      <dgm:prSet/>
      <dgm:spPr/>
      <dgm:t>
        <a:bodyPr/>
        <a:lstStyle/>
        <a:p>
          <a:endParaRPr lang="en-US"/>
        </a:p>
      </dgm:t>
    </dgm:pt>
    <dgm:pt modelId="{A910A0FD-63BF-4FAA-A304-EEF137AA2034}" type="sibTrans" cxnId="{B0EC5A43-1290-4310-87AF-6D9A676C44C1}">
      <dgm:prSet/>
      <dgm:spPr/>
      <dgm:t>
        <a:bodyPr/>
        <a:lstStyle/>
        <a:p>
          <a:endParaRPr lang="en-US"/>
        </a:p>
      </dgm:t>
    </dgm:pt>
    <dgm:pt modelId="{6F052646-DA68-4832-B6BC-330D97BFD12D}">
      <dgm:prSet phldrT="[Text]"/>
      <dgm:spPr/>
      <dgm:t>
        <a:bodyPr/>
        <a:lstStyle/>
        <a:p>
          <a:r>
            <a:rPr lang="en-US" dirty="0" smtClean="0"/>
            <a:t>Ideological</a:t>
          </a:r>
          <a:endParaRPr lang="en-US" dirty="0"/>
        </a:p>
      </dgm:t>
    </dgm:pt>
    <dgm:pt modelId="{041BBDE9-1521-4297-8282-8C7C149E4FCC}" type="parTrans" cxnId="{0BFD0D69-0BFA-407F-A7C9-277718F816A5}">
      <dgm:prSet/>
      <dgm:spPr/>
      <dgm:t>
        <a:bodyPr/>
        <a:lstStyle/>
        <a:p>
          <a:endParaRPr lang="en-US"/>
        </a:p>
      </dgm:t>
    </dgm:pt>
    <dgm:pt modelId="{DBE5544B-AF08-49E8-A82A-D265DE4E48D3}" type="sibTrans" cxnId="{0BFD0D69-0BFA-407F-A7C9-277718F816A5}">
      <dgm:prSet/>
      <dgm:spPr/>
      <dgm:t>
        <a:bodyPr/>
        <a:lstStyle/>
        <a:p>
          <a:endParaRPr lang="en-US"/>
        </a:p>
      </dgm:t>
    </dgm:pt>
    <dgm:pt modelId="{BCB15F03-49D6-4482-A6D7-C4BD5BE8FB79}">
      <dgm:prSet phldrT="[Text]"/>
      <dgm:spPr/>
      <dgm:t>
        <a:bodyPr/>
        <a:lstStyle/>
        <a:p>
          <a:r>
            <a:rPr lang="en-US" dirty="0" smtClean="0"/>
            <a:t>Military/Police</a:t>
          </a:r>
          <a:endParaRPr lang="en-US" dirty="0"/>
        </a:p>
      </dgm:t>
    </dgm:pt>
    <dgm:pt modelId="{F9AE8204-2E53-42C6-8B55-864AE9CEFE81}" type="parTrans" cxnId="{41CF3B07-09FD-4700-83B8-FF2F2D0DC768}">
      <dgm:prSet/>
      <dgm:spPr/>
      <dgm:t>
        <a:bodyPr/>
        <a:lstStyle/>
        <a:p>
          <a:endParaRPr lang="en-US"/>
        </a:p>
      </dgm:t>
    </dgm:pt>
    <dgm:pt modelId="{4E472F05-5BD5-421A-9177-CD56D1DD63D1}" type="sibTrans" cxnId="{41CF3B07-09FD-4700-83B8-FF2F2D0DC768}">
      <dgm:prSet/>
      <dgm:spPr/>
      <dgm:t>
        <a:bodyPr/>
        <a:lstStyle/>
        <a:p>
          <a:endParaRPr lang="en-US"/>
        </a:p>
      </dgm:t>
    </dgm:pt>
    <dgm:pt modelId="{FDCD2B3F-91A3-4C1D-890C-290A9BE7C706}">
      <dgm:prSet/>
      <dgm:spPr/>
      <dgm:t>
        <a:bodyPr/>
        <a:lstStyle/>
        <a:p>
          <a:r>
            <a:rPr lang="en-US" dirty="0" smtClean="0"/>
            <a:t>Science and  Technology</a:t>
          </a:r>
          <a:endParaRPr lang="en-US" dirty="0"/>
        </a:p>
      </dgm:t>
    </dgm:pt>
    <dgm:pt modelId="{A93678EB-2487-46A7-8D10-26102414BCB0}" type="parTrans" cxnId="{90B383CE-A83B-4FE2-8597-6B6145ED67F9}">
      <dgm:prSet/>
      <dgm:spPr/>
      <dgm:t>
        <a:bodyPr/>
        <a:lstStyle/>
        <a:p>
          <a:endParaRPr lang="en-US"/>
        </a:p>
      </dgm:t>
    </dgm:pt>
    <dgm:pt modelId="{54D2B2A6-3CD1-4EA3-956A-59CDE3C3141E}" type="sibTrans" cxnId="{90B383CE-A83B-4FE2-8597-6B6145ED67F9}">
      <dgm:prSet/>
      <dgm:spPr/>
      <dgm:t>
        <a:bodyPr/>
        <a:lstStyle/>
        <a:p>
          <a:endParaRPr lang="en-US"/>
        </a:p>
      </dgm:t>
    </dgm:pt>
    <dgm:pt modelId="{F91A6CAE-9C8C-4886-9503-C0C71D58F05A}" type="pres">
      <dgm:prSet presAssocID="{E927C11B-2185-42DD-B721-6D37106C825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F412008-5F3B-4A3F-A75E-96C6A06BCAD5}" type="pres">
      <dgm:prSet presAssocID="{6599593B-6759-4C98-B29F-233E8EAB9CE2}" presName="centerShape" presStyleLbl="node0" presStyleIdx="0" presStyleCnt="1"/>
      <dgm:spPr/>
    </dgm:pt>
    <dgm:pt modelId="{09142396-41CE-40FF-A7E4-F680B6ABB04E}" type="pres">
      <dgm:prSet presAssocID="{C1BB9448-6C05-4737-89D8-5C762A3F0CDA}" presName="node" presStyleLbl="node1" presStyleIdx="0" presStyleCnt="5">
        <dgm:presLayoutVars>
          <dgm:bulletEnabled val="1"/>
        </dgm:presLayoutVars>
      </dgm:prSet>
      <dgm:spPr/>
    </dgm:pt>
    <dgm:pt modelId="{880DB7C4-3348-459A-8875-2550111D12EC}" type="pres">
      <dgm:prSet presAssocID="{C1BB9448-6C05-4737-89D8-5C762A3F0CDA}" presName="dummy" presStyleCnt="0"/>
      <dgm:spPr/>
    </dgm:pt>
    <dgm:pt modelId="{01A31F0B-B3B6-47B7-A22D-728E2609AEF9}" type="pres">
      <dgm:prSet presAssocID="{8E08AECE-6D94-4EAC-BF4F-EB25B5188B11}" presName="sibTrans" presStyleLbl="sibTrans2D1" presStyleIdx="0" presStyleCnt="5"/>
      <dgm:spPr/>
    </dgm:pt>
    <dgm:pt modelId="{53393498-62EE-43BA-9A53-2816C8A98EDF}" type="pres">
      <dgm:prSet presAssocID="{800199C2-B534-4CDC-B1C0-0EC872B30502}" presName="node" presStyleLbl="node1" presStyleIdx="1" presStyleCnt="5" custRadScaleRad="123881" custRadScaleInc="-6381">
        <dgm:presLayoutVars>
          <dgm:bulletEnabled val="1"/>
        </dgm:presLayoutVars>
      </dgm:prSet>
      <dgm:spPr/>
    </dgm:pt>
    <dgm:pt modelId="{431FF7B9-4CA7-4BC4-B25F-CD434F122DF1}" type="pres">
      <dgm:prSet presAssocID="{800199C2-B534-4CDC-B1C0-0EC872B30502}" presName="dummy" presStyleCnt="0"/>
      <dgm:spPr/>
    </dgm:pt>
    <dgm:pt modelId="{67AD4F96-E734-4750-A0DB-7909BA0F184E}" type="pres">
      <dgm:prSet presAssocID="{A910A0FD-63BF-4FAA-A304-EEF137AA2034}" presName="sibTrans" presStyleLbl="sibTrans2D1" presStyleIdx="1" presStyleCnt="5"/>
      <dgm:spPr/>
    </dgm:pt>
    <dgm:pt modelId="{C3E9F15A-4026-43C3-B12D-4DC9553D465B}" type="pres">
      <dgm:prSet presAssocID="{6F052646-DA68-4832-B6BC-330D97BFD12D}" presName="node" presStyleLbl="node1" presStyleIdx="2" presStyleCnt="5" custRadScaleRad="112613" custRadScaleInc="-486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8E384-BCE1-4F33-B219-47AB81EF4B31}" type="pres">
      <dgm:prSet presAssocID="{6F052646-DA68-4832-B6BC-330D97BFD12D}" presName="dummy" presStyleCnt="0"/>
      <dgm:spPr/>
    </dgm:pt>
    <dgm:pt modelId="{3C93BD33-E269-459B-8C9F-D4E6D0D4BC35}" type="pres">
      <dgm:prSet presAssocID="{DBE5544B-AF08-49E8-A82A-D265DE4E48D3}" presName="sibTrans" presStyleLbl="sibTrans2D1" presStyleIdx="2" presStyleCnt="5"/>
      <dgm:spPr/>
    </dgm:pt>
    <dgm:pt modelId="{BF9F9489-51F9-46C4-8CC8-FE48EB66F52B}" type="pres">
      <dgm:prSet presAssocID="{FDCD2B3F-91A3-4C1D-890C-290A9BE7C706}" presName="node" presStyleLbl="node1" presStyleIdx="3" presStyleCnt="5" custRadScaleRad="119117" custRadScaleInc="375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3F64B-89C1-4F51-B2B2-E18C44F8C761}" type="pres">
      <dgm:prSet presAssocID="{FDCD2B3F-91A3-4C1D-890C-290A9BE7C706}" presName="dummy" presStyleCnt="0"/>
      <dgm:spPr/>
    </dgm:pt>
    <dgm:pt modelId="{CB5C747F-52B8-4FBC-8D86-CE112858DDA0}" type="pres">
      <dgm:prSet presAssocID="{54D2B2A6-3CD1-4EA3-956A-59CDE3C3141E}" presName="sibTrans" presStyleLbl="sibTrans2D1" presStyleIdx="3" presStyleCnt="5"/>
      <dgm:spPr/>
    </dgm:pt>
    <dgm:pt modelId="{E0083344-A547-4605-9924-C0E7F8E74E72}" type="pres">
      <dgm:prSet presAssocID="{BCB15F03-49D6-4482-A6D7-C4BD5BE8FB79}" presName="node" presStyleLbl="node1" presStyleIdx="4" presStyleCnt="5" custRadScaleRad="118270" custRadScaleInc="-74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9EDF7-2EB5-4604-9BCA-C04DF1281321}" type="pres">
      <dgm:prSet presAssocID="{BCB15F03-49D6-4482-A6D7-C4BD5BE8FB79}" presName="dummy" presStyleCnt="0"/>
      <dgm:spPr/>
    </dgm:pt>
    <dgm:pt modelId="{08903CD3-8336-41F5-A6E6-DA660F5C8634}" type="pres">
      <dgm:prSet presAssocID="{4E472F05-5BD5-421A-9177-CD56D1DD63D1}" presName="sibTrans" presStyleLbl="sibTrans2D1" presStyleIdx="4" presStyleCnt="5"/>
      <dgm:spPr/>
    </dgm:pt>
  </dgm:ptLst>
  <dgm:cxnLst>
    <dgm:cxn modelId="{0BFD0D69-0BFA-407F-A7C9-277718F816A5}" srcId="{6599593B-6759-4C98-B29F-233E8EAB9CE2}" destId="{6F052646-DA68-4832-B6BC-330D97BFD12D}" srcOrd="2" destOrd="0" parTransId="{041BBDE9-1521-4297-8282-8C7C149E4FCC}" sibTransId="{DBE5544B-AF08-49E8-A82A-D265DE4E48D3}"/>
    <dgm:cxn modelId="{62E29069-8B4B-4942-B3B4-E47DA8EC703A}" type="presOf" srcId="{8E08AECE-6D94-4EAC-BF4F-EB25B5188B11}" destId="{01A31F0B-B3B6-47B7-A22D-728E2609AEF9}" srcOrd="0" destOrd="0" presId="urn:microsoft.com/office/officeart/2005/8/layout/radial6"/>
    <dgm:cxn modelId="{56E01DAB-EF39-44D2-B028-B86A6091A955}" type="presOf" srcId="{DBE5544B-AF08-49E8-A82A-D265DE4E48D3}" destId="{3C93BD33-E269-459B-8C9F-D4E6D0D4BC35}" srcOrd="0" destOrd="0" presId="urn:microsoft.com/office/officeart/2005/8/layout/radial6"/>
    <dgm:cxn modelId="{A4F2734F-C52C-4776-BA94-DADF9DC4C878}" type="presOf" srcId="{54D2B2A6-3CD1-4EA3-956A-59CDE3C3141E}" destId="{CB5C747F-52B8-4FBC-8D86-CE112858DDA0}" srcOrd="0" destOrd="0" presId="urn:microsoft.com/office/officeart/2005/8/layout/radial6"/>
    <dgm:cxn modelId="{45D48D79-9607-4224-AC81-3C1264B8F671}" type="presOf" srcId="{C1BB9448-6C05-4737-89D8-5C762A3F0CDA}" destId="{09142396-41CE-40FF-A7E4-F680B6ABB04E}" srcOrd="0" destOrd="0" presId="urn:microsoft.com/office/officeart/2005/8/layout/radial6"/>
    <dgm:cxn modelId="{8028AB86-F18F-4C14-82DF-0AF449A1048A}" srcId="{6599593B-6759-4C98-B29F-233E8EAB9CE2}" destId="{C1BB9448-6C05-4737-89D8-5C762A3F0CDA}" srcOrd="0" destOrd="0" parTransId="{5520A17F-9536-4CDB-B0C8-A26C50AFDCBE}" sibTransId="{8E08AECE-6D94-4EAC-BF4F-EB25B5188B11}"/>
    <dgm:cxn modelId="{863345A4-BAE6-4EE0-9070-9A0BF2F9CEF5}" type="presOf" srcId="{4E472F05-5BD5-421A-9177-CD56D1DD63D1}" destId="{08903CD3-8336-41F5-A6E6-DA660F5C8634}" srcOrd="0" destOrd="0" presId="urn:microsoft.com/office/officeart/2005/8/layout/radial6"/>
    <dgm:cxn modelId="{00E53E7B-063F-4E35-8A02-F07DD5C8E4F5}" type="presOf" srcId="{FDCD2B3F-91A3-4C1D-890C-290A9BE7C706}" destId="{BF9F9489-51F9-46C4-8CC8-FE48EB66F52B}" srcOrd="0" destOrd="0" presId="urn:microsoft.com/office/officeart/2005/8/layout/radial6"/>
    <dgm:cxn modelId="{1FAB5BDC-6934-4C78-B252-52D564F43AD1}" type="presOf" srcId="{6599593B-6759-4C98-B29F-233E8EAB9CE2}" destId="{BF412008-5F3B-4A3F-A75E-96C6A06BCAD5}" srcOrd="0" destOrd="0" presId="urn:microsoft.com/office/officeart/2005/8/layout/radial6"/>
    <dgm:cxn modelId="{90B383CE-A83B-4FE2-8597-6B6145ED67F9}" srcId="{6599593B-6759-4C98-B29F-233E8EAB9CE2}" destId="{FDCD2B3F-91A3-4C1D-890C-290A9BE7C706}" srcOrd="3" destOrd="0" parTransId="{A93678EB-2487-46A7-8D10-26102414BCB0}" sibTransId="{54D2B2A6-3CD1-4EA3-956A-59CDE3C3141E}"/>
    <dgm:cxn modelId="{41CF3B07-09FD-4700-83B8-FF2F2D0DC768}" srcId="{6599593B-6759-4C98-B29F-233E8EAB9CE2}" destId="{BCB15F03-49D6-4482-A6D7-C4BD5BE8FB79}" srcOrd="4" destOrd="0" parTransId="{F9AE8204-2E53-42C6-8B55-864AE9CEFE81}" sibTransId="{4E472F05-5BD5-421A-9177-CD56D1DD63D1}"/>
    <dgm:cxn modelId="{1A2DAA64-632E-4AE4-80C0-06D43E509F49}" srcId="{E927C11B-2185-42DD-B721-6D37106C825D}" destId="{6599593B-6759-4C98-B29F-233E8EAB9CE2}" srcOrd="0" destOrd="0" parTransId="{CDAC8D7E-1C08-4104-9B3C-5F7DECA04DD1}" sibTransId="{A734CF22-795A-4EB5-9851-88971FCEF920}"/>
    <dgm:cxn modelId="{A9BC76BB-B08A-4E83-B8C2-0E8954F7A210}" type="presOf" srcId="{800199C2-B534-4CDC-B1C0-0EC872B30502}" destId="{53393498-62EE-43BA-9A53-2816C8A98EDF}" srcOrd="0" destOrd="0" presId="urn:microsoft.com/office/officeart/2005/8/layout/radial6"/>
    <dgm:cxn modelId="{9115269A-693B-4111-8E7A-795CE377B90C}" type="presOf" srcId="{E927C11B-2185-42DD-B721-6D37106C825D}" destId="{F91A6CAE-9C8C-4886-9503-C0C71D58F05A}" srcOrd="0" destOrd="0" presId="urn:microsoft.com/office/officeart/2005/8/layout/radial6"/>
    <dgm:cxn modelId="{22D5E399-4E52-414A-AC42-D29E85A62488}" type="presOf" srcId="{A910A0FD-63BF-4FAA-A304-EEF137AA2034}" destId="{67AD4F96-E734-4750-A0DB-7909BA0F184E}" srcOrd="0" destOrd="0" presId="urn:microsoft.com/office/officeart/2005/8/layout/radial6"/>
    <dgm:cxn modelId="{B0EC5A43-1290-4310-87AF-6D9A676C44C1}" srcId="{6599593B-6759-4C98-B29F-233E8EAB9CE2}" destId="{800199C2-B534-4CDC-B1C0-0EC872B30502}" srcOrd="1" destOrd="0" parTransId="{D40EAF6E-ED93-44DE-B934-B6490F3A10CF}" sibTransId="{A910A0FD-63BF-4FAA-A304-EEF137AA2034}"/>
    <dgm:cxn modelId="{AFD5A389-CA12-4E8B-93FF-CB805DC98CF3}" type="presOf" srcId="{BCB15F03-49D6-4482-A6D7-C4BD5BE8FB79}" destId="{E0083344-A547-4605-9924-C0E7F8E74E72}" srcOrd="0" destOrd="0" presId="urn:microsoft.com/office/officeart/2005/8/layout/radial6"/>
    <dgm:cxn modelId="{AC5B59FB-6DA7-4B20-9CDF-FE978CCB8126}" type="presOf" srcId="{6F052646-DA68-4832-B6BC-330D97BFD12D}" destId="{C3E9F15A-4026-43C3-B12D-4DC9553D465B}" srcOrd="0" destOrd="0" presId="urn:microsoft.com/office/officeart/2005/8/layout/radial6"/>
    <dgm:cxn modelId="{B8002A02-2C33-4896-AE5F-97CFC03FCBF3}" type="presParOf" srcId="{F91A6CAE-9C8C-4886-9503-C0C71D58F05A}" destId="{BF412008-5F3B-4A3F-A75E-96C6A06BCAD5}" srcOrd="0" destOrd="0" presId="urn:microsoft.com/office/officeart/2005/8/layout/radial6"/>
    <dgm:cxn modelId="{D3484A65-05A3-476A-8223-E3EC4264BAFE}" type="presParOf" srcId="{F91A6CAE-9C8C-4886-9503-C0C71D58F05A}" destId="{09142396-41CE-40FF-A7E4-F680B6ABB04E}" srcOrd="1" destOrd="0" presId="urn:microsoft.com/office/officeart/2005/8/layout/radial6"/>
    <dgm:cxn modelId="{C33C74A7-F215-4445-B2F9-16D87A2E7C15}" type="presParOf" srcId="{F91A6CAE-9C8C-4886-9503-C0C71D58F05A}" destId="{880DB7C4-3348-459A-8875-2550111D12EC}" srcOrd="2" destOrd="0" presId="urn:microsoft.com/office/officeart/2005/8/layout/radial6"/>
    <dgm:cxn modelId="{FA9C6940-AFC8-44E4-B82F-DCE8F6BFF570}" type="presParOf" srcId="{F91A6CAE-9C8C-4886-9503-C0C71D58F05A}" destId="{01A31F0B-B3B6-47B7-A22D-728E2609AEF9}" srcOrd="3" destOrd="0" presId="urn:microsoft.com/office/officeart/2005/8/layout/radial6"/>
    <dgm:cxn modelId="{CAFD9C3D-D1A3-47FF-8D49-54D953477DF5}" type="presParOf" srcId="{F91A6CAE-9C8C-4886-9503-C0C71D58F05A}" destId="{53393498-62EE-43BA-9A53-2816C8A98EDF}" srcOrd="4" destOrd="0" presId="urn:microsoft.com/office/officeart/2005/8/layout/radial6"/>
    <dgm:cxn modelId="{8543E896-5598-4BA1-884D-24C45F6EB761}" type="presParOf" srcId="{F91A6CAE-9C8C-4886-9503-C0C71D58F05A}" destId="{431FF7B9-4CA7-4BC4-B25F-CD434F122DF1}" srcOrd="5" destOrd="0" presId="urn:microsoft.com/office/officeart/2005/8/layout/radial6"/>
    <dgm:cxn modelId="{0EEE4762-0BAC-40D1-89EF-36771A38136A}" type="presParOf" srcId="{F91A6CAE-9C8C-4886-9503-C0C71D58F05A}" destId="{67AD4F96-E734-4750-A0DB-7909BA0F184E}" srcOrd="6" destOrd="0" presId="urn:microsoft.com/office/officeart/2005/8/layout/radial6"/>
    <dgm:cxn modelId="{B2AE1634-99E3-476D-95DF-EE19DDAEDB6D}" type="presParOf" srcId="{F91A6CAE-9C8C-4886-9503-C0C71D58F05A}" destId="{C3E9F15A-4026-43C3-B12D-4DC9553D465B}" srcOrd="7" destOrd="0" presId="urn:microsoft.com/office/officeart/2005/8/layout/radial6"/>
    <dgm:cxn modelId="{3AA972E4-B675-42CA-BFD6-33C6F0A9BC3F}" type="presParOf" srcId="{F91A6CAE-9C8C-4886-9503-C0C71D58F05A}" destId="{C298E384-BCE1-4F33-B219-47AB81EF4B31}" srcOrd="8" destOrd="0" presId="urn:microsoft.com/office/officeart/2005/8/layout/radial6"/>
    <dgm:cxn modelId="{61FE268E-2EB6-47E7-9033-07B4242A8485}" type="presParOf" srcId="{F91A6CAE-9C8C-4886-9503-C0C71D58F05A}" destId="{3C93BD33-E269-459B-8C9F-D4E6D0D4BC35}" srcOrd="9" destOrd="0" presId="urn:microsoft.com/office/officeart/2005/8/layout/radial6"/>
    <dgm:cxn modelId="{23DD7648-3F5B-4F61-8C26-5892EA5A4271}" type="presParOf" srcId="{F91A6CAE-9C8C-4886-9503-C0C71D58F05A}" destId="{BF9F9489-51F9-46C4-8CC8-FE48EB66F52B}" srcOrd="10" destOrd="0" presId="urn:microsoft.com/office/officeart/2005/8/layout/radial6"/>
    <dgm:cxn modelId="{681FAC9B-0837-48A6-9587-64CF332F1BF8}" type="presParOf" srcId="{F91A6CAE-9C8C-4886-9503-C0C71D58F05A}" destId="{9FF3F64B-89C1-4F51-B2B2-E18C44F8C761}" srcOrd="11" destOrd="0" presId="urn:microsoft.com/office/officeart/2005/8/layout/radial6"/>
    <dgm:cxn modelId="{B4160A82-3613-4A7A-84AC-EB37FE6A7F07}" type="presParOf" srcId="{F91A6CAE-9C8C-4886-9503-C0C71D58F05A}" destId="{CB5C747F-52B8-4FBC-8D86-CE112858DDA0}" srcOrd="12" destOrd="0" presId="urn:microsoft.com/office/officeart/2005/8/layout/radial6"/>
    <dgm:cxn modelId="{70E14BED-1362-415B-8FB5-70B7B1BBBD5F}" type="presParOf" srcId="{F91A6CAE-9C8C-4886-9503-C0C71D58F05A}" destId="{E0083344-A547-4605-9924-C0E7F8E74E72}" srcOrd="13" destOrd="0" presId="urn:microsoft.com/office/officeart/2005/8/layout/radial6"/>
    <dgm:cxn modelId="{C8AC6E22-6887-4576-A946-82504C2172FF}" type="presParOf" srcId="{F91A6CAE-9C8C-4886-9503-C0C71D58F05A}" destId="{0109EDF7-2EB5-4604-9BCA-C04DF1281321}" srcOrd="14" destOrd="0" presId="urn:microsoft.com/office/officeart/2005/8/layout/radial6"/>
    <dgm:cxn modelId="{42EECE3F-BE6F-499D-936F-D0F36322B2BB}" type="presParOf" srcId="{F91A6CAE-9C8C-4886-9503-C0C71D58F05A}" destId="{08903CD3-8336-41F5-A6E6-DA660F5C8634}" srcOrd="15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FEA-0190-4828-BB20-C243124C749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6C7-36C1-4521-B09E-345183BD07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FEA-0190-4828-BB20-C243124C749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6C7-36C1-4521-B09E-345183BD07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FEA-0190-4828-BB20-C243124C749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6C7-36C1-4521-B09E-345183BD07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FEA-0190-4828-BB20-C243124C749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6C7-36C1-4521-B09E-345183BD07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FEA-0190-4828-BB20-C243124C749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6C7-36C1-4521-B09E-345183BD07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FEA-0190-4828-BB20-C243124C749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6C7-36C1-4521-B09E-345183BD07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FEA-0190-4828-BB20-C243124C749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6C7-36C1-4521-B09E-345183BD07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FEA-0190-4828-BB20-C243124C749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6C7-36C1-4521-B09E-345183BD07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FEA-0190-4828-BB20-C243124C749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6C7-36C1-4521-B09E-345183BD07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FEA-0190-4828-BB20-C243124C749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6C7-36C1-4521-B09E-345183BD07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3FEA-0190-4828-BB20-C243124C749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486C7-36C1-4521-B09E-345183BD07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E3FEA-0190-4828-BB20-C243124C7494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86C7-36C1-4521-B09E-345183BD07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Constellation of Power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Constellation of Power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Constellation of Power</dc:title>
  <dc:creator>Tom</dc:creator>
  <cp:lastModifiedBy>Tom</cp:lastModifiedBy>
  <cp:revision>2</cp:revision>
  <dcterms:created xsi:type="dcterms:W3CDTF">2018-10-22T19:10:44Z</dcterms:created>
  <dcterms:modified xsi:type="dcterms:W3CDTF">2018-10-22T19:20:53Z</dcterms:modified>
</cp:coreProperties>
</file>