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9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2.png"/><Relationship Id="rId7" Type="http://schemas.openxmlformats.org/officeDocument/2006/relationships/image" Target="../media/image4.png"/><Relationship Id="rId8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6600" y="0"/>
            <a:ext cx="9130800" cy="13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GitHub URL:https://github.com/jjjuurang/2022-1-ComputerVisionProject.git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소프트웨어학부 20192455 이주영 main.py                                        기계공학부 20175806 김현우 main2.py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FF"/>
                </a:solidFill>
              </a:rPr>
              <a:t>세</a:t>
            </a:r>
            <a:r>
              <a:rPr lang="ko"/>
              <a:t> </a:t>
            </a:r>
            <a:r>
              <a:rPr lang="ko">
                <a:solidFill>
                  <a:srgbClr val="38761D"/>
                </a:solidFill>
              </a:rPr>
              <a:t>채</a:t>
            </a:r>
            <a:r>
              <a:rPr lang="ko">
                <a:solidFill>
                  <a:srgbClr val="FF0000"/>
                </a:solidFill>
              </a:rPr>
              <a:t>널</a:t>
            </a:r>
            <a:r>
              <a:rPr lang="ko"/>
              <a:t>의 그래디언트 히스토그램 차이 계산                       </a:t>
            </a:r>
            <a:r>
              <a:rPr lang="ko" sz="1200"/>
              <a:t>OpenCV 내부함수를 이용하여 HOG를 이용하여 유사도 계산</a:t>
            </a:r>
            <a:r>
              <a:rPr lang="ko" sz="1300"/>
              <a:t> </a:t>
            </a:r>
            <a:r>
              <a:rPr lang="ko"/>
              <a:t>                                   </a:t>
            </a:r>
            <a:endParaRPr/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825" y="2333625"/>
            <a:ext cx="3659775" cy="118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 rotWithShape="1">
          <a:blip r:embed="rId4">
            <a:alphaModFix/>
          </a:blip>
          <a:srcRect b="9403" l="0" r="0" t="0"/>
          <a:stretch/>
        </p:blipFill>
        <p:spPr>
          <a:xfrm>
            <a:off x="956300" y="935225"/>
            <a:ext cx="2691944" cy="14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 rotWithShape="1">
          <a:blip r:embed="rId5">
            <a:alphaModFix/>
          </a:blip>
          <a:srcRect b="10377" l="0" r="0" t="7655"/>
          <a:stretch/>
        </p:blipFill>
        <p:spPr>
          <a:xfrm>
            <a:off x="504825" y="3516225"/>
            <a:ext cx="3550435" cy="162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72000" y="3969022"/>
            <a:ext cx="1791425" cy="1160353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3"/>
          <p:cNvPicPr preferRelativeResize="0"/>
          <p:nvPr/>
        </p:nvPicPr>
        <p:blipFill rotWithShape="1">
          <a:blip r:embed="rId7">
            <a:alphaModFix/>
          </a:blip>
          <a:srcRect b="3030" l="0" r="0" t="-3030"/>
          <a:stretch/>
        </p:blipFill>
        <p:spPr>
          <a:xfrm>
            <a:off x="5532924" y="935225"/>
            <a:ext cx="2534200" cy="1800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454050" y="2735325"/>
            <a:ext cx="2691951" cy="93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363425" y="3649100"/>
            <a:ext cx="2780574" cy="14802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