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1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K-Mean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4860646599777"/>
          <c:y val="0.105766766339171"/>
          <c:w val="0.710516536603493"/>
          <c:h val="0.809055958991884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 K-clusters</c:v>
                </c:pt>
              </c:strCache>
            </c:strRef>
          </c:tx>
          <c:spPr>
            <a:solidFill>
              <a:srgbClr val="5b9bd5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6"/>
                <c:pt idx="0">
                  <c:v>150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0.001231</c:v>
                </c:pt>
                <c:pt idx="1">
                  <c:v>0.0007540385</c:v>
                </c:pt>
                <c:pt idx="2">
                  <c:v>0.0059233</c:v>
                </c:pt>
                <c:pt idx="3">
                  <c:v>0.0347033</c:v>
                </c:pt>
                <c:pt idx="4">
                  <c:v>0.0010205</c:v>
                </c:pt>
                <c:pt idx="5">
                  <c:v>68.9932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3 K-clusters</c:v>
                </c:pt>
              </c:strCache>
            </c:strRef>
          </c:tx>
          <c:spPr>
            <a:solidFill>
              <a:srgbClr val="ed7d31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3</c:f>
              <c:numCache>
                <c:formatCode>General</c:formatCode>
                <c:ptCount val="6"/>
                <c:pt idx="0">
                  <c:v>50</c:v>
                </c:pt>
                <c:pt idx="1">
                  <c:v>178</c:v>
                </c:pt>
                <c:pt idx="2">
                  <c:v>1000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6"/>
                <c:pt idx="0">
                  <c:v>0.001231</c:v>
                </c:pt>
                <c:pt idx="1">
                  <c:v>0.0007540385</c:v>
                </c:pt>
                <c:pt idx="2">
                  <c:v>0.0059233</c:v>
                </c:pt>
                <c:pt idx="3">
                  <c:v>0.0347033</c:v>
                </c:pt>
                <c:pt idx="4">
                  <c:v>0.0010205</c:v>
                </c:pt>
                <c:pt idx="5">
                  <c:v>68.9932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label 4</c:f>
              <c:strCache>
                <c:ptCount val="1"/>
                <c:pt idx="0">
                  <c:v>4 K-clusters</c:v>
                </c:pt>
              </c:strCache>
            </c:strRef>
          </c:tx>
          <c:spPr>
            <a:solidFill>
              <a:srgbClr val="a5a5a5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5</c:f>
              <c:numCache>
                <c:formatCode>General</c:formatCode>
                <c:ptCount val="6"/>
                <c:pt idx="0">
                  <c:v>75</c:v>
                </c:pt>
                <c:pt idx="1">
                  <c:v>100000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4</c:f>
              <c:numCache>
                <c:formatCode>General</c:formatCode>
                <c:ptCount val="6"/>
                <c:pt idx="0">
                  <c:v>0.001231</c:v>
                </c:pt>
                <c:pt idx="1">
                  <c:v>0.0007540385</c:v>
                </c:pt>
                <c:pt idx="2">
                  <c:v>0.0059233</c:v>
                </c:pt>
                <c:pt idx="3">
                  <c:v>0.0347033</c:v>
                </c:pt>
                <c:pt idx="4">
                  <c:v>0.0010205</c:v>
                </c:pt>
                <c:pt idx="5">
                  <c:v>68.9932</c:v>
                </c:pt>
              </c:numCache>
            </c:numRef>
          </c:yVal>
          <c:smooth val="0"/>
        </c:ser>
        <c:axId val="27142353"/>
        <c:axId val="91804570"/>
      </c:scatterChart>
      <c:valAx>
        <c:axId val="27142353"/>
        <c:scaling>
          <c:logBase val="10"/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Data Size (pts)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91804570"/>
        <c:crosses val="autoZero"/>
        <c:crossBetween val="midCat"/>
      </c:valAx>
      <c:valAx>
        <c:axId val="91804570"/>
        <c:scaling>
          <c:logBase val="10"/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Time (sec)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27142353"/>
        <c:crosses val="autoZero"/>
        <c:crossBetween val="midCat"/>
      </c:valAx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1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Convex Hull Performance</a:t>
            </a:r>
          </a:p>
        </c:rich>
      </c:tx>
      <c:overlay val="0"/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5b9bd5"/>
            </a:solidFill>
            <a:ln w="19080">
              <a:noFill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250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0.0085041</c:v>
                </c:pt>
                <c:pt idx="1">
                  <c:v>0.0071706</c:v>
                </c:pt>
                <c:pt idx="2">
                  <c:v>0.005331</c:v>
                </c:pt>
                <c:pt idx="3">
                  <c:v>0.0157053</c:v>
                </c:pt>
                <c:pt idx="4">
                  <c:v>0.0200487</c:v>
                </c:pt>
                <c:pt idx="5">
                  <c:v>0.0350351</c:v>
                </c:pt>
              </c:numCache>
            </c:numRef>
          </c:yVal>
          <c:smooth val="0"/>
        </c:ser>
        <c:axId val="62107933"/>
        <c:axId val="31641454"/>
      </c:scatterChart>
      <c:valAx>
        <c:axId val="6210793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Data Size (pts)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1641454"/>
        <c:crossesAt val="0"/>
        <c:crossBetween val="midCat"/>
      </c:valAx>
      <c:valAx>
        <c:axId val="3164145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0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Time (sec)</a:t>
                </a:r>
              </a:p>
            </c:rich>
          </c:tx>
          <c:overlay val="0"/>
        </c:title>
        <c:numFmt formatCode="0.0E+0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62107933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160" y="0"/>
            <a:ext cx="89910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SOFE2715 Data Structures and Algorithms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5760" y="4836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1 Course Project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Justin Kaipada 100590167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Anna Safonov 100601514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George Zakharov 100588814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Riley Stephens 100589185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9128880" y="3627000"/>
            <a:ext cx="3062520" cy="306252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2773800" y="2395080"/>
            <a:ext cx="65829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K-Means and Convex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and Analysis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Chart 3"/>
          <p:cNvGraphicFramePr/>
          <p:nvPr/>
        </p:nvGraphicFramePr>
        <p:xfrm>
          <a:off x="4831200" y="1866600"/>
          <a:ext cx="6780960" cy="421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297360" y="2256120"/>
            <a:ext cx="4533120" cy="39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Structures and Algorithms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Graham scan algorithm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used Heapsort to sort the points based on the slope.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implementation of stack in Python to store and operate on X and Y coordinates of the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320" y="2278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Complexity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465840" y="1667880"/>
            <a:ext cx="5438160" cy="4466520"/>
          </a:xfrm>
          <a:prstGeom prst="rect">
            <a:avLst/>
          </a:prstGeom>
          <a:ln>
            <a:noFill/>
          </a:ln>
        </p:spPr>
      </p:pic>
      <p:pic>
        <p:nvPicPr>
          <p:cNvPr id="100" name="Picture 5" descr=""/>
          <p:cNvPicPr/>
          <p:nvPr/>
        </p:nvPicPr>
        <p:blipFill>
          <a:blip r:embed="rId2"/>
          <a:stretch/>
        </p:blipFill>
        <p:spPr>
          <a:xfrm>
            <a:off x="6614280" y="218520"/>
            <a:ext cx="5452200" cy="65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3826800" y="0"/>
            <a:ext cx="8073360" cy="66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3733920" y="0"/>
            <a:ext cx="8457480" cy="67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3660480" y="0"/>
            <a:ext cx="8530560" cy="66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4071960" y="0"/>
            <a:ext cx="811908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5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3338640" y="0"/>
            <a:ext cx="859248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304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</a:t>
            </a:r>
            <a:r>
              <a:rPr b="1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6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3983040" y="0"/>
            <a:ext cx="8208000" cy="68572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Convex Hull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and Analysis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Chart 3"/>
          <p:cNvGraphicFramePr/>
          <p:nvPr/>
        </p:nvGraphicFramePr>
        <p:xfrm>
          <a:off x="5882760" y="1813680"/>
          <a:ext cx="5882040" cy="406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838080" y="2101320"/>
            <a:ext cx="4257000" cy="3780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 Specifications and Dependencies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Both K-Means and Convex Hull are written in Python 2.7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Dependencies: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matplotlib – for plotting the data,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csv – for parsing the csv test exercise files,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timeit – for the timer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9240" y="26665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FINITO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Structures and Algorithms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Lloyd’s algorithm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5630400" y="1767600"/>
            <a:ext cx="5838120" cy="44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5" descr=""/>
          <p:cNvPicPr/>
          <p:nvPr/>
        </p:nvPicPr>
        <p:blipFill>
          <a:blip r:embed="rId1"/>
          <a:stretch/>
        </p:blipFill>
        <p:spPr>
          <a:xfrm>
            <a:off x="3185280" y="182880"/>
            <a:ext cx="8830080" cy="648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2872800" y="0"/>
            <a:ext cx="9646200" cy="67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2663640" y="29520"/>
            <a:ext cx="9695520" cy="63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2926080" y="245520"/>
            <a:ext cx="9265320" cy="643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5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2675520" y="0"/>
            <a:ext cx="9355680" cy="65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9520"/>
            <a:ext cx="1031688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CA" sz="36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K-Means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 to test exercise 6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2880360" y="0"/>
            <a:ext cx="9673560" cy="644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LibreOffice/5.1.6.2$Linux_X86_64 LibreOffice_project/10m0$Build-2</Application>
  <Words>146</Words>
  <Paragraphs>41</Paragraphs>
  <Company>UOIT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2017-04-02T17:40:29Z</dcterms:created>
  <dc:creator>Anna Safonov</dc:creator>
  <dc:description/>
  <dc:language>en-CA</dc:language>
  <cp:lastModifiedBy/>
  <dcterms:modified xsi:type="dcterms:W3CDTF">2017-04-03T10:16:46Z</dcterms:modified>
  <cp:revision>13</cp:revision>
  <dc:subject/>
  <dc:title>SOFE2715 Data Structures and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UOIT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