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61" r:id="rId13"/>
    <p:sldId id="269" r:id="rId14"/>
    <p:sldId id="270" r:id="rId15"/>
    <p:sldId id="271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K-Mean</a:t>
            </a:r>
            <a:r>
              <a:rPr lang="en-US" b="1" baseline="0"/>
              <a:t> Performance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87672889203456"/>
          <c:y val="0.10574448466164793"/>
          <c:w val="0.71057875490282818"/>
          <c:h val="0.809259010549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 K-clusters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1.2310000000000001E-3</c:v>
                </c:pt>
                <c:pt idx="1">
                  <c:v>7.5403850000000001E-4</c:v>
                </c:pt>
                <c:pt idx="2">
                  <c:v>5.9233000000000003E-3</c:v>
                </c:pt>
                <c:pt idx="3">
                  <c:v>3.4703299999999999E-2</c:v>
                </c:pt>
                <c:pt idx="4">
                  <c:v>1.0204999999999999E-3</c:v>
                </c:pt>
                <c:pt idx="5">
                  <c:v>68.993200000000002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93-486C-A54A-73AB9E378B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 K-clusters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Sheet1!$C$2:$C$7</c:f>
              <c:numCache>
                <c:formatCode>General</c:formatCode>
                <c:ptCount val="6"/>
                <c:pt idx="1">
                  <c:v>50</c:v>
                </c:pt>
                <c:pt idx="2">
                  <c:v>178</c:v>
                </c:pt>
                <c:pt idx="3">
                  <c:v>1000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1.2310000000000001E-3</c:v>
                </c:pt>
                <c:pt idx="1">
                  <c:v>7.5403850000000001E-4</c:v>
                </c:pt>
                <c:pt idx="2">
                  <c:v>5.9233000000000003E-3</c:v>
                </c:pt>
                <c:pt idx="3">
                  <c:v>3.4703299999999999E-2</c:v>
                </c:pt>
                <c:pt idx="4">
                  <c:v>1.0204999999999999E-3</c:v>
                </c:pt>
                <c:pt idx="5">
                  <c:v>68.993200000000002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93-486C-A54A-73AB9E378B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K-clusters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Sheet1!$D$2:$D$7</c:f>
              <c:numCache>
                <c:formatCode>0.0000E+00</c:formatCode>
                <c:ptCount val="6"/>
                <c:pt idx="4" formatCode="General">
                  <c:v>75</c:v>
                </c:pt>
                <c:pt idx="5" formatCode="General">
                  <c:v>100000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1.2310000000000001E-3</c:v>
                </c:pt>
                <c:pt idx="1">
                  <c:v>7.5403850000000001E-4</c:v>
                </c:pt>
                <c:pt idx="2">
                  <c:v>5.9233000000000003E-3</c:v>
                </c:pt>
                <c:pt idx="3">
                  <c:v>3.4703299999999999E-2</c:v>
                </c:pt>
                <c:pt idx="4">
                  <c:v>1.0204999999999999E-3</c:v>
                </c:pt>
                <c:pt idx="5">
                  <c:v>68.993200000000002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93-486C-A54A-73AB9E378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5081440"/>
        <c:axId val="1085085184"/>
      </c:scatterChart>
      <c:valAx>
        <c:axId val="1085081440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(pts)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085184"/>
        <c:crosses val="autoZero"/>
        <c:crossBetween val="midCat"/>
      </c:valAx>
      <c:valAx>
        <c:axId val="108508518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081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Convex</a:t>
            </a:r>
            <a:r>
              <a:rPr lang="en-US" b="1" baseline="0"/>
              <a:t> Hull Performance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</c:v>
                </c:pt>
                <c:pt idx="1">
                  <c:v>50</c:v>
                </c:pt>
                <c:pt idx="2">
                  <c:v>250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</c:numCache>
            </c:numRef>
          </c:xVal>
          <c:yVal>
            <c:numRef>
              <c:f>Sheet2!$B$2:$B$7</c:f>
              <c:numCache>
                <c:formatCode>0.0000E+00</c:formatCode>
                <c:ptCount val="6"/>
                <c:pt idx="0">
                  <c:v>8.5041000000000005E-3</c:v>
                </c:pt>
                <c:pt idx="1">
                  <c:v>7.1706000000000001E-3</c:v>
                </c:pt>
                <c:pt idx="2">
                  <c:v>5.3309999999999998E-3</c:v>
                </c:pt>
                <c:pt idx="3">
                  <c:v>1.5705299999999998E-2</c:v>
                </c:pt>
                <c:pt idx="4">
                  <c:v>2.0048699999999999E-2</c:v>
                </c:pt>
                <c:pt idx="5">
                  <c:v>3.50351E-2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A2-437D-B398-F363BDBB8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311440"/>
        <c:axId val="1166306032"/>
      </c:scatterChart>
      <c:valAx>
        <c:axId val="116631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</a:t>
                </a:r>
                <a:r>
                  <a:rPr lang="en-US" baseline="0"/>
                  <a:t> Size (pts)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306032"/>
        <c:crossesAt val="0"/>
        <c:crossBetween val="midCat"/>
      </c:valAx>
      <c:valAx>
        <c:axId val="1166306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311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7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4DAC-5672-4651-B36B-295FA146AE1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F46C-73CD-492B-A438-AB6F5AD3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0"/>
            <a:ext cx="8991600" cy="599757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SOFE2715 Data Structures and Algorithms 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83647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100" b="1" dirty="0" smtClean="0">
                <a:cs typeface="Times New Roman" panose="02020603050405020304" pitchFamily="18" charset="0"/>
              </a:rPr>
              <a:t>Group 1 Course Project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Justin Kaipada 100590167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Anna Safonov 100601514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George Zakharov 100588814</a:t>
            </a:r>
          </a:p>
          <a:p>
            <a:pPr algn="l"/>
            <a:r>
              <a:rPr lang="en-US" dirty="0" smtClean="0">
                <a:cs typeface="Times New Roman" panose="02020603050405020304" pitchFamily="18" charset="0"/>
              </a:rPr>
              <a:t>Riley Stephens 100589185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uo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0" y="3627120"/>
            <a:ext cx="306324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3680" y="2394952"/>
            <a:ext cx="658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and Convex Hull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4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Analysis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3860"/>
              </p:ext>
            </p:extLst>
          </p:nvPr>
        </p:nvGraphicFramePr>
        <p:xfrm>
          <a:off x="4831080" y="1866422"/>
          <a:ext cx="6781800" cy="4214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255994"/>
            <a:ext cx="4533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Graham scan algorithm</a:t>
            </a:r>
          </a:p>
          <a:p>
            <a:r>
              <a:rPr lang="en-US" dirty="0" smtClean="0"/>
              <a:t>Our implementation of stack in Python to store and operate on X and Y coordinates of the hull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1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56" y="0"/>
            <a:ext cx="8074168" cy="66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2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83" y="0"/>
            <a:ext cx="8458217" cy="67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3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31" y="0"/>
            <a:ext cx="8531369" cy="66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4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58" y="0"/>
            <a:ext cx="8119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5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17" y="0"/>
            <a:ext cx="8593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1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Hull</a:t>
            </a:r>
            <a:b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6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82" y="0"/>
            <a:ext cx="8208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Analysis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039459"/>
              </p:ext>
            </p:extLst>
          </p:nvPr>
        </p:nvGraphicFramePr>
        <p:xfrm>
          <a:off x="5882640" y="1813560"/>
          <a:ext cx="5882640" cy="406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1215"/>
            <a:ext cx="4257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Mint, Kernel version 4.4, 2.9 GHz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K-Means and Convex Hull are written in Python 2.7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Dependencies: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– for plotting the data,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 – for parsing the csv test exercise files,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timeit – for the timer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4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1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1" y="182880"/>
            <a:ext cx="8830669" cy="64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2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30" y="0"/>
            <a:ext cx="9646939" cy="67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2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3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71" y="29529"/>
            <a:ext cx="9696169" cy="63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5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4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245357"/>
            <a:ext cx="9265920" cy="64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5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61" y="0"/>
            <a:ext cx="9356254" cy="6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9529"/>
            <a:ext cx="10317480" cy="76295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test exercise 6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59" y="0"/>
            <a:ext cx="9674165" cy="64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144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SOFE2715 Data Structures and Algorithms </vt:lpstr>
      <vt:lpstr>System Specifications and Dependencies</vt:lpstr>
      <vt:lpstr>K-Means Data Structures and Algorithms</vt:lpstr>
      <vt:lpstr>K-Means Solution to test exercise 1</vt:lpstr>
      <vt:lpstr>K-Means Solution to test exercise 2</vt:lpstr>
      <vt:lpstr>K-Means Solution to test exercise 3</vt:lpstr>
      <vt:lpstr>K-Means Solution to test exercise 4</vt:lpstr>
      <vt:lpstr>K-Means Solution to test exercise 5</vt:lpstr>
      <vt:lpstr>K-Means Solution to test exercise 6</vt:lpstr>
      <vt:lpstr>K-Means Performance and Analysis</vt:lpstr>
      <vt:lpstr>Convex Hull Data Structures and Algorithms</vt:lpstr>
      <vt:lpstr>Convex Hull Solution to test exercise 1</vt:lpstr>
      <vt:lpstr>Convex Hull Solution to test exercise 2</vt:lpstr>
      <vt:lpstr>Convex Hull Solution to test exercise 3</vt:lpstr>
      <vt:lpstr>Convex Hull Solution to test exercise 4</vt:lpstr>
      <vt:lpstr>Convex Hull Solution to test exercise 5</vt:lpstr>
      <vt:lpstr>Convex Hull Solution to test exercise 6</vt:lpstr>
      <vt:lpstr>Convex Hull Performance and Analysis</vt:lpstr>
    </vt:vector>
  </TitlesOfParts>
  <Company>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SOFE2715 Data Structures and Algorithms</dc:title>
  <dc:creator>Anna Safonov</dc:creator>
  <cp:lastModifiedBy>Anna Safonov</cp:lastModifiedBy>
  <cp:revision>9</cp:revision>
  <dcterms:created xsi:type="dcterms:W3CDTF">2017-04-02T17:40:29Z</dcterms:created>
  <dcterms:modified xsi:type="dcterms:W3CDTF">2017-04-02T22:44:44Z</dcterms:modified>
</cp:coreProperties>
</file>