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31B958-2614-A14F-B676-AFEDDC5F5525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B236EC6-E87E-3043-996B-0E20FB29A423}">
      <dgm:prSet phldrT="[Text]"/>
      <dgm:spPr/>
      <dgm:t>
        <a:bodyPr/>
        <a:lstStyle/>
        <a:p>
          <a:r>
            <a:rPr lang="en-GB" dirty="0"/>
            <a:t>App</a:t>
          </a:r>
        </a:p>
      </dgm:t>
    </dgm:pt>
    <dgm:pt modelId="{6B924C8F-E4CD-2B43-AAFF-04E2E1690E49}" type="parTrans" cxnId="{57F8A436-6B18-8F4D-BA10-CA9B8DD2C4F3}">
      <dgm:prSet/>
      <dgm:spPr/>
      <dgm:t>
        <a:bodyPr/>
        <a:lstStyle/>
        <a:p>
          <a:endParaRPr lang="en-GB"/>
        </a:p>
      </dgm:t>
    </dgm:pt>
    <dgm:pt modelId="{727D5FA3-F357-194A-8D49-7DD6996E09D1}" type="sibTrans" cxnId="{57F8A436-6B18-8F4D-BA10-CA9B8DD2C4F3}">
      <dgm:prSet/>
      <dgm:spPr/>
      <dgm:t>
        <a:bodyPr/>
        <a:lstStyle/>
        <a:p>
          <a:endParaRPr lang="en-GB"/>
        </a:p>
      </dgm:t>
    </dgm:pt>
    <dgm:pt modelId="{7F7A78F6-EC0F-8D45-81AF-8AA43F9A08E4}">
      <dgm:prSet phldrT="[Text]"/>
      <dgm:spPr/>
      <dgm:t>
        <a:bodyPr/>
        <a:lstStyle/>
        <a:p>
          <a:r>
            <a:rPr lang="en-GB" dirty="0" err="1"/>
            <a:t>CompanyList</a:t>
          </a:r>
          <a:endParaRPr lang="en-GB" dirty="0"/>
        </a:p>
      </dgm:t>
    </dgm:pt>
    <dgm:pt modelId="{5FF919FB-E37A-9847-A7A2-D61BAD952647}" type="parTrans" cxnId="{A97BDB21-25F0-A94A-8647-C71F0D80C7A5}">
      <dgm:prSet/>
      <dgm:spPr/>
      <dgm:t>
        <a:bodyPr/>
        <a:lstStyle/>
        <a:p>
          <a:endParaRPr lang="en-GB"/>
        </a:p>
      </dgm:t>
    </dgm:pt>
    <dgm:pt modelId="{C1D309C0-BE79-0145-B14B-8D5C774C4852}" type="sibTrans" cxnId="{A97BDB21-25F0-A94A-8647-C71F0D80C7A5}">
      <dgm:prSet/>
      <dgm:spPr/>
      <dgm:t>
        <a:bodyPr/>
        <a:lstStyle/>
        <a:p>
          <a:endParaRPr lang="en-GB"/>
        </a:p>
      </dgm:t>
    </dgm:pt>
    <dgm:pt modelId="{D3DA9D7A-8372-2549-9F83-FC15867E1FDF}">
      <dgm:prSet phldrT="[Text]"/>
      <dgm:spPr/>
      <dgm:t>
        <a:bodyPr/>
        <a:lstStyle/>
        <a:p>
          <a:r>
            <a:rPr lang="en-GB" dirty="0"/>
            <a:t>Company</a:t>
          </a:r>
        </a:p>
      </dgm:t>
    </dgm:pt>
    <dgm:pt modelId="{40DB7867-F119-0E4C-90A9-51944D512D2B}" type="parTrans" cxnId="{1C6736F6-F69D-B549-85F7-1D5BCF489555}">
      <dgm:prSet/>
      <dgm:spPr/>
      <dgm:t>
        <a:bodyPr/>
        <a:lstStyle/>
        <a:p>
          <a:endParaRPr lang="en-GB"/>
        </a:p>
      </dgm:t>
    </dgm:pt>
    <dgm:pt modelId="{32D69B01-9499-3245-9368-F5B34507C6A1}" type="sibTrans" cxnId="{1C6736F6-F69D-B549-85F7-1D5BCF489555}">
      <dgm:prSet/>
      <dgm:spPr/>
      <dgm:t>
        <a:bodyPr/>
        <a:lstStyle/>
        <a:p>
          <a:endParaRPr lang="en-GB"/>
        </a:p>
      </dgm:t>
    </dgm:pt>
    <dgm:pt modelId="{3BE4947A-BEFB-3742-8043-3D4073630EBD}">
      <dgm:prSet phldrT="[Text]"/>
      <dgm:spPr/>
      <dgm:t>
        <a:bodyPr/>
        <a:lstStyle/>
        <a:p>
          <a:r>
            <a:rPr lang="en-GB" dirty="0" err="1"/>
            <a:t>SearchBar</a:t>
          </a:r>
          <a:endParaRPr lang="en-GB" dirty="0"/>
        </a:p>
      </dgm:t>
    </dgm:pt>
    <dgm:pt modelId="{7E74499E-AA4E-7E4B-89B7-4D8BA5F68DFA}" type="parTrans" cxnId="{FA5E6E72-E2B7-5E4D-8D6D-0954A7007C94}">
      <dgm:prSet/>
      <dgm:spPr/>
      <dgm:t>
        <a:bodyPr/>
        <a:lstStyle/>
        <a:p>
          <a:endParaRPr lang="en-GB"/>
        </a:p>
      </dgm:t>
    </dgm:pt>
    <dgm:pt modelId="{63FC8A7C-8ED5-FB43-BEF9-B0E1ADAF4BC0}" type="sibTrans" cxnId="{FA5E6E72-E2B7-5E4D-8D6D-0954A7007C94}">
      <dgm:prSet/>
      <dgm:spPr/>
      <dgm:t>
        <a:bodyPr/>
        <a:lstStyle/>
        <a:p>
          <a:endParaRPr lang="en-GB"/>
        </a:p>
      </dgm:t>
    </dgm:pt>
    <dgm:pt modelId="{8EBEB680-1865-0743-8968-8073B7B6158B}">
      <dgm:prSet phldrT="[Text]"/>
      <dgm:spPr/>
      <dgm:t>
        <a:bodyPr/>
        <a:lstStyle/>
        <a:p>
          <a:r>
            <a:rPr lang="en-GB" dirty="0" err="1"/>
            <a:t>MainNav</a:t>
          </a:r>
          <a:endParaRPr lang="en-GB" dirty="0"/>
        </a:p>
      </dgm:t>
    </dgm:pt>
    <dgm:pt modelId="{55132684-5C88-734F-99E0-47FB6988B45F}" type="parTrans" cxnId="{F536F7F9-69A5-A943-A643-649143ECB062}">
      <dgm:prSet/>
      <dgm:spPr/>
      <dgm:t>
        <a:bodyPr/>
        <a:lstStyle/>
        <a:p>
          <a:endParaRPr lang="en-GB"/>
        </a:p>
      </dgm:t>
    </dgm:pt>
    <dgm:pt modelId="{6F67537D-67B5-0949-8CF1-F774CF25BF05}" type="sibTrans" cxnId="{F536F7F9-69A5-A943-A643-649143ECB062}">
      <dgm:prSet/>
      <dgm:spPr/>
      <dgm:t>
        <a:bodyPr/>
        <a:lstStyle/>
        <a:p>
          <a:endParaRPr lang="en-GB"/>
        </a:p>
      </dgm:t>
    </dgm:pt>
    <dgm:pt modelId="{35DC0859-E207-C54D-8314-D36289862889}">
      <dgm:prSet phldrT="[Text]"/>
      <dgm:spPr/>
      <dgm:t>
        <a:bodyPr/>
        <a:lstStyle/>
        <a:p>
          <a:r>
            <a:rPr lang="en-GB" dirty="0" err="1"/>
            <a:t>LandingPage</a:t>
          </a:r>
          <a:endParaRPr lang="en-GB" dirty="0"/>
        </a:p>
      </dgm:t>
    </dgm:pt>
    <dgm:pt modelId="{B2723C1D-43FD-9C4B-AC07-F152E216D613}" type="parTrans" cxnId="{58724301-BEB5-C543-9187-A22FC131AE90}">
      <dgm:prSet/>
      <dgm:spPr/>
      <dgm:t>
        <a:bodyPr/>
        <a:lstStyle/>
        <a:p>
          <a:endParaRPr lang="en-GB"/>
        </a:p>
      </dgm:t>
    </dgm:pt>
    <dgm:pt modelId="{F3A96CC9-287B-5C4E-88CA-0C2E2029A40F}" type="sibTrans" cxnId="{58724301-BEB5-C543-9187-A22FC131AE90}">
      <dgm:prSet/>
      <dgm:spPr/>
      <dgm:t>
        <a:bodyPr/>
        <a:lstStyle/>
        <a:p>
          <a:endParaRPr lang="en-GB"/>
        </a:p>
      </dgm:t>
    </dgm:pt>
    <dgm:pt modelId="{D0E83CC5-1C84-7A4F-A69F-6C726F167945}">
      <dgm:prSet phldrT="[Text]"/>
      <dgm:spPr/>
      <dgm:t>
        <a:bodyPr/>
        <a:lstStyle/>
        <a:p>
          <a:r>
            <a:rPr lang="en-GB" dirty="0"/>
            <a:t>Signup</a:t>
          </a:r>
        </a:p>
      </dgm:t>
    </dgm:pt>
    <dgm:pt modelId="{40287508-3EB4-CD4A-927B-265A056BECF6}" type="parTrans" cxnId="{AC2CA8FB-699F-F042-88B5-04ADD7DD3BA0}">
      <dgm:prSet/>
      <dgm:spPr/>
      <dgm:t>
        <a:bodyPr/>
        <a:lstStyle/>
        <a:p>
          <a:endParaRPr lang="en-GB"/>
        </a:p>
      </dgm:t>
    </dgm:pt>
    <dgm:pt modelId="{9EC5EBF2-41E4-7E48-BE16-1CD685FD0114}" type="sibTrans" cxnId="{AC2CA8FB-699F-F042-88B5-04ADD7DD3BA0}">
      <dgm:prSet/>
      <dgm:spPr/>
      <dgm:t>
        <a:bodyPr/>
        <a:lstStyle/>
        <a:p>
          <a:endParaRPr lang="en-GB"/>
        </a:p>
      </dgm:t>
    </dgm:pt>
    <dgm:pt modelId="{19544DF5-FBC1-554B-A2A5-2F893CB32279}">
      <dgm:prSet phldrT="[Text]"/>
      <dgm:spPr/>
      <dgm:t>
        <a:bodyPr/>
        <a:lstStyle/>
        <a:p>
          <a:r>
            <a:rPr lang="en-GB" dirty="0"/>
            <a:t>Login</a:t>
          </a:r>
        </a:p>
      </dgm:t>
    </dgm:pt>
    <dgm:pt modelId="{10B6BD05-0105-4C40-AD0B-9B8BE19682B9}" type="parTrans" cxnId="{92A7A211-A66B-0645-9EE2-6518195DA5EB}">
      <dgm:prSet/>
      <dgm:spPr/>
      <dgm:t>
        <a:bodyPr/>
        <a:lstStyle/>
        <a:p>
          <a:endParaRPr lang="en-GB"/>
        </a:p>
      </dgm:t>
    </dgm:pt>
    <dgm:pt modelId="{3DD7F29F-370A-3940-B6BC-AE7AB60025EC}" type="sibTrans" cxnId="{92A7A211-A66B-0645-9EE2-6518195DA5EB}">
      <dgm:prSet/>
      <dgm:spPr/>
      <dgm:t>
        <a:bodyPr/>
        <a:lstStyle/>
        <a:p>
          <a:endParaRPr lang="en-GB"/>
        </a:p>
      </dgm:t>
    </dgm:pt>
    <dgm:pt modelId="{8497B733-1E19-DD4C-9647-1BCFD45D7333}">
      <dgm:prSet phldrT="[Text]"/>
      <dgm:spPr/>
      <dgm:t>
        <a:bodyPr/>
        <a:lstStyle/>
        <a:p>
          <a:r>
            <a:rPr lang="en-GB" dirty="0"/>
            <a:t>Profile</a:t>
          </a:r>
        </a:p>
      </dgm:t>
    </dgm:pt>
    <dgm:pt modelId="{9675F56D-55CF-5C4B-86FF-770C7BECB3CF}" type="parTrans" cxnId="{CB9EA6E0-A052-0044-A129-BD996FD29369}">
      <dgm:prSet/>
      <dgm:spPr/>
      <dgm:t>
        <a:bodyPr/>
        <a:lstStyle/>
        <a:p>
          <a:endParaRPr lang="en-GB"/>
        </a:p>
      </dgm:t>
    </dgm:pt>
    <dgm:pt modelId="{5CF52AB5-6FFD-134E-B5BC-982EA758C51B}" type="sibTrans" cxnId="{CB9EA6E0-A052-0044-A129-BD996FD29369}">
      <dgm:prSet/>
      <dgm:spPr/>
      <dgm:t>
        <a:bodyPr/>
        <a:lstStyle/>
        <a:p>
          <a:endParaRPr lang="en-GB"/>
        </a:p>
      </dgm:t>
    </dgm:pt>
    <dgm:pt modelId="{19C2695D-CBED-ED49-B1C8-D78E1D6D15B3}">
      <dgm:prSet phldrT="[Text]"/>
      <dgm:spPr/>
      <dgm:t>
        <a:bodyPr/>
        <a:lstStyle/>
        <a:p>
          <a:r>
            <a:rPr lang="en-GB" dirty="0" err="1"/>
            <a:t>JobList</a:t>
          </a:r>
          <a:endParaRPr lang="en-GB" dirty="0"/>
        </a:p>
      </dgm:t>
    </dgm:pt>
    <dgm:pt modelId="{9C556ED3-E912-3D42-ABC0-330FE7629E36}" type="parTrans" cxnId="{FA5C7FF4-B271-0641-B952-9580A6BCABD6}">
      <dgm:prSet/>
      <dgm:spPr/>
      <dgm:t>
        <a:bodyPr/>
        <a:lstStyle/>
        <a:p>
          <a:endParaRPr lang="en-GB"/>
        </a:p>
      </dgm:t>
    </dgm:pt>
    <dgm:pt modelId="{F83175D0-D503-9F47-9596-7888F182A6F8}" type="sibTrans" cxnId="{FA5C7FF4-B271-0641-B952-9580A6BCABD6}">
      <dgm:prSet/>
      <dgm:spPr/>
      <dgm:t>
        <a:bodyPr/>
        <a:lstStyle/>
        <a:p>
          <a:endParaRPr lang="en-GB"/>
        </a:p>
      </dgm:t>
    </dgm:pt>
    <dgm:pt modelId="{834E35BC-CDAB-C549-81DD-4C9EBED6B8C1}">
      <dgm:prSet phldrT="[Text]"/>
      <dgm:spPr/>
      <dgm:t>
        <a:bodyPr/>
        <a:lstStyle/>
        <a:p>
          <a:r>
            <a:rPr lang="en-GB" dirty="0"/>
            <a:t>Job</a:t>
          </a:r>
        </a:p>
      </dgm:t>
    </dgm:pt>
    <dgm:pt modelId="{B373D6A3-5987-1045-BD9B-2C00FA135067}" type="parTrans" cxnId="{80A6025F-DE35-754C-BAE1-C1AE27905309}">
      <dgm:prSet/>
      <dgm:spPr/>
      <dgm:t>
        <a:bodyPr/>
        <a:lstStyle/>
        <a:p>
          <a:endParaRPr lang="en-GB"/>
        </a:p>
      </dgm:t>
    </dgm:pt>
    <dgm:pt modelId="{82B74FDE-698D-5C47-BAFE-2A3BD39C0AC5}" type="sibTrans" cxnId="{80A6025F-DE35-754C-BAE1-C1AE27905309}">
      <dgm:prSet/>
      <dgm:spPr/>
      <dgm:t>
        <a:bodyPr/>
        <a:lstStyle/>
        <a:p>
          <a:endParaRPr lang="en-GB"/>
        </a:p>
      </dgm:t>
    </dgm:pt>
    <dgm:pt modelId="{1ACDB793-98D6-6C4F-8595-9D1576021544}">
      <dgm:prSet phldrT="[Text]"/>
      <dgm:spPr/>
      <dgm:t>
        <a:bodyPr/>
        <a:lstStyle/>
        <a:p>
          <a:r>
            <a:rPr lang="en-GB" dirty="0" err="1"/>
            <a:t>SearchBar</a:t>
          </a:r>
          <a:endParaRPr lang="en-GB" dirty="0"/>
        </a:p>
      </dgm:t>
    </dgm:pt>
    <dgm:pt modelId="{66D52C18-E005-964F-9072-1C737AC653A6}" type="parTrans" cxnId="{F1A0933D-329D-EC44-A60A-E9B84407EDFB}">
      <dgm:prSet/>
      <dgm:spPr/>
      <dgm:t>
        <a:bodyPr/>
        <a:lstStyle/>
        <a:p>
          <a:endParaRPr lang="en-GB"/>
        </a:p>
      </dgm:t>
    </dgm:pt>
    <dgm:pt modelId="{8C72B002-ABA6-EC49-9587-1081E8F14A1D}" type="sibTrans" cxnId="{F1A0933D-329D-EC44-A60A-E9B84407EDFB}">
      <dgm:prSet/>
      <dgm:spPr/>
      <dgm:t>
        <a:bodyPr/>
        <a:lstStyle/>
        <a:p>
          <a:endParaRPr lang="en-GB"/>
        </a:p>
      </dgm:t>
    </dgm:pt>
    <dgm:pt modelId="{EB585151-92F8-0B40-9216-85E64B4E5100}" type="pres">
      <dgm:prSet presAssocID="{3C31B958-2614-A14F-B676-AFEDDC5F552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71A5118-6014-9F4E-9DD3-33DAEA65DFF7}" type="pres">
      <dgm:prSet presAssocID="{AB236EC6-E87E-3043-996B-0E20FB29A423}" presName="root1" presStyleCnt="0"/>
      <dgm:spPr/>
    </dgm:pt>
    <dgm:pt modelId="{8E40146D-E9F0-C644-8AE9-BE9AB05E7F0C}" type="pres">
      <dgm:prSet presAssocID="{AB236EC6-E87E-3043-996B-0E20FB29A423}" presName="LevelOneTextNode" presStyleLbl="node0" presStyleIdx="0" presStyleCnt="1" custLinFactX="-100000" custLinFactNeighborX="-171038" custLinFactNeighborY="12737">
        <dgm:presLayoutVars>
          <dgm:chPref val="3"/>
        </dgm:presLayoutVars>
      </dgm:prSet>
      <dgm:spPr/>
    </dgm:pt>
    <dgm:pt modelId="{A8FCEFA1-8890-934C-9F56-4B55CA83D173}" type="pres">
      <dgm:prSet presAssocID="{AB236EC6-E87E-3043-996B-0E20FB29A423}" presName="level2hierChild" presStyleCnt="0"/>
      <dgm:spPr/>
    </dgm:pt>
    <dgm:pt modelId="{AD30DBE3-2FD5-F841-B4EE-41297E3F5D63}" type="pres">
      <dgm:prSet presAssocID="{B2723C1D-43FD-9C4B-AC07-F152E216D613}" presName="conn2-1" presStyleLbl="parChTrans1D2" presStyleIdx="0" presStyleCnt="7"/>
      <dgm:spPr/>
    </dgm:pt>
    <dgm:pt modelId="{F5C1FD1C-8E4A-024D-84BE-D2B36C53FDEE}" type="pres">
      <dgm:prSet presAssocID="{B2723C1D-43FD-9C4B-AC07-F152E216D613}" presName="connTx" presStyleLbl="parChTrans1D2" presStyleIdx="0" presStyleCnt="7"/>
      <dgm:spPr/>
    </dgm:pt>
    <dgm:pt modelId="{60EADCC6-3C12-564C-A904-F31E2DCBF2E9}" type="pres">
      <dgm:prSet presAssocID="{35DC0859-E207-C54D-8314-D36289862889}" presName="root2" presStyleCnt="0"/>
      <dgm:spPr/>
    </dgm:pt>
    <dgm:pt modelId="{367931E2-745B-FB4F-B5E7-57C3512D1025}" type="pres">
      <dgm:prSet presAssocID="{35DC0859-E207-C54D-8314-D36289862889}" presName="LevelTwoTextNode" presStyleLbl="node2" presStyleIdx="0" presStyleCnt="7" custLinFactX="-70775" custLinFactNeighborX="-100000" custLinFactNeighborY="22123">
        <dgm:presLayoutVars>
          <dgm:chPref val="3"/>
        </dgm:presLayoutVars>
      </dgm:prSet>
      <dgm:spPr/>
    </dgm:pt>
    <dgm:pt modelId="{D27AC18C-FDBC-C14C-98BF-D4A1537BF852}" type="pres">
      <dgm:prSet presAssocID="{35DC0859-E207-C54D-8314-D36289862889}" presName="level3hierChild" presStyleCnt="0"/>
      <dgm:spPr/>
    </dgm:pt>
    <dgm:pt modelId="{4DE5DB4C-67F2-D54C-A908-063E558150DC}" type="pres">
      <dgm:prSet presAssocID="{40287508-3EB4-CD4A-927B-265A056BECF6}" presName="conn2-1" presStyleLbl="parChTrans1D2" presStyleIdx="1" presStyleCnt="7"/>
      <dgm:spPr/>
    </dgm:pt>
    <dgm:pt modelId="{6F3E6560-84D3-B949-82B0-3DC796AE15C7}" type="pres">
      <dgm:prSet presAssocID="{40287508-3EB4-CD4A-927B-265A056BECF6}" presName="connTx" presStyleLbl="parChTrans1D2" presStyleIdx="1" presStyleCnt="7"/>
      <dgm:spPr/>
    </dgm:pt>
    <dgm:pt modelId="{D41CF98A-88FF-FD46-9777-E999EF2A3F4D}" type="pres">
      <dgm:prSet presAssocID="{D0E83CC5-1C84-7A4F-A69F-6C726F167945}" presName="root2" presStyleCnt="0"/>
      <dgm:spPr/>
    </dgm:pt>
    <dgm:pt modelId="{B6B072B6-814F-EF47-B7F9-0EC72A0EE5D4}" type="pres">
      <dgm:prSet presAssocID="{D0E83CC5-1C84-7A4F-A69F-6C726F167945}" presName="LevelTwoTextNode" presStyleLbl="node2" presStyleIdx="1" presStyleCnt="7" custLinFactX="-70775" custLinFactNeighborX="-100000" custLinFactNeighborY="22123">
        <dgm:presLayoutVars>
          <dgm:chPref val="3"/>
        </dgm:presLayoutVars>
      </dgm:prSet>
      <dgm:spPr/>
    </dgm:pt>
    <dgm:pt modelId="{975BD940-94EB-344E-9214-9E3132565CA5}" type="pres">
      <dgm:prSet presAssocID="{D0E83CC5-1C84-7A4F-A69F-6C726F167945}" presName="level3hierChild" presStyleCnt="0"/>
      <dgm:spPr/>
    </dgm:pt>
    <dgm:pt modelId="{804F57A4-CF09-884C-A7C3-2954E9469F6E}" type="pres">
      <dgm:prSet presAssocID="{10B6BD05-0105-4C40-AD0B-9B8BE19682B9}" presName="conn2-1" presStyleLbl="parChTrans1D2" presStyleIdx="2" presStyleCnt="7"/>
      <dgm:spPr/>
    </dgm:pt>
    <dgm:pt modelId="{CA4A3350-F7B4-6E41-8659-92C62D91F83A}" type="pres">
      <dgm:prSet presAssocID="{10B6BD05-0105-4C40-AD0B-9B8BE19682B9}" presName="connTx" presStyleLbl="parChTrans1D2" presStyleIdx="2" presStyleCnt="7"/>
      <dgm:spPr/>
    </dgm:pt>
    <dgm:pt modelId="{49DD5087-3880-4B4C-ABFD-824E645BFFC0}" type="pres">
      <dgm:prSet presAssocID="{19544DF5-FBC1-554B-A2A5-2F893CB32279}" presName="root2" presStyleCnt="0"/>
      <dgm:spPr/>
    </dgm:pt>
    <dgm:pt modelId="{C7E0EC8C-5801-F84C-89BA-99B304FD5E7D}" type="pres">
      <dgm:prSet presAssocID="{19544DF5-FBC1-554B-A2A5-2F893CB32279}" presName="LevelTwoTextNode" presStyleLbl="node2" presStyleIdx="2" presStyleCnt="7" custLinFactX="-70775" custLinFactNeighborX="-100000" custLinFactNeighborY="22123">
        <dgm:presLayoutVars>
          <dgm:chPref val="3"/>
        </dgm:presLayoutVars>
      </dgm:prSet>
      <dgm:spPr/>
    </dgm:pt>
    <dgm:pt modelId="{1CA3A66F-AACD-C94F-80C5-77B6C0C01CF2}" type="pres">
      <dgm:prSet presAssocID="{19544DF5-FBC1-554B-A2A5-2F893CB32279}" presName="level3hierChild" presStyleCnt="0"/>
      <dgm:spPr/>
    </dgm:pt>
    <dgm:pt modelId="{6DB58E25-EB3D-0E44-8B68-E25C063D6E96}" type="pres">
      <dgm:prSet presAssocID="{9675F56D-55CF-5C4B-86FF-770C7BECB3CF}" presName="conn2-1" presStyleLbl="parChTrans1D2" presStyleIdx="3" presStyleCnt="7"/>
      <dgm:spPr/>
    </dgm:pt>
    <dgm:pt modelId="{A2812D13-7EFE-8F4E-B125-0D3C915A5275}" type="pres">
      <dgm:prSet presAssocID="{9675F56D-55CF-5C4B-86FF-770C7BECB3CF}" presName="connTx" presStyleLbl="parChTrans1D2" presStyleIdx="3" presStyleCnt="7"/>
      <dgm:spPr/>
    </dgm:pt>
    <dgm:pt modelId="{874126C6-8080-2F4A-B98E-9A9874696592}" type="pres">
      <dgm:prSet presAssocID="{8497B733-1E19-DD4C-9647-1BCFD45D7333}" presName="root2" presStyleCnt="0"/>
      <dgm:spPr/>
    </dgm:pt>
    <dgm:pt modelId="{3E5A1AD1-906D-2D4B-A37A-F9843CFDD645}" type="pres">
      <dgm:prSet presAssocID="{8497B733-1E19-DD4C-9647-1BCFD45D7333}" presName="LevelTwoTextNode" presStyleLbl="node2" presStyleIdx="3" presStyleCnt="7" custLinFactX="-70775" custLinFactNeighborX="-100000" custLinFactNeighborY="22123">
        <dgm:presLayoutVars>
          <dgm:chPref val="3"/>
        </dgm:presLayoutVars>
      </dgm:prSet>
      <dgm:spPr/>
    </dgm:pt>
    <dgm:pt modelId="{B9C41703-DDCE-E049-AABF-E485C0D51737}" type="pres">
      <dgm:prSet presAssocID="{8497B733-1E19-DD4C-9647-1BCFD45D7333}" presName="level3hierChild" presStyleCnt="0"/>
      <dgm:spPr/>
    </dgm:pt>
    <dgm:pt modelId="{C28D4127-ECBB-234D-B3DB-8684D59CAFBD}" type="pres">
      <dgm:prSet presAssocID="{55132684-5C88-734F-99E0-47FB6988B45F}" presName="conn2-1" presStyleLbl="parChTrans1D2" presStyleIdx="4" presStyleCnt="7"/>
      <dgm:spPr/>
    </dgm:pt>
    <dgm:pt modelId="{2986B8C1-A4A7-8549-90A5-7F7E385035D3}" type="pres">
      <dgm:prSet presAssocID="{55132684-5C88-734F-99E0-47FB6988B45F}" presName="connTx" presStyleLbl="parChTrans1D2" presStyleIdx="4" presStyleCnt="7"/>
      <dgm:spPr/>
    </dgm:pt>
    <dgm:pt modelId="{56668AB4-9459-154E-9E0F-8822BAD52D9D}" type="pres">
      <dgm:prSet presAssocID="{8EBEB680-1865-0743-8968-8073B7B6158B}" presName="root2" presStyleCnt="0"/>
      <dgm:spPr/>
    </dgm:pt>
    <dgm:pt modelId="{4EE0343F-3509-CA42-A2C1-581082E6E7D8}" type="pres">
      <dgm:prSet presAssocID="{8EBEB680-1865-0743-8968-8073B7B6158B}" presName="LevelTwoTextNode" presStyleLbl="node2" presStyleIdx="4" presStyleCnt="7" custLinFactX="-70775" custLinFactNeighborX="-100000" custLinFactNeighborY="22123">
        <dgm:presLayoutVars>
          <dgm:chPref val="3"/>
        </dgm:presLayoutVars>
      </dgm:prSet>
      <dgm:spPr/>
    </dgm:pt>
    <dgm:pt modelId="{A3F80499-57F8-1642-93A4-7827A5E4F1FC}" type="pres">
      <dgm:prSet presAssocID="{8EBEB680-1865-0743-8968-8073B7B6158B}" presName="level3hierChild" presStyleCnt="0"/>
      <dgm:spPr/>
    </dgm:pt>
    <dgm:pt modelId="{3A8BDFF8-8518-0A49-8EED-BE40C60C2D99}" type="pres">
      <dgm:prSet presAssocID="{5FF919FB-E37A-9847-A7A2-D61BAD952647}" presName="conn2-1" presStyleLbl="parChTrans1D2" presStyleIdx="5" presStyleCnt="7"/>
      <dgm:spPr/>
    </dgm:pt>
    <dgm:pt modelId="{62CD27CE-A6BB-D54D-B003-09F85736CC00}" type="pres">
      <dgm:prSet presAssocID="{5FF919FB-E37A-9847-A7A2-D61BAD952647}" presName="connTx" presStyleLbl="parChTrans1D2" presStyleIdx="5" presStyleCnt="7"/>
      <dgm:spPr/>
    </dgm:pt>
    <dgm:pt modelId="{8E88A7EC-34C9-ED47-B38C-3D26E389789F}" type="pres">
      <dgm:prSet presAssocID="{7F7A78F6-EC0F-8D45-81AF-8AA43F9A08E4}" presName="root2" presStyleCnt="0"/>
      <dgm:spPr/>
    </dgm:pt>
    <dgm:pt modelId="{E52261A2-1F66-454D-9887-A820FB9B9807}" type="pres">
      <dgm:prSet presAssocID="{7F7A78F6-EC0F-8D45-81AF-8AA43F9A08E4}" presName="LevelTwoTextNode" presStyleLbl="node2" presStyleIdx="5" presStyleCnt="7" custLinFactX="-70775" custLinFactNeighborX="-100000" custLinFactNeighborY="22123">
        <dgm:presLayoutVars>
          <dgm:chPref val="3"/>
        </dgm:presLayoutVars>
      </dgm:prSet>
      <dgm:spPr/>
    </dgm:pt>
    <dgm:pt modelId="{A379A9E3-604E-BF4C-8910-21041E5DA67E}" type="pres">
      <dgm:prSet presAssocID="{7F7A78F6-EC0F-8D45-81AF-8AA43F9A08E4}" presName="level3hierChild" presStyleCnt="0"/>
      <dgm:spPr/>
    </dgm:pt>
    <dgm:pt modelId="{18B302A3-3BD2-224A-B3BF-C4CA3D0A1769}" type="pres">
      <dgm:prSet presAssocID="{40DB7867-F119-0E4C-90A9-51944D512D2B}" presName="conn2-1" presStyleLbl="parChTrans1D3" presStyleIdx="0" presStyleCnt="4"/>
      <dgm:spPr/>
    </dgm:pt>
    <dgm:pt modelId="{989A51A1-C15B-CD42-BC38-8FE008E833CD}" type="pres">
      <dgm:prSet presAssocID="{40DB7867-F119-0E4C-90A9-51944D512D2B}" presName="connTx" presStyleLbl="parChTrans1D3" presStyleIdx="0" presStyleCnt="4"/>
      <dgm:spPr/>
    </dgm:pt>
    <dgm:pt modelId="{AA75CA1F-3C5E-DF4B-9454-02FA570229E4}" type="pres">
      <dgm:prSet presAssocID="{D3DA9D7A-8372-2549-9F83-FC15867E1FDF}" presName="root2" presStyleCnt="0"/>
      <dgm:spPr/>
    </dgm:pt>
    <dgm:pt modelId="{BC51909E-BC58-C445-BFCC-C5E080295D98}" type="pres">
      <dgm:prSet presAssocID="{D3DA9D7A-8372-2549-9F83-FC15867E1FDF}" presName="LevelTwoTextNode" presStyleLbl="node3" presStyleIdx="0" presStyleCnt="4" custLinFactY="-215757" custLinFactNeighborX="1120" custLinFactNeighborY="-300000">
        <dgm:presLayoutVars>
          <dgm:chPref val="3"/>
        </dgm:presLayoutVars>
      </dgm:prSet>
      <dgm:spPr/>
    </dgm:pt>
    <dgm:pt modelId="{1EC3FBDB-4A73-5246-9FEC-9A5B7EA42B52}" type="pres">
      <dgm:prSet presAssocID="{D3DA9D7A-8372-2549-9F83-FC15867E1FDF}" presName="level3hierChild" presStyleCnt="0"/>
      <dgm:spPr/>
    </dgm:pt>
    <dgm:pt modelId="{C2B0F9B0-98FE-DD44-B09F-E4EBE4AE7E60}" type="pres">
      <dgm:prSet presAssocID="{7E74499E-AA4E-7E4B-89B7-4D8BA5F68DFA}" presName="conn2-1" presStyleLbl="parChTrans1D3" presStyleIdx="1" presStyleCnt="4"/>
      <dgm:spPr/>
    </dgm:pt>
    <dgm:pt modelId="{FD1425AE-C84C-C04F-9B08-22A61082830E}" type="pres">
      <dgm:prSet presAssocID="{7E74499E-AA4E-7E4B-89B7-4D8BA5F68DFA}" presName="connTx" presStyleLbl="parChTrans1D3" presStyleIdx="1" presStyleCnt="4"/>
      <dgm:spPr/>
    </dgm:pt>
    <dgm:pt modelId="{9D8EBD91-090C-9F4D-8137-2168045B05D7}" type="pres">
      <dgm:prSet presAssocID="{3BE4947A-BEFB-3742-8043-3D4073630EBD}" presName="root2" presStyleCnt="0"/>
      <dgm:spPr/>
    </dgm:pt>
    <dgm:pt modelId="{C0E6A0F5-7B2C-EB47-8EA7-E01EEA1050D4}" type="pres">
      <dgm:prSet presAssocID="{3BE4947A-BEFB-3742-8043-3D4073630EBD}" presName="LevelTwoTextNode" presStyleLbl="node3" presStyleIdx="1" presStyleCnt="4" custLinFactY="-161434" custLinFactNeighborX="2097" custLinFactNeighborY="-200000">
        <dgm:presLayoutVars>
          <dgm:chPref val="3"/>
        </dgm:presLayoutVars>
      </dgm:prSet>
      <dgm:spPr/>
    </dgm:pt>
    <dgm:pt modelId="{FF8D73F5-E3DD-D749-9C96-1442A5C5AB10}" type="pres">
      <dgm:prSet presAssocID="{3BE4947A-BEFB-3742-8043-3D4073630EBD}" presName="level3hierChild" presStyleCnt="0"/>
      <dgm:spPr/>
    </dgm:pt>
    <dgm:pt modelId="{4B144B32-FEA3-1044-997C-0DC9B721BBA3}" type="pres">
      <dgm:prSet presAssocID="{9C556ED3-E912-3D42-ABC0-330FE7629E36}" presName="conn2-1" presStyleLbl="parChTrans1D2" presStyleIdx="6" presStyleCnt="7"/>
      <dgm:spPr/>
    </dgm:pt>
    <dgm:pt modelId="{0191A575-403B-1241-867B-B7D486FE4556}" type="pres">
      <dgm:prSet presAssocID="{9C556ED3-E912-3D42-ABC0-330FE7629E36}" presName="connTx" presStyleLbl="parChTrans1D2" presStyleIdx="6" presStyleCnt="7"/>
      <dgm:spPr/>
    </dgm:pt>
    <dgm:pt modelId="{AA9A8C6E-76A8-8446-9F5A-B17611100E74}" type="pres">
      <dgm:prSet presAssocID="{19C2695D-CBED-ED49-B1C8-D78E1D6D15B3}" presName="root2" presStyleCnt="0"/>
      <dgm:spPr/>
    </dgm:pt>
    <dgm:pt modelId="{82233809-FE1A-3144-B8D8-B285244AF0FF}" type="pres">
      <dgm:prSet presAssocID="{19C2695D-CBED-ED49-B1C8-D78E1D6D15B3}" presName="LevelTwoTextNode" presStyleLbl="node2" presStyleIdx="6" presStyleCnt="7" custLinFactX="-70775" custLinFactNeighborX="-100000" custLinFactNeighborY="22123">
        <dgm:presLayoutVars>
          <dgm:chPref val="3"/>
        </dgm:presLayoutVars>
      </dgm:prSet>
      <dgm:spPr/>
    </dgm:pt>
    <dgm:pt modelId="{A254701F-B9FD-DB49-9661-D0ED57AB3DBB}" type="pres">
      <dgm:prSet presAssocID="{19C2695D-CBED-ED49-B1C8-D78E1D6D15B3}" presName="level3hierChild" presStyleCnt="0"/>
      <dgm:spPr/>
    </dgm:pt>
    <dgm:pt modelId="{E7227162-5786-BE46-879F-5FC90E70F6FE}" type="pres">
      <dgm:prSet presAssocID="{B373D6A3-5987-1045-BD9B-2C00FA135067}" presName="conn2-1" presStyleLbl="parChTrans1D3" presStyleIdx="2" presStyleCnt="4"/>
      <dgm:spPr/>
    </dgm:pt>
    <dgm:pt modelId="{A0FD9583-7422-F04D-BDB0-270FC235EECA}" type="pres">
      <dgm:prSet presAssocID="{B373D6A3-5987-1045-BD9B-2C00FA135067}" presName="connTx" presStyleLbl="parChTrans1D3" presStyleIdx="2" presStyleCnt="4"/>
      <dgm:spPr/>
    </dgm:pt>
    <dgm:pt modelId="{3F7C0F1E-A46D-8946-8D3E-61FBC133589C}" type="pres">
      <dgm:prSet presAssocID="{834E35BC-CDAB-C549-81DD-4C9EBED6B8C1}" presName="root2" presStyleCnt="0"/>
      <dgm:spPr/>
    </dgm:pt>
    <dgm:pt modelId="{938C4D96-1F0E-004E-A3ED-21B55F7A9F0D}" type="pres">
      <dgm:prSet presAssocID="{834E35BC-CDAB-C549-81DD-4C9EBED6B8C1}" presName="LevelTwoTextNode" presStyleLbl="node3" presStyleIdx="2" presStyleCnt="4" custLinFactY="-100000" custLinFactNeighborX="-610" custLinFactNeighborY="-150559">
        <dgm:presLayoutVars>
          <dgm:chPref val="3"/>
        </dgm:presLayoutVars>
      </dgm:prSet>
      <dgm:spPr/>
    </dgm:pt>
    <dgm:pt modelId="{7C3237AE-F1EF-8C4D-8C16-4B7F39DBCC2A}" type="pres">
      <dgm:prSet presAssocID="{834E35BC-CDAB-C549-81DD-4C9EBED6B8C1}" presName="level3hierChild" presStyleCnt="0"/>
      <dgm:spPr/>
    </dgm:pt>
    <dgm:pt modelId="{B55511D3-5F4A-3A4C-9E32-F350FCBB65D9}" type="pres">
      <dgm:prSet presAssocID="{66D52C18-E005-964F-9072-1C737AC653A6}" presName="conn2-1" presStyleLbl="parChTrans1D3" presStyleIdx="3" presStyleCnt="4"/>
      <dgm:spPr/>
    </dgm:pt>
    <dgm:pt modelId="{BAC113DE-59D9-A84A-8E1D-FDAABDA2AAE5}" type="pres">
      <dgm:prSet presAssocID="{66D52C18-E005-964F-9072-1C737AC653A6}" presName="connTx" presStyleLbl="parChTrans1D3" presStyleIdx="3" presStyleCnt="4"/>
      <dgm:spPr/>
    </dgm:pt>
    <dgm:pt modelId="{78A75B52-9430-4C46-B889-D53148EB249F}" type="pres">
      <dgm:prSet presAssocID="{1ACDB793-98D6-6C4F-8595-9D1576021544}" presName="root2" presStyleCnt="0"/>
      <dgm:spPr/>
    </dgm:pt>
    <dgm:pt modelId="{7D6AF4C2-EE26-EA4F-8696-87F19E1849D1}" type="pres">
      <dgm:prSet presAssocID="{1ACDB793-98D6-6C4F-8595-9D1576021544}" presName="LevelTwoTextNode" presStyleLbl="node3" presStyleIdx="3" presStyleCnt="4" custLinFactY="-100000" custLinFactNeighborX="429" custLinFactNeighborY="-107861">
        <dgm:presLayoutVars>
          <dgm:chPref val="3"/>
        </dgm:presLayoutVars>
      </dgm:prSet>
      <dgm:spPr/>
    </dgm:pt>
    <dgm:pt modelId="{086368FD-C809-9247-A9C3-A123D7DC29FE}" type="pres">
      <dgm:prSet presAssocID="{1ACDB793-98D6-6C4F-8595-9D1576021544}" presName="level3hierChild" presStyleCnt="0"/>
      <dgm:spPr/>
    </dgm:pt>
  </dgm:ptLst>
  <dgm:cxnLst>
    <dgm:cxn modelId="{58724301-BEB5-C543-9187-A22FC131AE90}" srcId="{AB236EC6-E87E-3043-996B-0E20FB29A423}" destId="{35DC0859-E207-C54D-8314-D36289862889}" srcOrd="0" destOrd="0" parTransId="{B2723C1D-43FD-9C4B-AC07-F152E216D613}" sibTransId="{F3A96CC9-287B-5C4E-88CA-0C2E2029A40F}"/>
    <dgm:cxn modelId="{04DFC605-A757-694C-943D-0374C456085B}" type="presOf" srcId="{B2723C1D-43FD-9C4B-AC07-F152E216D613}" destId="{AD30DBE3-2FD5-F841-B4EE-41297E3F5D63}" srcOrd="0" destOrd="0" presId="urn:microsoft.com/office/officeart/2005/8/layout/hierarchy2"/>
    <dgm:cxn modelId="{53BCD60D-8731-B548-880C-A5687800DA55}" type="presOf" srcId="{40DB7867-F119-0E4C-90A9-51944D512D2B}" destId="{18B302A3-3BD2-224A-B3BF-C4CA3D0A1769}" srcOrd="0" destOrd="0" presId="urn:microsoft.com/office/officeart/2005/8/layout/hierarchy2"/>
    <dgm:cxn modelId="{4DE41A10-3EE7-B446-BF41-9B0171A3FF4E}" type="presOf" srcId="{40DB7867-F119-0E4C-90A9-51944D512D2B}" destId="{989A51A1-C15B-CD42-BC38-8FE008E833CD}" srcOrd="1" destOrd="0" presId="urn:microsoft.com/office/officeart/2005/8/layout/hierarchy2"/>
    <dgm:cxn modelId="{92A7A211-A66B-0645-9EE2-6518195DA5EB}" srcId="{AB236EC6-E87E-3043-996B-0E20FB29A423}" destId="{19544DF5-FBC1-554B-A2A5-2F893CB32279}" srcOrd="2" destOrd="0" parTransId="{10B6BD05-0105-4C40-AD0B-9B8BE19682B9}" sibTransId="{3DD7F29F-370A-3940-B6BC-AE7AB60025EC}"/>
    <dgm:cxn modelId="{D0FBEE16-EAC9-FC42-8843-E423FD09CCE1}" type="presOf" srcId="{9C556ED3-E912-3D42-ABC0-330FE7629E36}" destId="{4B144B32-FEA3-1044-997C-0DC9B721BBA3}" srcOrd="0" destOrd="0" presId="urn:microsoft.com/office/officeart/2005/8/layout/hierarchy2"/>
    <dgm:cxn modelId="{A97BDB21-25F0-A94A-8647-C71F0D80C7A5}" srcId="{AB236EC6-E87E-3043-996B-0E20FB29A423}" destId="{7F7A78F6-EC0F-8D45-81AF-8AA43F9A08E4}" srcOrd="5" destOrd="0" parTransId="{5FF919FB-E37A-9847-A7A2-D61BAD952647}" sibTransId="{C1D309C0-BE79-0145-B14B-8D5C774C4852}"/>
    <dgm:cxn modelId="{534B652C-A17B-8546-8811-5DD073CE1DD6}" type="presOf" srcId="{834E35BC-CDAB-C549-81DD-4C9EBED6B8C1}" destId="{938C4D96-1F0E-004E-A3ED-21B55F7A9F0D}" srcOrd="0" destOrd="0" presId="urn:microsoft.com/office/officeart/2005/8/layout/hierarchy2"/>
    <dgm:cxn modelId="{B91B762C-4EC7-0148-B697-8184FC36FA65}" type="presOf" srcId="{5FF919FB-E37A-9847-A7A2-D61BAD952647}" destId="{3A8BDFF8-8518-0A49-8EED-BE40C60C2D99}" srcOrd="0" destOrd="0" presId="urn:microsoft.com/office/officeart/2005/8/layout/hierarchy2"/>
    <dgm:cxn modelId="{C798A833-E1A7-5849-A880-D6A4C25567A8}" type="presOf" srcId="{B373D6A3-5987-1045-BD9B-2C00FA135067}" destId="{A0FD9583-7422-F04D-BDB0-270FC235EECA}" srcOrd="1" destOrd="0" presId="urn:microsoft.com/office/officeart/2005/8/layout/hierarchy2"/>
    <dgm:cxn modelId="{57F8A436-6B18-8F4D-BA10-CA9B8DD2C4F3}" srcId="{3C31B958-2614-A14F-B676-AFEDDC5F5525}" destId="{AB236EC6-E87E-3043-996B-0E20FB29A423}" srcOrd="0" destOrd="0" parTransId="{6B924C8F-E4CD-2B43-AAFF-04E2E1690E49}" sibTransId="{727D5FA3-F357-194A-8D49-7DD6996E09D1}"/>
    <dgm:cxn modelId="{F1A0933D-329D-EC44-A60A-E9B84407EDFB}" srcId="{19C2695D-CBED-ED49-B1C8-D78E1D6D15B3}" destId="{1ACDB793-98D6-6C4F-8595-9D1576021544}" srcOrd="1" destOrd="0" parTransId="{66D52C18-E005-964F-9072-1C737AC653A6}" sibTransId="{8C72B002-ABA6-EC49-9587-1081E8F14A1D}"/>
    <dgm:cxn modelId="{9D03E14F-968F-FF4B-A273-5BE88D3B71C7}" type="presOf" srcId="{55132684-5C88-734F-99E0-47FB6988B45F}" destId="{C28D4127-ECBB-234D-B3DB-8684D59CAFBD}" srcOrd="0" destOrd="0" presId="urn:microsoft.com/office/officeart/2005/8/layout/hierarchy2"/>
    <dgm:cxn modelId="{507ED452-03EF-4640-B562-8F2AF5726791}" type="presOf" srcId="{8497B733-1E19-DD4C-9647-1BCFD45D7333}" destId="{3E5A1AD1-906D-2D4B-A37A-F9843CFDD645}" srcOrd="0" destOrd="0" presId="urn:microsoft.com/office/officeart/2005/8/layout/hierarchy2"/>
    <dgm:cxn modelId="{89C18C5D-E065-F749-986B-42463F6BEFE1}" type="presOf" srcId="{66D52C18-E005-964F-9072-1C737AC653A6}" destId="{B55511D3-5F4A-3A4C-9E32-F350FCBB65D9}" srcOrd="0" destOrd="0" presId="urn:microsoft.com/office/officeart/2005/8/layout/hierarchy2"/>
    <dgm:cxn modelId="{5EDF975E-2847-454D-9732-BFF9A55C197F}" type="presOf" srcId="{1ACDB793-98D6-6C4F-8595-9D1576021544}" destId="{7D6AF4C2-EE26-EA4F-8696-87F19E1849D1}" srcOrd="0" destOrd="0" presId="urn:microsoft.com/office/officeart/2005/8/layout/hierarchy2"/>
    <dgm:cxn modelId="{80A6025F-DE35-754C-BAE1-C1AE27905309}" srcId="{19C2695D-CBED-ED49-B1C8-D78E1D6D15B3}" destId="{834E35BC-CDAB-C549-81DD-4C9EBED6B8C1}" srcOrd="0" destOrd="0" parTransId="{B373D6A3-5987-1045-BD9B-2C00FA135067}" sibTransId="{82B74FDE-698D-5C47-BAFE-2A3BD39C0AC5}"/>
    <dgm:cxn modelId="{C21A9B71-1F34-DF40-A48A-6D819910FCBB}" type="presOf" srcId="{3C31B958-2614-A14F-B676-AFEDDC5F5525}" destId="{EB585151-92F8-0B40-9216-85E64B4E5100}" srcOrd="0" destOrd="0" presId="urn:microsoft.com/office/officeart/2005/8/layout/hierarchy2"/>
    <dgm:cxn modelId="{FA5E6E72-E2B7-5E4D-8D6D-0954A7007C94}" srcId="{7F7A78F6-EC0F-8D45-81AF-8AA43F9A08E4}" destId="{3BE4947A-BEFB-3742-8043-3D4073630EBD}" srcOrd="1" destOrd="0" parTransId="{7E74499E-AA4E-7E4B-89B7-4D8BA5F68DFA}" sibTransId="{63FC8A7C-8ED5-FB43-BEF9-B0E1ADAF4BC0}"/>
    <dgm:cxn modelId="{AF79EE73-A4D1-FF4D-B5A6-7EAA8BA539C1}" type="presOf" srcId="{7F7A78F6-EC0F-8D45-81AF-8AA43F9A08E4}" destId="{E52261A2-1F66-454D-9887-A820FB9B9807}" srcOrd="0" destOrd="0" presId="urn:microsoft.com/office/officeart/2005/8/layout/hierarchy2"/>
    <dgm:cxn modelId="{38D9537D-19DB-7D41-974B-E56C22C104E4}" type="presOf" srcId="{8EBEB680-1865-0743-8968-8073B7B6158B}" destId="{4EE0343F-3509-CA42-A2C1-581082E6E7D8}" srcOrd="0" destOrd="0" presId="urn:microsoft.com/office/officeart/2005/8/layout/hierarchy2"/>
    <dgm:cxn modelId="{A45C9B82-F339-E747-98D2-61336B84B83E}" type="presOf" srcId="{40287508-3EB4-CD4A-927B-265A056BECF6}" destId="{4DE5DB4C-67F2-D54C-A908-063E558150DC}" srcOrd="0" destOrd="0" presId="urn:microsoft.com/office/officeart/2005/8/layout/hierarchy2"/>
    <dgm:cxn modelId="{1D511D83-5BDB-744E-AD60-BB97837E053D}" type="presOf" srcId="{10B6BD05-0105-4C40-AD0B-9B8BE19682B9}" destId="{CA4A3350-F7B4-6E41-8659-92C62D91F83A}" srcOrd="1" destOrd="0" presId="urn:microsoft.com/office/officeart/2005/8/layout/hierarchy2"/>
    <dgm:cxn modelId="{77B4A58B-6DD7-B042-8351-6F34BE153114}" type="presOf" srcId="{3BE4947A-BEFB-3742-8043-3D4073630EBD}" destId="{C0E6A0F5-7B2C-EB47-8EA7-E01EEA1050D4}" srcOrd="0" destOrd="0" presId="urn:microsoft.com/office/officeart/2005/8/layout/hierarchy2"/>
    <dgm:cxn modelId="{4D6D0397-1781-984B-A5CA-00D5F764D328}" type="presOf" srcId="{55132684-5C88-734F-99E0-47FB6988B45F}" destId="{2986B8C1-A4A7-8549-90A5-7F7E385035D3}" srcOrd="1" destOrd="0" presId="urn:microsoft.com/office/officeart/2005/8/layout/hierarchy2"/>
    <dgm:cxn modelId="{DDF31098-64CD-D840-AE5D-D03EC78A3BB5}" type="presOf" srcId="{7E74499E-AA4E-7E4B-89B7-4D8BA5F68DFA}" destId="{FD1425AE-C84C-C04F-9B08-22A61082830E}" srcOrd="1" destOrd="0" presId="urn:microsoft.com/office/officeart/2005/8/layout/hierarchy2"/>
    <dgm:cxn modelId="{1DE8AD9B-A527-C846-87B7-FB2C4C6EC51C}" type="presOf" srcId="{7E74499E-AA4E-7E4B-89B7-4D8BA5F68DFA}" destId="{C2B0F9B0-98FE-DD44-B09F-E4EBE4AE7E60}" srcOrd="0" destOrd="0" presId="urn:microsoft.com/office/officeart/2005/8/layout/hierarchy2"/>
    <dgm:cxn modelId="{0769C6A3-7893-D14C-9AA6-76A08FBE635A}" type="presOf" srcId="{19C2695D-CBED-ED49-B1C8-D78E1D6D15B3}" destId="{82233809-FE1A-3144-B8D8-B285244AF0FF}" srcOrd="0" destOrd="0" presId="urn:microsoft.com/office/officeart/2005/8/layout/hierarchy2"/>
    <dgm:cxn modelId="{09A481A8-2012-B640-BAEA-F265E9B8A35B}" type="presOf" srcId="{35DC0859-E207-C54D-8314-D36289862889}" destId="{367931E2-745B-FB4F-B5E7-57C3512D1025}" srcOrd="0" destOrd="0" presId="urn:microsoft.com/office/officeart/2005/8/layout/hierarchy2"/>
    <dgm:cxn modelId="{F96E6DA9-80D1-4247-98EE-C1716A6989B8}" type="presOf" srcId="{9675F56D-55CF-5C4B-86FF-770C7BECB3CF}" destId="{6DB58E25-EB3D-0E44-8B68-E25C063D6E96}" srcOrd="0" destOrd="0" presId="urn:microsoft.com/office/officeart/2005/8/layout/hierarchy2"/>
    <dgm:cxn modelId="{38C3F5AB-F47C-394C-8131-C91D01D03496}" type="presOf" srcId="{9C556ED3-E912-3D42-ABC0-330FE7629E36}" destId="{0191A575-403B-1241-867B-B7D486FE4556}" srcOrd="1" destOrd="0" presId="urn:microsoft.com/office/officeart/2005/8/layout/hierarchy2"/>
    <dgm:cxn modelId="{CAD878AE-6344-8E42-A42C-B01B919342F2}" type="presOf" srcId="{19544DF5-FBC1-554B-A2A5-2F893CB32279}" destId="{C7E0EC8C-5801-F84C-89BA-99B304FD5E7D}" srcOrd="0" destOrd="0" presId="urn:microsoft.com/office/officeart/2005/8/layout/hierarchy2"/>
    <dgm:cxn modelId="{34914BB5-9661-C949-A49F-42EF8167ADC5}" type="presOf" srcId="{40287508-3EB4-CD4A-927B-265A056BECF6}" destId="{6F3E6560-84D3-B949-82B0-3DC796AE15C7}" srcOrd="1" destOrd="0" presId="urn:microsoft.com/office/officeart/2005/8/layout/hierarchy2"/>
    <dgm:cxn modelId="{FCDFD6B7-764E-454C-8D1C-9ACD6088F1B7}" type="presOf" srcId="{5FF919FB-E37A-9847-A7A2-D61BAD952647}" destId="{62CD27CE-A6BB-D54D-B003-09F85736CC00}" srcOrd="1" destOrd="0" presId="urn:microsoft.com/office/officeart/2005/8/layout/hierarchy2"/>
    <dgm:cxn modelId="{735295B8-4050-EC47-924F-BD29D655DA02}" type="presOf" srcId="{D0E83CC5-1C84-7A4F-A69F-6C726F167945}" destId="{B6B072B6-814F-EF47-B7F9-0EC72A0EE5D4}" srcOrd="0" destOrd="0" presId="urn:microsoft.com/office/officeart/2005/8/layout/hierarchy2"/>
    <dgm:cxn modelId="{526A8EC4-E338-5249-9C66-87991AA45511}" type="presOf" srcId="{B373D6A3-5987-1045-BD9B-2C00FA135067}" destId="{E7227162-5786-BE46-879F-5FC90E70F6FE}" srcOrd="0" destOrd="0" presId="urn:microsoft.com/office/officeart/2005/8/layout/hierarchy2"/>
    <dgm:cxn modelId="{9E0716CA-0DCB-7442-AFF8-9A882D3F4579}" type="presOf" srcId="{AB236EC6-E87E-3043-996B-0E20FB29A423}" destId="{8E40146D-E9F0-C644-8AE9-BE9AB05E7F0C}" srcOrd="0" destOrd="0" presId="urn:microsoft.com/office/officeart/2005/8/layout/hierarchy2"/>
    <dgm:cxn modelId="{CB9EA6E0-A052-0044-A129-BD996FD29369}" srcId="{AB236EC6-E87E-3043-996B-0E20FB29A423}" destId="{8497B733-1E19-DD4C-9647-1BCFD45D7333}" srcOrd="3" destOrd="0" parTransId="{9675F56D-55CF-5C4B-86FF-770C7BECB3CF}" sibTransId="{5CF52AB5-6FFD-134E-B5BC-982EA758C51B}"/>
    <dgm:cxn modelId="{EB1DEBE2-C51F-F24D-8D53-BB387AD09638}" type="presOf" srcId="{B2723C1D-43FD-9C4B-AC07-F152E216D613}" destId="{F5C1FD1C-8E4A-024D-84BE-D2B36C53FDEE}" srcOrd="1" destOrd="0" presId="urn:microsoft.com/office/officeart/2005/8/layout/hierarchy2"/>
    <dgm:cxn modelId="{227555E6-078B-4B42-BCED-07C65C3D7516}" type="presOf" srcId="{10B6BD05-0105-4C40-AD0B-9B8BE19682B9}" destId="{804F57A4-CF09-884C-A7C3-2954E9469F6E}" srcOrd="0" destOrd="0" presId="urn:microsoft.com/office/officeart/2005/8/layout/hierarchy2"/>
    <dgm:cxn modelId="{E1B3F1F1-F6E7-2C47-ACFE-8C44C571A34A}" type="presOf" srcId="{9675F56D-55CF-5C4B-86FF-770C7BECB3CF}" destId="{A2812D13-7EFE-8F4E-B125-0D3C915A5275}" srcOrd="1" destOrd="0" presId="urn:microsoft.com/office/officeart/2005/8/layout/hierarchy2"/>
    <dgm:cxn modelId="{FA5C7FF4-B271-0641-B952-9580A6BCABD6}" srcId="{AB236EC6-E87E-3043-996B-0E20FB29A423}" destId="{19C2695D-CBED-ED49-B1C8-D78E1D6D15B3}" srcOrd="6" destOrd="0" parTransId="{9C556ED3-E912-3D42-ABC0-330FE7629E36}" sibTransId="{F83175D0-D503-9F47-9596-7888F182A6F8}"/>
    <dgm:cxn modelId="{1C6736F6-F69D-B549-85F7-1D5BCF489555}" srcId="{7F7A78F6-EC0F-8D45-81AF-8AA43F9A08E4}" destId="{D3DA9D7A-8372-2549-9F83-FC15867E1FDF}" srcOrd="0" destOrd="0" parTransId="{40DB7867-F119-0E4C-90A9-51944D512D2B}" sibTransId="{32D69B01-9499-3245-9368-F5B34507C6A1}"/>
    <dgm:cxn modelId="{F536F7F9-69A5-A943-A643-649143ECB062}" srcId="{AB236EC6-E87E-3043-996B-0E20FB29A423}" destId="{8EBEB680-1865-0743-8968-8073B7B6158B}" srcOrd="4" destOrd="0" parTransId="{55132684-5C88-734F-99E0-47FB6988B45F}" sibTransId="{6F67537D-67B5-0949-8CF1-F774CF25BF05}"/>
    <dgm:cxn modelId="{9113B7FA-C180-0546-8C5F-E970FD251970}" type="presOf" srcId="{D3DA9D7A-8372-2549-9F83-FC15867E1FDF}" destId="{BC51909E-BC58-C445-BFCC-C5E080295D98}" srcOrd="0" destOrd="0" presId="urn:microsoft.com/office/officeart/2005/8/layout/hierarchy2"/>
    <dgm:cxn modelId="{AC2CA8FB-699F-F042-88B5-04ADD7DD3BA0}" srcId="{AB236EC6-E87E-3043-996B-0E20FB29A423}" destId="{D0E83CC5-1C84-7A4F-A69F-6C726F167945}" srcOrd="1" destOrd="0" parTransId="{40287508-3EB4-CD4A-927B-265A056BECF6}" sibTransId="{9EC5EBF2-41E4-7E48-BE16-1CD685FD0114}"/>
    <dgm:cxn modelId="{58EFD0FB-B589-524D-853E-3CF096F5A632}" type="presOf" srcId="{66D52C18-E005-964F-9072-1C737AC653A6}" destId="{BAC113DE-59D9-A84A-8E1D-FDAABDA2AAE5}" srcOrd="1" destOrd="0" presId="urn:microsoft.com/office/officeart/2005/8/layout/hierarchy2"/>
    <dgm:cxn modelId="{810089DE-F76F-484B-BFFE-785B5CB0ACE1}" type="presParOf" srcId="{EB585151-92F8-0B40-9216-85E64B4E5100}" destId="{771A5118-6014-9F4E-9DD3-33DAEA65DFF7}" srcOrd="0" destOrd="0" presId="urn:microsoft.com/office/officeart/2005/8/layout/hierarchy2"/>
    <dgm:cxn modelId="{BD01BF80-10BF-EF46-9CD3-73C4FF096FC3}" type="presParOf" srcId="{771A5118-6014-9F4E-9DD3-33DAEA65DFF7}" destId="{8E40146D-E9F0-C644-8AE9-BE9AB05E7F0C}" srcOrd="0" destOrd="0" presId="urn:microsoft.com/office/officeart/2005/8/layout/hierarchy2"/>
    <dgm:cxn modelId="{0F1EFA81-334C-464D-9EF6-A8A740C18342}" type="presParOf" srcId="{771A5118-6014-9F4E-9DD3-33DAEA65DFF7}" destId="{A8FCEFA1-8890-934C-9F56-4B55CA83D173}" srcOrd="1" destOrd="0" presId="urn:microsoft.com/office/officeart/2005/8/layout/hierarchy2"/>
    <dgm:cxn modelId="{499AA76D-7782-4649-878E-7C56770D135D}" type="presParOf" srcId="{A8FCEFA1-8890-934C-9F56-4B55CA83D173}" destId="{AD30DBE3-2FD5-F841-B4EE-41297E3F5D63}" srcOrd="0" destOrd="0" presId="urn:microsoft.com/office/officeart/2005/8/layout/hierarchy2"/>
    <dgm:cxn modelId="{529C32AA-3065-614E-9330-57D8E24EF00B}" type="presParOf" srcId="{AD30DBE3-2FD5-F841-B4EE-41297E3F5D63}" destId="{F5C1FD1C-8E4A-024D-84BE-D2B36C53FDEE}" srcOrd="0" destOrd="0" presId="urn:microsoft.com/office/officeart/2005/8/layout/hierarchy2"/>
    <dgm:cxn modelId="{A4C63835-EB58-A74D-BF29-35871A1740C3}" type="presParOf" srcId="{A8FCEFA1-8890-934C-9F56-4B55CA83D173}" destId="{60EADCC6-3C12-564C-A904-F31E2DCBF2E9}" srcOrd="1" destOrd="0" presId="urn:microsoft.com/office/officeart/2005/8/layout/hierarchy2"/>
    <dgm:cxn modelId="{ACBCEBB6-527C-CE40-A488-C1A4D093016A}" type="presParOf" srcId="{60EADCC6-3C12-564C-A904-F31E2DCBF2E9}" destId="{367931E2-745B-FB4F-B5E7-57C3512D1025}" srcOrd="0" destOrd="0" presId="urn:microsoft.com/office/officeart/2005/8/layout/hierarchy2"/>
    <dgm:cxn modelId="{DE53301B-5A45-B743-BD40-3B879033D3BD}" type="presParOf" srcId="{60EADCC6-3C12-564C-A904-F31E2DCBF2E9}" destId="{D27AC18C-FDBC-C14C-98BF-D4A1537BF852}" srcOrd="1" destOrd="0" presId="urn:microsoft.com/office/officeart/2005/8/layout/hierarchy2"/>
    <dgm:cxn modelId="{0BABF09D-94C3-A94A-B631-413B50FF7D45}" type="presParOf" srcId="{A8FCEFA1-8890-934C-9F56-4B55CA83D173}" destId="{4DE5DB4C-67F2-D54C-A908-063E558150DC}" srcOrd="2" destOrd="0" presId="urn:microsoft.com/office/officeart/2005/8/layout/hierarchy2"/>
    <dgm:cxn modelId="{00FA0A83-9F91-5C48-BE35-0A59957E15E2}" type="presParOf" srcId="{4DE5DB4C-67F2-D54C-A908-063E558150DC}" destId="{6F3E6560-84D3-B949-82B0-3DC796AE15C7}" srcOrd="0" destOrd="0" presId="urn:microsoft.com/office/officeart/2005/8/layout/hierarchy2"/>
    <dgm:cxn modelId="{DA22C4C6-FAF8-7149-804F-5CB1E2309D1F}" type="presParOf" srcId="{A8FCEFA1-8890-934C-9F56-4B55CA83D173}" destId="{D41CF98A-88FF-FD46-9777-E999EF2A3F4D}" srcOrd="3" destOrd="0" presId="urn:microsoft.com/office/officeart/2005/8/layout/hierarchy2"/>
    <dgm:cxn modelId="{6775048E-1EA0-2E41-9ED8-42D2B1F72BE4}" type="presParOf" srcId="{D41CF98A-88FF-FD46-9777-E999EF2A3F4D}" destId="{B6B072B6-814F-EF47-B7F9-0EC72A0EE5D4}" srcOrd="0" destOrd="0" presId="urn:microsoft.com/office/officeart/2005/8/layout/hierarchy2"/>
    <dgm:cxn modelId="{48948EDA-003F-C946-A66E-A1B2AA02EFC7}" type="presParOf" srcId="{D41CF98A-88FF-FD46-9777-E999EF2A3F4D}" destId="{975BD940-94EB-344E-9214-9E3132565CA5}" srcOrd="1" destOrd="0" presId="urn:microsoft.com/office/officeart/2005/8/layout/hierarchy2"/>
    <dgm:cxn modelId="{DD3E0F04-406D-6040-AF50-A587DC20F5B9}" type="presParOf" srcId="{A8FCEFA1-8890-934C-9F56-4B55CA83D173}" destId="{804F57A4-CF09-884C-A7C3-2954E9469F6E}" srcOrd="4" destOrd="0" presId="urn:microsoft.com/office/officeart/2005/8/layout/hierarchy2"/>
    <dgm:cxn modelId="{570D615C-0154-494E-87A1-060FDD37D60A}" type="presParOf" srcId="{804F57A4-CF09-884C-A7C3-2954E9469F6E}" destId="{CA4A3350-F7B4-6E41-8659-92C62D91F83A}" srcOrd="0" destOrd="0" presId="urn:microsoft.com/office/officeart/2005/8/layout/hierarchy2"/>
    <dgm:cxn modelId="{A0A296B3-42CA-A845-A267-ED64A84EC74E}" type="presParOf" srcId="{A8FCEFA1-8890-934C-9F56-4B55CA83D173}" destId="{49DD5087-3880-4B4C-ABFD-824E645BFFC0}" srcOrd="5" destOrd="0" presId="urn:microsoft.com/office/officeart/2005/8/layout/hierarchy2"/>
    <dgm:cxn modelId="{CAA207C5-768F-0144-B02B-81E90007B64D}" type="presParOf" srcId="{49DD5087-3880-4B4C-ABFD-824E645BFFC0}" destId="{C7E0EC8C-5801-F84C-89BA-99B304FD5E7D}" srcOrd="0" destOrd="0" presId="urn:microsoft.com/office/officeart/2005/8/layout/hierarchy2"/>
    <dgm:cxn modelId="{5E6E3E88-D88A-2641-9F91-3F6821E783F9}" type="presParOf" srcId="{49DD5087-3880-4B4C-ABFD-824E645BFFC0}" destId="{1CA3A66F-AACD-C94F-80C5-77B6C0C01CF2}" srcOrd="1" destOrd="0" presId="urn:microsoft.com/office/officeart/2005/8/layout/hierarchy2"/>
    <dgm:cxn modelId="{CB694B8F-689A-0447-BE15-935AAFDAED73}" type="presParOf" srcId="{A8FCEFA1-8890-934C-9F56-4B55CA83D173}" destId="{6DB58E25-EB3D-0E44-8B68-E25C063D6E96}" srcOrd="6" destOrd="0" presId="urn:microsoft.com/office/officeart/2005/8/layout/hierarchy2"/>
    <dgm:cxn modelId="{5E44A24D-9947-DF47-8D2A-998D92440D94}" type="presParOf" srcId="{6DB58E25-EB3D-0E44-8B68-E25C063D6E96}" destId="{A2812D13-7EFE-8F4E-B125-0D3C915A5275}" srcOrd="0" destOrd="0" presId="urn:microsoft.com/office/officeart/2005/8/layout/hierarchy2"/>
    <dgm:cxn modelId="{8510660B-FEA3-4C41-98B1-5AA2432436D0}" type="presParOf" srcId="{A8FCEFA1-8890-934C-9F56-4B55CA83D173}" destId="{874126C6-8080-2F4A-B98E-9A9874696592}" srcOrd="7" destOrd="0" presId="urn:microsoft.com/office/officeart/2005/8/layout/hierarchy2"/>
    <dgm:cxn modelId="{C91A442E-C12D-3F4E-962D-87C670DED3AA}" type="presParOf" srcId="{874126C6-8080-2F4A-B98E-9A9874696592}" destId="{3E5A1AD1-906D-2D4B-A37A-F9843CFDD645}" srcOrd="0" destOrd="0" presId="urn:microsoft.com/office/officeart/2005/8/layout/hierarchy2"/>
    <dgm:cxn modelId="{59E98846-0971-364C-A4A2-EDA0625C4107}" type="presParOf" srcId="{874126C6-8080-2F4A-B98E-9A9874696592}" destId="{B9C41703-DDCE-E049-AABF-E485C0D51737}" srcOrd="1" destOrd="0" presId="urn:microsoft.com/office/officeart/2005/8/layout/hierarchy2"/>
    <dgm:cxn modelId="{E3E41187-BEDF-4D48-A919-C3C4BA7097C0}" type="presParOf" srcId="{A8FCEFA1-8890-934C-9F56-4B55CA83D173}" destId="{C28D4127-ECBB-234D-B3DB-8684D59CAFBD}" srcOrd="8" destOrd="0" presId="urn:microsoft.com/office/officeart/2005/8/layout/hierarchy2"/>
    <dgm:cxn modelId="{D15C5596-69F9-2248-BD74-608DCD477722}" type="presParOf" srcId="{C28D4127-ECBB-234D-B3DB-8684D59CAFBD}" destId="{2986B8C1-A4A7-8549-90A5-7F7E385035D3}" srcOrd="0" destOrd="0" presId="urn:microsoft.com/office/officeart/2005/8/layout/hierarchy2"/>
    <dgm:cxn modelId="{8CE8D759-CF64-5647-8BBB-D6157A8B972F}" type="presParOf" srcId="{A8FCEFA1-8890-934C-9F56-4B55CA83D173}" destId="{56668AB4-9459-154E-9E0F-8822BAD52D9D}" srcOrd="9" destOrd="0" presId="urn:microsoft.com/office/officeart/2005/8/layout/hierarchy2"/>
    <dgm:cxn modelId="{AF46150C-5D64-2C42-AC0D-1D1BF5FFF9BD}" type="presParOf" srcId="{56668AB4-9459-154E-9E0F-8822BAD52D9D}" destId="{4EE0343F-3509-CA42-A2C1-581082E6E7D8}" srcOrd="0" destOrd="0" presId="urn:microsoft.com/office/officeart/2005/8/layout/hierarchy2"/>
    <dgm:cxn modelId="{47F5A8FC-D1DF-934B-916A-342CD946A5B8}" type="presParOf" srcId="{56668AB4-9459-154E-9E0F-8822BAD52D9D}" destId="{A3F80499-57F8-1642-93A4-7827A5E4F1FC}" srcOrd="1" destOrd="0" presId="urn:microsoft.com/office/officeart/2005/8/layout/hierarchy2"/>
    <dgm:cxn modelId="{E66E2DBD-4AA3-B84C-A0E2-E7934F9953F2}" type="presParOf" srcId="{A8FCEFA1-8890-934C-9F56-4B55CA83D173}" destId="{3A8BDFF8-8518-0A49-8EED-BE40C60C2D99}" srcOrd="10" destOrd="0" presId="urn:microsoft.com/office/officeart/2005/8/layout/hierarchy2"/>
    <dgm:cxn modelId="{DF0CA08A-292B-6442-989B-D48FBA26C0C0}" type="presParOf" srcId="{3A8BDFF8-8518-0A49-8EED-BE40C60C2D99}" destId="{62CD27CE-A6BB-D54D-B003-09F85736CC00}" srcOrd="0" destOrd="0" presId="urn:microsoft.com/office/officeart/2005/8/layout/hierarchy2"/>
    <dgm:cxn modelId="{47B9310F-ACEC-E44F-9797-98876DE25A20}" type="presParOf" srcId="{A8FCEFA1-8890-934C-9F56-4B55CA83D173}" destId="{8E88A7EC-34C9-ED47-B38C-3D26E389789F}" srcOrd="11" destOrd="0" presId="urn:microsoft.com/office/officeart/2005/8/layout/hierarchy2"/>
    <dgm:cxn modelId="{3E436A80-7941-2747-BBCF-8F27E30BC877}" type="presParOf" srcId="{8E88A7EC-34C9-ED47-B38C-3D26E389789F}" destId="{E52261A2-1F66-454D-9887-A820FB9B9807}" srcOrd="0" destOrd="0" presId="urn:microsoft.com/office/officeart/2005/8/layout/hierarchy2"/>
    <dgm:cxn modelId="{E77E9F0C-5BD5-6543-8AE7-14781FEB93E6}" type="presParOf" srcId="{8E88A7EC-34C9-ED47-B38C-3D26E389789F}" destId="{A379A9E3-604E-BF4C-8910-21041E5DA67E}" srcOrd="1" destOrd="0" presId="urn:microsoft.com/office/officeart/2005/8/layout/hierarchy2"/>
    <dgm:cxn modelId="{F73122CF-5465-674E-8A55-383F42381408}" type="presParOf" srcId="{A379A9E3-604E-BF4C-8910-21041E5DA67E}" destId="{18B302A3-3BD2-224A-B3BF-C4CA3D0A1769}" srcOrd="0" destOrd="0" presId="urn:microsoft.com/office/officeart/2005/8/layout/hierarchy2"/>
    <dgm:cxn modelId="{DA60A7F1-9F93-4A4C-B1B0-C2DB319E71BC}" type="presParOf" srcId="{18B302A3-3BD2-224A-B3BF-C4CA3D0A1769}" destId="{989A51A1-C15B-CD42-BC38-8FE008E833CD}" srcOrd="0" destOrd="0" presId="urn:microsoft.com/office/officeart/2005/8/layout/hierarchy2"/>
    <dgm:cxn modelId="{8B6B265D-BB79-7E4B-8309-076CEA837196}" type="presParOf" srcId="{A379A9E3-604E-BF4C-8910-21041E5DA67E}" destId="{AA75CA1F-3C5E-DF4B-9454-02FA570229E4}" srcOrd="1" destOrd="0" presId="urn:microsoft.com/office/officeart/2005/8/layout/hierarchy2"/>
    <dgm:cxn modelId="{89A354E9-9E60-AB41-AC67-21AF34BDB04B}" type="presParOf" srcId="{AA75CA1F-3C5E-DF4B-9454-02FA570229E4}" destId="{BC51909E-BC58-C445-BFCC-C5E080295D98}" srcOrd="0" destOrd="0" presId="urn:microsoft.com/office/officeart/2005/8/layout/hierarchy2"/>
    <dgm:cxn modelId="{A5AEDAE3-0B3D-4C4B-9A7B-336CAE7735A5}" type="presParOf" srcId="{AA75CA1F-3C5E-DF4B-9454-02FA570229E4}" destId="{1EC3FBDB-4A73-5246-9FEC-9A5B7EA42B52}" srcOrd="1" destOrd="0" presId="urn:microsoft.com/office/officeart/2005/8/layout/hierarchy2"/>
    <dgm:cxn modelId="{5D7755DB-9400-9F49-B802-0FFA61DA6A04}" type="presParOf" srcId="{A379A9E3-604E-BF4C-8910-21041E5DA67E}" destId="{C2B0F9B0-98FE-DD44-B09F-E4EBE4AE7E60}" srcOrd="2" destOrd="0" presId="urn:microsoft.com/office/officeart/2005/8/layout/hierarchy2"/>
    <dgm:cxn modelId="{1DE5CD4E-018A-5545-A2AB-DDA494F388BB}" type="presParOf" srcId="{C2B0F9B0-98FE-DD44-B09F-E4EBE4AE7E60}" destId="{FD1425AE-C84C-C04F-9B08-22A61082830E}" srcOrd="0" destOrd="0" presId="urn:microsoft.com/office/officeart/2005/8/layout/hierarchy2"/>
    <dgm:cxn modelId="{F09A00C2-4570-8845-BE5B-1685A6632CD7}" type="presParOf" srcId="{A379A9E3-604E-BF4C-8910-21041E5DA67E}" destId="{9D8EBD91-090C-9F4D-8137-2168045B05D7}" srcOrd="3" destOrd="0" presId="urn:microsoft.com/office/officeart/2005/8/layout/hierarchy2"/>
    <dgm:cxn modelId="{7F46299B-EC13-5240-ADE3-B1945D941CC4}" type="presParOf" srcId="{9D8EBD91-090C-9F4D-8137-2168045B05D7}" destId="{C0E6A0F5-7B2C-EB47-8EA7-E01EEA1050D4}" srcOrd="0" destOrd="0" presId="urn:microsoft.com/office/officeart/2005/8/layout/hierarchy2"/>
    <dgm:cxn modelId="{72F5C081-2922-4D45-8B21-69FD514E0470}" type="presParOf" srcId="{9D8EBD91-090C-9F4D-8137-2168045B05D7}" destId="{FF8D73F5-E3DD-D749-9C96-1442A5C5AB10}" srcOrd="1" destOrd="0" presId="urn:microsoft.com/office/officeart/2005/8/layout/hierarchy2"/>
    <dgm:cxn modelId="{6FF49C57-BC3A-9342-9778-D184CA5FD32E}" type="presParOf" srcId="{A8FCEFA1-8890-934C-9F56-4B55CA83D173}" destId="{4B144B32-FEA3-1044-997C-0DC9B721BBA3}" srcOrd="12" destOrd="0" presId="urn:microsoft.com/office/officeart/2005/8/layout/hierarchy2"/>
    <dgm:cxn modelId="{FDCFFD15-87E0-934A-AA98-F3C467CB614C}" type="presParOf" srcId="{4B144B32-FEA3-1044-997C-0DC9B721BBA3}" destId="{0191A575-403B-1241-867B-B7D486FE4556}" srcOrd="0" destOrd="0" presId="urn:microsoft.com/office/officeart/2005/8/layout/hierarchy2"/>
    <dgm:cxn modelId="{E604E16F-7099-C147-B1F9-9EBA8807C7B7}" type="presParOf" srcId="{A8FCEFA1-8890-934C-9F56-4B55CA83D173}" destId="{AA9A8C6E-76A8-8446-9F5A-B17611100E74}" srcOrd="13" destOrd="0" presId="urn:microsoft.com/office/officeart/2005/8/layout/hierarchy2"/>
    <dgm:cxn modelId="{D0DF11B8-1BF9-F341-9CF8-088C3439063F}" type="presParOf" srcId="{AA9A8C6E-76A8-8446-9F5A-B17611100E74}" destId="{82233809-FE1A-3144-B8D8-B285244AF0FF}" srcOrd="0" destOrd="0" presId="urn:microsoft.com/office/officeart/2005/8/layout/hierarchy2"/>
    <dgm:cxn modelId="{DB1554C9-6266-644C-81AD-14747A87B75D}" type="presParOf" srcId="{AA9A8C6E-76A8-8446-9F5A-B17611100E74}" destId="{A254701F-B9FD-DB49-9661-D0ED57AB3DBB}" srcOrd="1" destOrd="0" presId="urn:microsoft.com/office/officeart/2005/8/layout/hierarchy2"/>
    <dgm:cxn modelId="{C2ED93DC-D4E2-AB46-8D1D-05906B6B85D9}" type="presParOf" srcId="{A254701F-B9FD-DB49-9661-D0ED57AB3DBB}" destId="{E7227162-5786-BE46-879F-5FC90E70F6FE}" srcOrd="0" destOrd="0" presId="urn:microsoft.com/office/officeart/2005/8/layout/hierarchy2"/>
    <dgm:cxn modelId="{208E0021-D358-5C4F-AFA5-D363A4C70B03}" type="presParOf" srcId="{E7227162-5786-BE46-879F-5FC90E70F6FE}" destId="{A0FD9583-7422-F04D-BDB0-270FC235EECA}" srcOrd="0" destOrd="0" presId="urn:microsoft.com/office/officeart/2005/8/layout/hierarchy2"/>
    <dgm:cxn modelId="{943E6E4F-255C-C14A-AB75-6511ED2C12A8}" type="presParOf" srcId="{A254701F-B9FD-DB49-9661-D0ED57AB3DBB}" destId="{3F7C0F1E-A46D-8946-8D3E-61FBC133589C}" srcOrd="1" destOrd="0" presId="urn:microsoft.com/office/officeart/2005/8/layout/hierarchy2"/>
    <dgm:cxn modelId="{55B361E6-A483-6C46-AA5B-E8539A45EF72}" type="presParOf" srcId="{3F7C0F1E-A46D-8946-8D3E-61FBC133589C}" destId="{938C4D96-1F0E-004E-A3ED-21B55F7A9F0D}" srcOrd="0" destOrd="0" presId="urn:microsoft.com/office/officeart/2005/8/layout/hierarchy2"/>
    <dgm:cxn modelId="{48C7782A-76E4-D049-B0B5-BB124F6C2598}" type="presParOf" srcId="{3F7C0F1E-A46D-8946-8D3E-61FBC133589C}" destId="{7C3237AE-F1EF-8C4D-8C16-4B7F39DBCC2A}" srcOrd="1" destOrd="0" presId="urn:microsoft.com/office/officeart/2005/8/layout/hierarchy2"/>
    <dgm:cxn modelId="{97A4DC6C-5800-6240-8529-6671F99C77A1}" type="presParOf" srcId="{A254701F-B9FD-DB49-9661-D0ED57AB3DBB}" destId="{B55511D3-5F4A-3A4C-9E32-F350FCBB65D9}" srcOrd="2" destOrd="0" presId="urn:microsoft.com/office/officeart/2005/8/layout/hierarchy2"/>
    <dgm:cxn modelId="{B24FBDF0-191F-6B43-AB18-BBEE95775AC5}" type="presParOf" srcId="{B55511D3-5F4A-3A4C-9E32-F350FCBB65D9}" destId="{BAC113DE-59D9-A84A-8E1D-FDAABDA2AAE5}" srcOrd="0" destOrd="0" presId="urn:microsoft.com/office/officeart/2005/8/layout/hierarchy2"/>
    <dgm:cxn modelId="{52CF7642-FC47-8A42-8C26-52CA51A12E5B}" type="presParOf" srcId="{A254701F-B9FD-DB49-9661-D0ED57AB3DBB}" destId="{78A75B52-9430-4C46-B889-D53148EB249F}" srcOrd="3" destOrd="0" presId="urn:microsoft.com/office/officeart/2005/8/layout/hierarchy2"/>
    <dgm:cxn modelId="{BD3A90E9-1B44-D741-A86D-563545FE9437}" type="presParOf" srcId="{78A75B52-9430-4C46-B889-D53148EB249F}" destId="{7D6AF4C2-EE26-EA4F-8696-87F19E1849D1}" srcOrd="0" destOrd="0" presId="urn:microsoft.com/office/officeart/2005/8/layout/hierarchy2"/>
    <dgm:cxn modelId="{D95C2C95-370F-8B45-86B0-E55FE86B7B9D}" type="presParOf" srcId="{78A75B52-9430-4C46-B889-D53148EB249F}" destId="{086368FD-C809-9247-A9C3-A123D7DC29F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0146D-E9F0-C644-8AE9-BE9AB05E7F0C}">
      <dsp:nvSpPr>
        <dsp:cNvPr id="0" name=""/>
        <dsp:cNvSpPr/>
      </dsp:nvSpPr>
      <dsp:spPr>
        <a:xfrm>
          <a:off x="0" y="2856637"/>
          <a:ext cx="1375688" cy="687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App</a:t>
          </a:r>
        </a:p>
      </dsp:txBody>
      <dsp:txXfrm>
        <a:off x="20146" y="2876783"/>
        <a:ext cx="1335396" cy="647552"/>
      </dsp:txXfrm>
    </dsp:sp>
    <dsp:sp modelId="{AD30DBE3-2FD5-F841-B4EE-41297E3F5D63}">
      <dsp:nvSpPr>
        <dsp:cNvPr id="0" name=""/>
        <dsp:cNvSpPr/>
      </dsp:nvSpPr>
      <dsp:spPr>
        <a:xfrm rot="17950447">
          <a:off x="582060" y="1839204"/>
          <a:ext cx="309687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096873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2053075" y="1771132"/>
        <a:ext cx="154843" cy="154843"/>
      </dsp:txXfrm>
    </dsp:sp>
    <dsp:sp modelId="{367931E2-745B-FB4F-B5E7-57C3512D1025}">
      <dsp:nvSpPr>
        <dsp:cNvPr id="0" name=""/>
        <dsp:cNvSpPr/>
      </dsp:nvSpPr>
      <dsp:spPr>
        <a:xfrm>
          <a:off x="2885306" y="152626"/>
          <a:ext cx="1375688" cy="687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LandingPage</a:t>
          </a:r>
          <a:endParaRPr lang="en-GB" sz="1900" kern="1200" dirty="0"/>
        </a:p>
      </dsp:txBody>
      <dsp:txXfrm>
        <a:off x="2905452" y="172772"/>
        <a:ext cx="1335396" cy="647552"/>
      </dsp:txXfrm>
    </dsp:sp>
    <dsp:sp modelId="{4DE5DB4C-67F2-D54C-A908-063E558150DC}">
      <dsp:nvSpPr>
        <dsp:cNvPr id="0" name=""/>
        <dsp:cNvSpPr/>
      </dsp:nvSpPr>
      <dsp:spPr>
        <a:xfrm rot="18496704">
          <a:off x="912047" y="2234714"/>
          <a:ext cx="243689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436899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2069574" y="2183141"/>
        <a:ext cx="121844" cy="121844"/>
      </dsp:txXfrm>
    </dsp:sp>
    <dsp:sp modelId="{B6B072B6-814F-EF47-B7F9-0EC72A0EE5D4}">
      <dsp:nvSpPr>
        <dsp:cNvPr id="0" name=""/>
        <dsp:cNvSpPr/>
      </dsp:nvSpPr>
      <dsp:spPr>
        <a:xfrm>
          <a:off x="2885306" y="943647"/>
          <a:ext cx="1375688" cy="687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Signup</a:t>
          </a:r>
        </a:p>
      </dsp:txBody>
      <dsp:txXfrm>
        <a:off x="2905452" y="963793"/>
        <a:ext cx="1335396" cy="647552"/>
      </dsp:txXfrm>
    </dsp:sp>
    <dsp:sp modelId="{804F57A4-CF09-884C-A7C3-2954E9469F6E}">
      <dsp:nvSpPr>
        <dsp:cNvPr id="0" name=""/>
        <dsp:cNvSpPr/>
      </dsp:nvSpPr>
      <dsp:spPr>
        <a:xfrm rot="19402784">
          <a:off x="1190049" y="2630225"/>
          <a:ext cx="1880894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880894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2083474" y="2592552"/>
        <a:ext cx="94044" cy="94044"/>
      </dsp:txXfrm>
    </dsp:sp>
    <dsp:sp modelId="{C7E0EC8C-5801-F84C-89BA-99B304FD5E7D}">
      <dsp:nvSpPr>
        <dsp:cNvPr id="0" name=""/>
        <dsp:cNvSpPr/>
      </dsp:nvSpPr>
      <dsp:spPr>
        <a:xfrm>
          <a:off x="2885306" y="1734667"/>
          <a:ext cx="1375688" cy="687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Login</a:t>
          </a:r>
        </a:p>
      </dsp:txBody>
      <dsp:txXfrm>
        <a:off x="2905452" y="1754813"/>
        <a:ext cx="1335396" cy="647552"/>
      </dsp:txXfrm>
    </dsp:sp>
    <dsp:sp modelId="{6DB58E25-EB3D-0E44-8B68-E25C063D6E96}">
      <dsp:nvSpPr>
        <dsp:cNvPr id="0" name=""/>
        <dsp:cNvSpPr/>
      </dsp:nvSpPr>
      <dsp:spPr>
        <a:xfrm rot="20858090">
          <a:off x="1357762" y="3025735"/>
          <a:ext cx="154546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545469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091860" y="2996448"/>
        <a:ext cx="77273" cy="77273"/>
      </dsp:txXfrm>
    </dsp:sp>
    <dsp:sp modelId="{3E5A1AD1-906D-2D4B-A37A-F9843CFDD645}">
      <dsp:nvSpPr>
        <dsp:cNvPr id="0" name=""/>
        <dsp:cNvSpPr/>
      </dsp:nvSpPr>
      <dsp:spPr>
        <a:xfrm>
          <a:off x="2885306" y="2525688"/>
          <a:ext cx="1375688" cy="687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Profile</a:t>
          </a:r>
        </a:p>
      </dsp:txBody>
      <dsp:txXfrm>
        <a:off x="2905452" y="2545834"/>
        <a:ext cx="1335396" cy="647552"/>
      </dsp:txXfrm>
    </dsp:sp>
    <dsp:sp modelId="{C28D4127-ECBB-234D-B3DB-8684D59CAFBD}">
      <dsp:nvSpPr>
        <dsp:cNvPr id="0" name=""/>
        <dsp:cNvSpPr/>
      </dsp:nvSpPr>
      <dsp:spPr>
        <a:xfrm rot="1016948">
          <a:off x="1341413" y="3421245"/>
          <a:ext cx="1578167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578167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091042" y="3391141"/>
        <a:ext cx="78908" cy="78908"/>
      </dsp:txXfrm>
    </dsp:sp>
    <dsp:sp modelId="{4EE0343F-3509-CA42-A2C1-581082E6E7D8}">
      <dsp:nvSpPr>
        <dsp:cNvPr id="0" name=""/>
        <dsp:cNvSpPr/>
      </dsp:nvSpPr>
      <dsp:spPr>
        <a:xfrm>
          <a:off x="2885306" y="3316708"/>
          <a:ext cx="1375688" cy="687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MainNav</a:t>
          </a:r>
          <a:endParaRPr lang="en-GB" sz="1900" kern="1200" dirty="0"/>
        </a:p>
      </dsp:txBody>
      <dsp:txXfrm>
        <a:off x="2905452" y="3336854"/>
        <a:ext cx="1335396" cy="647552"/>
      </dsp:txXfrm>
    </dsp:sp>
    <dsp:sp modelId="{3A8BDFF8-8518-0A49-8EED-BE40C60C2D99}">
      <dsp:nvSpPr>
        <dsp:cNvPr id="0" name=""/>
        <dsp:cNvSpPr/>
      </dsp:nvSpPr>
      <dsp:spPr>
        <a:xfrm rot="2379009">
          <a:off x="1150168" y="3816756"/>
          <a:ext cx="1960657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960657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2081480" y="3777089"/>
        <a:ext cx="98032" cy="98032"/>
      </dsp:txXfrm>
    </dsp:sp>
    <dsp:sp modelId="{E52261A2-1F66-454D-9887-A820FB9B9807}">
      <dsp:nvSpPr>
        <dsp:cNvPr id="0" name=""/>
        <dsp:cNvSpPr/>
      </dsp:nvSpPr>
      <dsp:spPr>
        <a:xfrm>
          <a:off x="2885306" y="4107729"/>
          <a:ext cx="1375688" cy="687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CompanyList</a:t>
          </a:r>
          <a:endParaRPr lang="en-GB" sz="1900" kern="1200" dirty="0"/>
        </a:p>
      </dsp:txBody>
      <dsp:txXfrm>
        <a:off x="2905452" y="4127875"/>
        <a:ext cx="1335396" cy="647552"/>
      </dsp:txXfrm>
    </dsp:sp>
    <dsp:sp modelId="{18B302A3-3BD2-224A-B3BF-C4CA3D0A1769}">
      <dsp:nvSpPr>
        <dsp:cNvPr id="0" name=""/>
        <dsp:cNvSpPr/>
      </dsp:nvSpPr>
      <dsp:spPr>
        <a:xfrm rot="18326590">
          <a:off x="3205103" y="2394659"/>
          <a:ext cx="5026795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5026795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5592831" y="2278338"/>
        <a:ext cx="251339" cy="251339"/>
      </dsp:txXfrm>
    </dsp:sp>
    <dsp:sp modelId="{BC51909E-BC58-C445-BFCC-C5E080295D98}">
      <dsp:nvSpPr>
        <dsp:cNvPr id="0" name=""/>
        <dsp:cNvSpPr/>
      </dsp:nvSpPr>
      <dsp:spPr>
        <a:xfrm>
          <a:off x="7176008" y="12443"/>
          <a:ext cx="1375688" cy="687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Company</a:t>
          </a:r>
        </a:p>
      </dsp:txBody>
      <dsp:txXfrm>
        <a:off x="7196154" y="32589"/>
        <a:ext cx="1335396" cy="647552"/>
      </dsp:txXfrm>
    </dsp:sp>
    <dsp:sp modelId="{C2B0F9B0-98FE-DD44-B09F-E4EBE4AE7E60}">
      <dsp:nvSpPr>
        <dsp:cNvPr id="0" name=""/>
        <dsp:cNvSpPr/>
      </dsp:nvSpPr>
      <dsp:spPr>
        <a:xfrm rot="19353193">
          <a:off x="3880917" y="3320920"/>
          <a:ext cx="368860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688608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5633006" y="3238054"/>
        <a:ext cx="184430" cy="184430"/>
      </dsp:txXfrm>
    </dsp:sp>
    <dsp:sp modelId="{C0E6A0F5-7B2C-EB47-8EA7-E01EEA1050D4}">
      <dsp:nvSpPr>
        <dsp:cNvPr id="0" name=""/>
        <dsp:cNvSpPr/>
      </dsp:nvSpPr>
      <dsp:spPr>
        <a:xfrm>
          <a:off x="7189448" y="1864965"/>
          <a:ext cx="1375688" cy="687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SearchBar</a:t>
          </a:r>
          <a:endParaRPr lang="en-GB" sz="1900" kern="1200" dirty="0"/>
        </a:p>
      </dsp:txBody>
      <dsp:txXfrm>
        <a:off x="7209594" y="1885111"/>
        <a:ext cx="1335396" cy="647552"/>
      </dsp:txXfrm>
    </dsp:sp>
    <dsp:sp modelId="{4B144B32-FEA3-1044-997C-0DC9B721BBA3}">
      <dsp:nvSpPr>
        <dsp:cNvPr id="0" name=""/>
        <dsp:cNvSpPr/>
      </dsp:nvSpPr>
      <dsp:spPr>
        <a:xfrm rot="3716961">
          <a:off x="525381" y="4607776"/>
          <a:ext cx="321023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210232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2050241" y="4536870"/>
        <a:ext cx="160511" cy="160511"/>
      </dsp:txXfrm>
    </dsp:sp>
    <dsp:sp modelId="{82233809-FE1A-3144-B8D8-B285244AF0FF}">
      <dsp:nvSpPr>
        <dsp:cNvPr id="0" name=""/>
        <dsp:cNvSpPr/>
      </dsp:nvSpPr>
      <dsp:spPr>
        <a:xfrm>
          <a:off x="2885306" y="5689770"/>
          <a:ext cx="1375688" cy="687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JobList</a:t>
          </a:r>
          <a:endParaRPr lang="en-GB" sz="1900" kern="1200" dirty="0"/>
        </a:p>
      </dsp:txBody>
      <dsp:txXfrm>
        <a:off x="2905452" y="5709916"/>
        <a:ext cx="1335396" cy="647552"/>
      </dsp:txXfrm>
    </dsp:sp>
    <dsp:sp modelId="{E7227162-5786-BE46-879F-5FC90E70F6FE}">
      <dsp:nvSpPr>
        <dsp:cNvPr id="0" name=""/>
        <dsp:cNvSpPr/>
      </dsp:nvSpPr>
      <dsp:spPr>
        <a:xfrm rot="19310957">
          <a:off x="3868315" y="4888774"/>
          <a:ext cx="367657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676572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5614687" y="4806209"/>
        <a:ext cx="183828" cy="183828"/>
      </dsp:txXfrm>
    </dsp:sp>
    <dsp:sp modelId="{938C4D96-1F0E-004E-A3ED-21B55F7A9F0D}">
      <dsp:nvSpPr>
        <dsp:cNvPr id="0" name=""/>
        <dsp:cNvSpPr/>
      </dsp:nvSpPr>
      <dsp:spPr>
        <a:xfrm>
          <a:off x="7152209" y="3418633"/>
          <a:ext cx="1375688" cy="687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Job</a:t>
          </a:r>
        </a:p>
      </dsp:txBody>
      <dsp:txXfrm>
        <a:off x="7172355" y="3438779"/>
        <a:ext cx="1335396" cy="647552"/>
      </dsp:txXfrm>
    </dsp:sp>
    <dsp:sp modelId="{B55511D3-5F4A-3A4C-9E32-F350FCBB65D9}">
      <dsp:nvSpPr>
        <dsp:cNvPr id="0" name=""/>
        <dsp:cNvSpPr/>
      </dsp:nvSpPr>
      <dsp:spPr>
        <a:xfrm rot="20267285">
          <a:off x="4144546" y="5431132"/>
          <a:ext cx="313840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138402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5635288" y="5362022"/>
        <a:ext cx="156920" cy="156920"/>
      </dsp:txXfrm>
    </dsp:sp>
    <dsp:sp modelId="{7D6AF4C2-EE26-EA4F-8696-87F19E1849D1}">
      <dsp:nvSpPr>
        <dsp:cNvPr id="0" name=""/>
        <dsp:cNvSpPr/>
      </dsp:nvSpPr>
      <dsp:spPr>
        <a:xfrm>
          <a:off x="7166502" y="4503349"/>
          <a:ext cx="1375688" cy="687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SearchBar</a:t>
          </a:r>
          <a:endParaRPr lang="en-GB" sz="1900" kern="1200" dirty="0"/>
        </a:p>
      </dsp:txBody>
      <dsp:txXfrm>
        <a:off x="7186648" y="4523495"/>
        <a:ext cx="1335396" cy="647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60A9-61A4-9BD2-AFA7-BCE8B9E79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1D144-C346-6828-6903-98188187A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0CB71-52CE-ADB7-48A8-056BF199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244-CB7E-9742-A8D7-A7C64E5DA20D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4A87C-CB90-FD28-6173-C7096E4E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E8D9B-4062-9D72-831E-ED79C9A5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0C26-A54E-9F43-ADA8-D55B70E8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4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976E-B268-BF45-7D01-F71D1762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6F3F4-0FFB-749D-6473-3E4134A8E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7FB68-E9F5-6D6B-140A-EFF18E99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244-CB7E-9742-A8D7-A7C64E5DA20D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858CE-B381-31A6-F23D-EE5D6A64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9E0EF-3C0A-A113-87F4-8A651329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0C26-A54E-9F43-ADA8-D55B70E8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6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E5D9B3-B1D3-2C65-ED20-DE2B541E2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A3602-0590-8327-D151-C69DDDEFB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A8887-9E2D-56B4-4FDC-57C61115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244-CB7E-9742-A8D7-A7C64E5DA20D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E97A-9E57-C3CA-3ADC-E17CEB16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559BA-51B3-1118-4CEA-A5CF6DE7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0C26-A54E-9F43-ADA8-D55B70E8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2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0F0D-681C-8625-46D8-E60C8A44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503D5-C3F5-26B3-3D76-14B170155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EC8B5-16B3-8464-CF09-9E8A0E4B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244-CB7E-9742-A8D7-A7C64E5DA20D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BCD14-95C4-9FBC-C3E4-A0EA951F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6F380-93A4-0F6A-BCF2-C3B50BEB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0C26-A54E-9F43-ADA8-D55B70E8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6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9CA5-3C6D-482E-CD2F-73DA2692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001BA-B773-29E5-CDCC-349BF0C94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B122-F605-2691-7FD2-ADEB9B13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244-CB7E-9742-A8D7-A7C64E5DA20D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F6095-086E-F224-FDEA-A82881CB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14844-385D-6A5C-5952-839F0CE4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0C26-A54E-9F43-ADA8-D55B70E8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6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6C59-FFD3-CC42-6CE8-7E5B3891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E3A4-CD37-05B2-3162-40F612EA8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38CB7-B950-4FC4-1DE2-2E9D87CD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DCA8F-22BE-AA04-04D7-EB098425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244-CB7E-9742-A8D7-A7C64E5DA20D}" type="datetimeFigureOut">
              <a:rPr lang="en-US" smtClean="0"/>
              <a:t>12/2/23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06143-0376-2948-4823-5FE3DE30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8539D-2282-5841-91AD-B275EDE1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0C26-A54E-9F43-ADA8-D55B70E8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9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84FE-364A-7D0F-1011-B58C5695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2E8E8-F17C-0255-A50E-9BDD86287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F220E-3327-C8B0-1917-9CC2AFE1B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67C95-DEFF-ABDE-DB77-4416FB4A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EDC53-5F95-E426-79DC-0803F6CF3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45B85-3B69-7DDD-A1FE-8EF9A8C5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244-CB7E-9742-A8D7-A7C64E5DA20D}" type="datetimeFigureOut">
              <a:rPr lang="en-US" smtClean="0"/>
              <a:t>12/2/23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78CCB-E1A5-381C-6DF2-E6CAE1B1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67669-9966-8923-434F-46F4EEC4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0C26-A54E-9F43-ADA8-D55B70E8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6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A454-C334-FF18-A08D-5F3A9C44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E0A01-1F5A-066A-B5B1-1FDDF667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244-CB7E-9742-A8D7-A7C64E5DA20D}" type="datetimeFigureOut">
              <a:rPr lang="en-US" smtClean="0"/>
              <a:t>12/2/23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29335-7AF1-89E7-933E-96F2F365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11BD8-8163-DC68-859D-0AEE393D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0C26-A54E-9F43-ADA8-D55B70E8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9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F8506-3C5A-98A9-E863-7331FF12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244-CB7E-9742-A8D7-A7C64E5DA20D}" type="datetimeFigureOut">
              <a:rPr lang="en-US" smtClean="0"/>
              <a:t>12/2/23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117EA-3A50-FE08-AB87-86587D7A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B4B1D-6476-C7BC-B9B0-F992F47A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0C26-A54E-9F43-ADA8-D55B70E8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B643-A099-0950-1116-32C674BF9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57D8-6AB3-35E6-8A54-0261A180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79C2C-B5DF-B3CF-5094-8089CD18E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86341-196A-2C01-3CFF-AD3A0206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244-CB7E-9742-A8D7-A7C64E5DA20D}" type="datetimeFigureOut">
              <a:rPr lang="en-US" smtClean="0"/>
              <a:t>12/2/23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EB012-F49B-5A89-BEBE-7ABA8E12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3917D-9D6F-2C82-CE93-C81A0389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0C26-A54E-9F43-ADA8-D55B70E8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2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EF3F-1C52-AA4A-B0E0-27F3F25D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B0C08-3E84-1F9F-F126-945156304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D16F1-F3F8-0EAD-FE2C-7BCC5DF8F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C5A06-3BC7-6AD8-2EFC-C78479DF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244-CB7E-9742-A8D7-A7C64E5DA20D}" type="datetimeFigureOut">
              <a:rPr lang="en-US" smtClean="0"/>
              <a:t>12/2/23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0B51C-B25B-1CC9-A9DD-7CD0D0B8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D2E25-98D8-8069-2F42-2FF33E43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0C26-A54E-9F43-ADA8-D55B70E8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9CD5CD-A1E2-3496-F66E-73D9D036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B9CDD-F65D-E446-814F-3507090C6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95108-5F5A-31E3-9CBA-C8DF92CB4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59244-CB7E-9742-A8D7-A7C64E5DA20D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9305A-7D3B-6F64-9D35-DE822675B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D8126-FEA1-B007-8A19-AC36257A5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0C26-A54E-9F43-ADA8-D55B70E8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9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6135CA-1F3C-3E5F-F510-44CAAA8BC5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144047"/>
              </p:ext>
            </p:extLst>
          </p:nvPr>
        </p:nvGraphicFramePr>
        <p:xfrm>
          <a:off x="110197" y="49588"/>
          <a:ext cx="11844963" cy="6621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EF885F-2B60-1A15-407E-65BD1181841D}"/>
              </a:ext>
            </a:extLst>
          </p:cNvPr>
          <p:cNvSpPr txBox="1"/>
          <p:nvPr/>
        </p:nvSpPr>
        <p:spPr>
          <a:xfrm>
            <a:off x="3043784" y="4809894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State: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companies: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20ADB-36B5-F28F-4F96-270FB2D0C517}"/>
              </a:ext>
            </a:extLst>
          </p:cNvPr>
          <p:cNvSpPr txBox="1"/>
          <p:nvPr/>
        </p:nvSpPr>
        <p:spPr>
          <a:xfrm>
            <a:off x="5550059" y="879240"/>
            <a:ext cx="11496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Props: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Company: obj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7D708-B6C9-266C-5954-F0ADE67EED44}"/>
              </a:ext>
            </a:extLst>
          </p:cNvPr>
          <p:cNvSpPr txBox="1"/>
          <p:nvPr/>
        </p:nvSpPr>
        <p:spPr>
          <a:xfrm>
            <a:off x="6195141" y="2878410"/>
            <a:ext cx="11608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Props: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filterCompanyResults</a:t>
            </a:r>
            <a:r>
              <a:rPr lang="en-US" sz="1100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83B2C-590E-4634-C75A-FDF2E3263DAA}"/>
              </a:ext>
            </a:extLst>
          </p:cNvPr>
          <p:cNvSpPr txBox="1"/>
          <p:nvPr/>
        </p:nvSpPr>
        <p:spPr>
          <a:xfrm>
            <a:off x="7335426" y="2568321"/>
            <a:ext cx="9252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State: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FormData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CFB22F-B9C9-7A58-3ADA-815337431E11}"/>
              </a:ext>
            </a:extLst>
          </p:cNvPr>
          <p:cNvSpPr txBox="1"/>
          <p:nvPr/>
        </p:nvSpPr>
        <p:spPr>
          <a:xfrm>
            <a:off x="7433526" y="5240781"/>
            <a:ext cx="9252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State: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FormData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7C47E-797F-EB65-7D3B-380E7F8A9577}"/>
              </a:ext>
            </a:extLst>
          </p:cNvPr>
          <p:cNvSpPr txBox="1"/>
          <p:nvPr/>
        </p:nvSpPr>
        <p:spPr>
          <a:xfrm>
            <a:off x="6096000" y="5956790"/>
            <a:ext cx="13195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Props: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filterJobResults</a:t>
            </a:r>
            <a:r>
              <a:rPr lang="en-US" sz="1100" dirty="0"/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E8328B-279B-2CD0-BA3B-58DE8C4E377E}"/>
              </a:ext>
            </a:extLst>
          </p:cNvPr>
          <p:cNvSpPr txBox="1"/>
          <p:nvPr/>
        </p:nvSpPr>
        <p:spPr>
          <a:xfrm>
            <a:off x="3077638" y="6364837"/>
            <a:ext cx="840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State: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Jobs: 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7E5D66-CE29-9307-D0F6-784C819117D2}"/>
              </a:ext>
            </a:extLst>
          </p:cNvPr>
          <p:cNvSpPr txBox="1"/>
          <p:nvPr/>
        </p:nvSpPr>
        <p:spPr>
          <a:xfrm>
            <a:off x="7415592" y="778435"/>
            <a:ext cx="840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State: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Jobs: list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638BAE-ECB1-CB07-32D7-49CE2B7C1FC1}"/>
              </a:ext>
            </a:extLst>
          </p:cNvPr>
          <p:cNvSpPr txBox="1"/>
          <p:nvPr/>
        </p:nvSpPr>
        <p:spPr>
          <a:xfrm>
            <a:off x="5038365" y="4068162"/>
            <a:ext cx="116089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Props: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Job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handleApply</a:t>
            </a:r>
            <a:r>
              <a:rPr lang="en-US" sz="1100" dirty="0"/>
              <a:t>()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DA6566E-C0D8-169D-93CD-9821978A9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02588"/>
              </p:ext>
            </p:extLst>
          </p:nvPr>
        </p:nvGraphicFramePr>
        <p:xfrm>
          <a:off x="9813212" y="1700782"/>
          <a:ext cx="2163555" cy="5095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555">
                  <a:extLst>
                    <a:ext uri="{9D8B030D-6E8A-4147-A177-3AD203B41FA5}">
                      <a16:colId xmlns:a16="http://schemas.microsoft.com/office/drawing/2014/main" val="2553438946"/>
                    </a:ext>
                  </a:extLst>
                </a:gridCol>
              </a:tblGrid>
              <a:tr h="417289">
                <a:tc>
                  <a:txBody>
                    <a:bodyPr/>
                    <a:lstStyle/>
                    <a:p>
                      <a:r>
                        <a:rPr lang="en-US" dirty="0"/>
                        <a:t>Object Structures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445762"/>
                  </a:ext>
                </a:extLst>
              </a:tr>
              <a:tr h="1576972">
                <a:tc>
                  <a:txBody>
                    <a:bodyPr/>
                    <a:lstStyle/>
                    <a:p>
                      <a:r>
                        <a:rPr lang="en-US" sz="1050" b="1" dirty="0"/>
                        <a:t>Company: Obj</a:t>
                      </a:r>
                    </a:p>
                    <a:p>
                      <a:r>
                        <a:rPr lang="en-US" sz="1050" dirty="0"/>
                        <a:t>{</a:t>
                      </a:r>
                    </a:p>
                    <a:p>
                      <a:r>
                        <a:rPr lang="en-US" sz="1050" dirty="0"/>
                        <a:t>   name: str,</a:t>
                      </a:r>
                    </a:p>
                    <a:p>
                      <a:r>
                        <a:rPr lang="en-US" sz="1050" dirty="0"/>
                        <a:t>   handle: str,</a:t>
                      </a:r>
                    </a:p>
                    <a:p>
                      <a:r>
                        <a:rPr lang="en-US" sz="1050" dirty="0"/>
                        <a:t>   desc: str,</a:t>
                      </a:r>
                    </a:p>
                    <a:p>
                      <a:r>
                        <a:rPr lang="en-US" sz="1050" dirty="0"/>
                        <a:t>   </a:t>
                      </a:r>
                      <a:r>
                        <a:rPr lang="en-US" sz="1050" dirty="0" err="1"/>
                        <a:t>numEmployees</a:t>
                      </a:r>
                      <a:r>
                        <a:rPr lang="en-US" sz="1050" dirty="0"/>
                        <a:t>: int,</a:t>
                      </a:r>
                    </a:p>
                    <a:p>
                      <a:r>
                        <a:rPr lang="en-US" sz="1050" dirty="0"/>
                        <a:t>   </a:t>
                      </a:r>
                      <a:r>
                        <a:rPr lang="en-US" sz="1050" dirty="0" err="1"/>
                        <a:t>logoUrl</a:t>
                      </a:r>
                      <a:r>
                        <a:rPr lang="en-US" sz="1050" dirty="0"/>
                        <a:t>: str</a:t>
                      </a:r>
                    </a:p>
                    <a:p>
                      <a:r>
                        <a:rPr lang="en-US" sz="1050" dirty="0"/>
                        <a:t>}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41063"/>
                  </a:ext>
                </a:extLst>
              </a:tr>
              <a:tr h="1569308">
                <a:tc>
                  <a:txBody>
                    <a:bodyPr/>
                    <a:lstStyle/>
                    <a:p>
                      <a:r>
                        <a:rPr lang="en-US" sz="1050" b="1" dirty="0"/>
                        <a:t>Job: Obj</a:t>
                      </a:r>
                    </a:p>
                    <a:p>
                      <a:r>
                        <a:rPr lang="en-US" sz="1050" dirty="0"/>
                        <a:t>{</a:t>
                      </a:r>
                    </a:p>
                    <a:p>
                      <a:r>
                        <a:rPr lang="en-US" sz="1050" dirty="0"/>
                        <a:t>   id: int, </a:t>
                      </a:r>
                    </a:p>
                    <a:p>
                      <a:r>
                        <a:rPr lang="en-US" sz="1050" dirty="0"/>
                        <a:t>   title: str,</a:t>
                      </a:r>
                    </a:p>
                    <a:p>
                      <a:r>
                        <a:rPr lang="en-US" sz="1050" dirty="0"/>
                        <a:t>   salary: int,</a:t>
                      </a:r>
                    </a:p>
                    <a:p>
                      <a:r>
                        <a:rPr lang="en-US" sz="1050" dirty="0"/>
                        <a:t>   equity: int</a:t>
                      </a:r>
                    </a:p>
                    <a:p>
                      <a:r>
                        <a:rPr lang="en-US" sz="1050" dirty="0"/>
                        <a:t>   </a:t>
                      </a:r>
                      <a:r>
                        <a:rPr lang="en-US" sz="1050" dirty="0" err="1"/>
                        <a:t>companyHandle</a:t>
                      </a:r>
                      <a:r>
                        <a:rPr lang="en-US" sz="1050" dirty="0"/>
                        <a:t>: int</a:t>
                      </a:r>
                    </a:p>
                    <a:p>
                      <a:r>
                        <a:rPr lang="en-US" sz="1050" dirty="0"/>
                        <a:t>}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68323"/>
                  </a:ext>
                </a:extLst>
              </a:tr>
              <a:tr h="1419086">
                <a:tc>
                  <a:txBody>
                    <a:bodyPr/>
                    <a:lstStyle/>
                    <a:p>
                      <a:r>
                        <a:rPr lang="en-US" sz="1050" b="1" dirty="0"/>
                        <a:t>User: Obj</a:t>
                      </a:r>
                    </a:p>
                    <a:p>
                      <a:r>
                        <a:rPr lang="en-US" sz="1050" dirty="0"/>
                        <a:t>{</a:t>
                      </a:r>
                    </a:p>
                    <a:p>
                      <a:r>
                        <a:rPr lang="en-US" sz="1050" dirty="0"/>
                        <a:t>   </a:t>
                      </a:r>
                      <a:r>
                        <a:rPr lang="en-US" sz="1050" dirty="0" err="1"/>
                        <a:t>firstName</a:t>
                      </a:r>
                      <a:r>
                        <a:rPr lang="en-US" sz="1050" dirty="0"/>
                        <a:t>: str,</a:t>
                      </a:r>
                    </a:p>
                    <a:p>
                      <a:r>
                        <a:rPr lang="en-US" sz="1050" dirty="0"/>
                        <a:t>   </a:t>
                      </a:r>
                      <a:r>
                        <a:rPr lang="en-US" sz="1050" dirty="0" err="1"/>
                        <a:t>lastName</a:t>
                      </a:r>
                      <a:r>
                        <a:rPr lang="en-US" sz="1050" dirty="0"/>
                        <a:t>: str,</a:t>
                      </a:r>
                    </a:p>
                    <a:p>
                      <a:r>
                        <a:rPr lang="en-US" sz="1050" dirty="0"/>
                        <a:t>   email: str,</a:t>
                      </a:r>
                    </a:p>
                    <a:p>
                      <a:r>
                        <a:rPr lang="en-US" sz="1050" dirty="0"/>
                        <a:t>   </a:t>
                      </a:r>
                      <a:r>
                        <a:rPr lang="en-US" sz="1050" dirty="0" err="1"/>
                        <a:t>isAdmin</a:t>
                      </a:r>
                      <a:r>
                        <a:rPr lang="en-US" sz="1050" dirty="0"/>
                        <a:t>: Boolean,</a:t>
                      </a:r>
                    </a:p>
                    <a:p>
                      <a:r>
                        <a:rPr lang="en-US" sz="1050" dirty="0"/>
                        <a:t>   </a:t>
                      </a:r>
                      <a:r>
                        <a:rPr lang="en-US" sz="1050" dirty="0" err="1"/>
                        <a:t>applcations</a:t>
                      </a:r>
                      <a:r>
                        <a:rPr lang="en-US" sz="1050" dirty="0"/>
                        <a:t>: list, [jobId1, jobId2]</a:t>
                      </a:r>
                    </a:p>
                    <a:p>
                      <a:r>
                        <a:rPr lang="en-US" sz="1050" dirty="0"/>
                        <a:t>}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1541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CBEFE91-A03B-51AF-173D-81C769E32FA3}"/>
              </a:ext>
            </a:extLst>
          </p:cNvPr>
          <p:cNvSpPr txBox="1"/>
          <p:nvPr/>
        </p:nvSpPr>
        <p:spPr>
          <a:xfrm>
            <a:off x="4385061" y="2783765"/>
            <a:ext cx="9044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State: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formData</a:t>
            </a:r>
            <a:endParaRPr 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9F59AC-56F4-C805-ACCC-5A64DEE0C041}"/>
              </a:ext>
            </a:extLst>
          </p:cNvPr>
          <p:cNvSpPr txBox="1"/>
          <p:nvPr/>
        </p:nvSpPr>
        <p:spPr>
          <a:xfrm>
            <a:off x="4366124" y="2108118"/>
            <a:ext cx="9044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State: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formData</a:t>
            </a:r>
            <a:endParaRPr 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0864E9-F9F9-28C8-DCD6-0CE368727429}"/>
              </a:ext>
            </a:extLst>
          </p:cNvPr>
          <p:cNvSpPr txBox="1"/>
          <p:nvPr/>
        </p:nvSpPr>
        <p:spPr>
          <a:xfrm>
            <a:off x="4385061" y="1310127"/>
            <a:ext cx="9044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State: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formData</a:t>
            </a:r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80BEDD-3D80-B44F-F7A7-1C59E44C776B}"/>
              </a:ext>
            </a:extLst>
          </p:cNvPr>
          <p:cNvSpPr txBox="1"/>
          <p:nvPr/>
        </p:nvSpPr>
        <p:spPr>
          <a:xfrm>
            <a:off x="215232" y="718423"/>
            <a:ext cx="9603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Context:</a:t>
            </a:r>
          </a:p>
          <a:p>
            <a:r>
              <a:rPr lang="en-US" sz="1200" dirty="0" err="1"/>
              <a:t>UserContext</a:t>
            </a:r>
            <a:endParaRPr lang="en-US" sz="1200" dirty="0"/>
          </a:p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A55CE5-A9C1-E63A-E406-B860BCB44AFD}"/>
              </a:ext>
            </a:extLst>
          </p:cNvPr>
          <p:cNvSpPr txBox="1"/>
          <p:nvPr/>
        </p:nvSpPr>
        <p:spPr>
          <a:xfrm>
            <a:off x="131804" y="3601567"/>
            <a:ext cx="606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State: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user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0FC079-1788-BB4F-48B7-0D8DE6E13349}"/>
              </a:ext>
            </a:extLst>
          </p:cNvPr>
          <p:cNvSpPr txBox="1"/>
          <p:nvPr/>
        </p:nvSpPr>
        <p:spPr>
          <a:xfrm rot="19212461">
            <a:off x="2129428" y="2261179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Props: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Login()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44C036-D4DB-5561-5636-9BD6C710CDF5}"/>
              </a:ext>
            </a:extLst>
          </p:cNvPr>
          <p:cNvSpPr txBox="1"/>
          <p:nvPr/>
        </p:nvSpPr>
        <p:spPr>
          <a:xfrm rot="18351555">
            <a:off x="2144095" y="1685759"/>
            <a:ext cx="8274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Props: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Signup()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4249DE-A090-3767-0004-8E33A5F8129E}"/>
              </a:ext>
            </a:extLst>
          </p:cNvPr>
          <p:cNvSpPr txBox="1"/>
          <p:nvPr/>
        </p:nvSpPr>
        <p:spPr>
          <a:xfrm rot="20889549">
            <a:off x="1691400" y="2857612"/>
            <a:ext cx="1356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Props: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UpdateUserInfo</a:t>
            </a:r>
            <a:r>
              <a:rPr lang="en-US" sz="11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5310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4635B0-2382-6B1C-EE27-4076A3A1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126" y="196975"/>
            <a:ext cx="8460826" cy="666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4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172</Words>
  <Application>Microsoft Macintosh PowerPoint</Application>
  <PresentationFormat>Widescreen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Chung</dc:creator>
  <cp:lastModifiedBy>Justin Chung</cp:lastModifiedBy>
  <cp:revision>3</cp:revision>
  <dcterms:created xsi:type="dcterms:W3CDTF">2023-11-30T18:37:02Z</dcterms:created>
  <dcterms:modified xsi:type="dcterms:W3CDTF">2023-12-03T00:54:30Z</dcterms:modified>
</cp:coreProperties>
</file>