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34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20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84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65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23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06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88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97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01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F196-FA60-4253-85AB-4CAF61A882F1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38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DF196-FA60-4253-85AB-4CAF61A882F1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9FDCB-EC48-4086-88CD-A232BD244B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BLE for IoT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smtClean="0"/>
              <a:t>2018/11/23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87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BLE is designed for IoT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BLE/Gatt</a:t>
            </a:r>
            <a:r>
              <a:rPr lang="ja-JP" altLang="en-US" smtClean="0"/>
              <a:t>プロファイルの特性</a:t>
            </a:r>
            <a:endParaRPr lang="en-US" altLang="ja-JP" smtClean="0"/>
          </a:p>
          <a:p>
            <a:pPr lvl="1"/>
            <a:r>
              <a:rPr lang="en-US" altLang="ja-JP" smtClean="0"/>
              <a:t>I/O</a:t>
            </a:r>
            <a:r>
              <a:rPr lang="ja-JP" altLang="en-US" smtClean="0"/>
              <a:t>ポートの読み書きがモデル</a:t>
            </a:r>
            <a:endParaRPr lang="en-US" altLang="ja-JP" smtClean="0"/>
          </a:p>
          <a:p>
            <a:pPr lvl="1"/>
            <a:r>
              <a:rPr lang="ja-JP" altLang="en-US" sz="2400" smtClean="0"/>
              <a:t>少量のデータの読み書きをパケット一往復で実現</a:t>
            </a:r>
            <a:endParaRPr lang="en-US" altLang="ja-JP" sz="2400" smtClean="0"/>
          </a:p>
          <a:p>
            <a:pPr marL="0" indent="0">
              <a:buNone/>
            </a:pPr>
            <a:r>
              <a:rPr lang="ja-JP" altLang="en-US" smtClean="0"/>
              <a:t>　　　↓</a:t>
            </a:r>
            <a:endParaRPr lang="en-US" altLang="ja-JP" smtClean="0"/>
          </a:p>
          <a:p>
            <a:r>
              <a:rPr lang="ja-JP" altLang="en-US" smtClean="0"/>
              <a:t>末端機器へのアクセスをめざした証拠</a:t>
            </a:r>
            <a:endParaRPr lang="en-US" altLang="ja-JP" smtClean="0"/>
          </a:p>
          <a:p>
            <a:pPr lvl="1"/>
            <a:r>
              <a:rPr lang="ja-JP" altLang="en-US" smtClean="0"/>
              <a:t>センサー</a:t>
            </a:r>
            <a:endParaRPr lang="en-US" altLang="ja-JP" smtClean="0"/>
          </a:p>
          <a:p>
            <a:pPr lvl="1"/>
            <a:r>
              <a:rPr lang="ja-JP" altLang="en-US" smtClean="0"/>
              <a:t>コントローラ（アクチュエータ）</a:t>
            </a:r>
            <a:endParaRPr lang="en-US" altLang="ja-JP" smtClean="0"/>
          </a:p>
          <a:p>
            <a:endParaRPr lang="en-US" altLang="ja-JP" smtClean="0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lang="en-US" altLang="ja-JP" smtClean="0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lang="en-US" altLang="ja-JP" smtClean="0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54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Gateway plays a Key role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848772" y="3264180"/>
            <a:ext cx="1296144" cy="936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Gateway</a:t>
            </a:r>
          </a:p>
          <a:p>
            <a:pPr algn="ctr"/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to/from</a:t>
            </a:r>
          </a:p>
          <a:p>
            <a:pPr algn="ctr"/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</a:t>
            </a:r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雲形吹き出し 3"/>
          <p:cNvSpPr/>
          <p:nvPr/>
        </p:nvSpPr>
        <p:spPr>
          <a:xfrm>
            <a:off x="2335764" y="3361744"/>
            <a:ext cx="1008112" cy="740975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5701425" y="2317349"/>
            <a:ext cx="2448272" cy="936104"/>
            <a:chOff x="5416541" y="1894061"/>
            <a:chExt cx="2448272" cy="936104"/>
          </a:xfrm>
        </p:grpSpPr>
        <p:sp>
          <p:nvSpPr>
            <p:cNvPr id="5" name="正方形/長方形 4"/>
            <p:cNvSpPr/>
            <p:nvPr/>
          </p:nvSpPr>
          <p:spPr>
            <a:xfrm>
              <a:off x="5416541" y="1894061"/>
              <a:ext cx="2448272" cy="936104"/>
            </a:xfrm>
            <a:prstGeom prst="rect">
              <a:avLst/>
            </a:prstGeom>
            <a:noFill/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6802649" y="2109107"/>
              <a:ext cx="864096" cy="54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Sensor</a:t>
              </a:r>
              <a:endPara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632565" y="2109107"/>
              <a:ext cx="864096" cy="54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BLE</a:t>
              </a:r>
              <a:endPara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線矢印コネクタ 18"/>
            <p:cNvCxnSpPr>
              <a:stCxn id="7" idx="1"/>
              <a:endCxn id="8" idx="3"/>
            </p:cNvCxnSpPr>
            <p:nvPr/>
          </p:nvCxnSpPr>
          <p:spPr>
            <a:xfrm flipH="1">
              <a:off x="6496661" y="2383457"/>
              <a:ext cx="3059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矢印コネクタ 20"/>
          <p:cNvCxnSpPr>
            <a:stCxn id="8" idx="1"/>
            <a:endCxn id="3" idx="3"/>
          </p:cNvCxnSpPr>
          <p:nvPr/>
        </p:nvCxnSpPr>
        <p:spPr>
          <a:xfrm flipH="1">
            <a:off x="5144916" y="2806745"/>
            <a:ext cx="772533" cy="925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3" idx="1"/>
            <a:endCxn id="4" idx="2"/>
          </p:cNvCxnSpPr>
          <p:nvPr/>
        </p:nvCxnSpPr>
        <p:spPr>
          <a:xfrm flipH="1">
            <a:off x="3343036" y="3732232"/>
            <a:ext cx="5057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/>
          <p:cNvGrpSpPr/>
          <p:nvPr/>
        </p:nvGrpSpPr>
        <p:grpSpPr>
          <a:xfrm>
            <a:off x="5732773" y="3996304"/>
            <a:ext cx="2448272" cy="936104"/>
            <a:chOff x="5416541" y="1894061"/>
            <a:chExt cx="2448272" cy="936104"/>
          </a:xfrm>
        </p:grpSpPr>
        <p:sp>
          <p:nvSpPr>
            <p:cNvPr id="30" name="正方形/長方形 29"/>
            <p:cNvSpPr/>
            <p:nvPr/>
          </p:nvSpPr>
          <p:spPr>
            <a:xfrm>
              <a:off x="5416541" y="1894061"/>
              <a:ext cx="2448272" cy="936104"/>
            </a:xfrm>
            <a:prstGeom prst="rect">
              <a:avLst/>
            </a:prstGeom>
            <a:noFill/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6802649" y="2109107"/>
              <a:ext cx="864096" cy="54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Controller</a:t>
              </a:r>
              <a:endParaRPr kumimoji="1" lang="ja-JP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5632565" y="2109107"/>
              <a:ext cx="864096" cy="54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BLE</a:t>
              </a:r>
              <a:endParaRPr kumimoji="1" lang="ja-JP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3" name="直線矢印コネクタ 32"/>
            <p:cNvCxnSpPr>
              <a:stCxn id="31" idx="1"/>
              <a:endCxn id="32" idx="3"/>
            </p:cNvCxnSpPr>
            <p:nvPr/>
          </p:nvCxnSpPr>
          <p:spPr>
            <a:xfrm flipH="1">
              <a:off x="6496661" y="2383457"/>
              <a:ext cx="305988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線矢印コネクタ 36"/>
          <p:cNvCxnSpPr>
            <a:stCxn id="32" idx="1"/>
            <a:endCxn id="3" idx="3"/>
          </p:cNvCxnSpPr>
          <p:nvPr/>
        </p:nvCxnSpPr>
        <p:spPr>
          <a:xfrm flipH="1" flipV="1">
            <a:off x="5144916" y="3732232"/>
            <a:ext cx="803881" cy="75346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フローチャート: データ 46"/>
          <p:cNvSpPr/>
          <p:nvPr/>
        </p:nvSpPr>
        <p:spPr>
          <a:xfrm>
            <a:off x="968452" y="4211350"/>
            <a:ext cx="288032" cy="433026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フローチャート : 定義済み処理 47"/>
          <p:cNvSpPr/>
          <p:nvPr/>
        </p:nvSpPr>
        <p:spPr>
          <a:xfrm>
            <a:off x="680420" y="2695654"/>
            <a:ext cx="864096" cy="557799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62051" y="4644376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14812" y="2412997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直線矢印コネクタ 51"/>
          <p:cNvCxnSpPr>
            <a:stCxn id="4" idx="0"/>
            <a:endCxn id="48" idx="3"/>
          </p:cNvCxnSpPr>
          <p:nvPr/>
        </p:nvCxnSpPr>
        <p:spPr>
          <a:xfrm flipH="1" flipV="1">
            <a:off x="1544516" y="2974554"/>
            <a:ext cx="794375" cy="757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7" idx="5"/>
            <a:endCxn id="4" idx="0"/>
          </p:cNvCxnSpPr>
          <p:nvPr/>
        </p:nvCxnSpPr>
        <p:spPr>
          <a:xfrm flipV="1">
            <a:off x="1227681" y="3732232"/>
            <a:ext cx="1111210" cy="69563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太陽 60"/>
          <p:cNvSpPr/>
          <p:nvPr/>
        </p:nvSpPr>
        <p:spPr>
          <a:xfrm>
            <a:off x="8372204" y="4319606"/>
            <a:ext cx="360040" cy="332187"/>
          </a:xfrm>
          <a:prstGeom prst="sun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稲妻 61"/>
          <p:cNvSpPr/>
          <p:nvPr/>
        </p:nvSpPr>
        <p:spPr>
          <a:xfrm>
            <a:off x="8343865" y="2667295"/>
            <a:ext cx="324036" cy="278899"/>
          </a:xfrm>
          <a:prstGeom prst="lightningBol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" name="直線矢印コネクタ 63"/>
          <p:cNvCxnSpPr>
            <a:stCxn id="62" idx="2"/>
            <a:endCxn id="7" idx="3"/>
          </p:cNvCxnSpPr>
          <p:nvPr/>
        </p:nvCxnSpPr>
        <p:spPr>
          <a:xfrm flipH="1">
            <a:off x="7951629" y="2792606"/>
            <a:ext cx="467574" cy="14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31" idx="3"/>
            <a:endCxn id="61" idx="1"/>
          </p:cNvCxnSpPr>
          <p:nvPr/>
        </p:nvCxnSpPr>
        <p:spPr>
          <a:xfrm>
            <a:off x="7982977" y="4485700"/>
            <a:ext cx="389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2335764" y="4250079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Cloud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4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BLE Mesh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958543" y="3116266"/>
            <a:ext cx="1296144" cy="936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Gateway</a:t>
            </a:r>
          </a:p>
          <a:p>
            <a:pPr algn="ctr"/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to/from</a:t>
            </a:r>
          </a:p>
          <a:p>
            <a:pPr algn="ctr"/>
            <a:r>
              <a:rPr kumimoji="1"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</a:t>
            </a:r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雲形吹き出し 3"/>
          <p:cNvSpPr/>
          <p:nvPr/>
        </p:nvSpPr>
        <p:spPr>
          <a:xfrm>
            <a:off x="1043608" y="3213829"/>
            <a:ext cx="1008112" cy="740975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917449" y="2532395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直線矢印コネクタ 22"/>
          <p:cNvCxnSpPr>
            <a:stCxn id="3" idx="1"/>
            <a:endCxn id="4" idx="2"/>
          </p:cNvCxnSpPr>
          <p:nvPr/>
        </p:nvCxnSpPr>
        <p:spPr>
          <a:xfrm flipH="1" flipV="1">
            <a:off x="2050880" y="3584317"/>
            <a:ext cx="90766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12" idx="2"/>
            <a:endCxn id="3" idx="3"/>
          </p:cNvCxnSpPr>
          <p:nvPr/>
        </p:nvCxnSpPr>
        <p:spPr>
          <a:xfrm flipH="1">
            <a:off x="4254687" y="3584318"/>
            <a:ext cx="870674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016274" y="4074000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Cloud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580112" y="3361744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7020272" y="2806745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7020272" y="3758468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917449" y="4185362"/>
            <a:ext cx="864096" cy="54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BLE</a:t>
            </a:r>
            <a:endParaRPr kumimoji="1"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5125361" y="2036146"/>
            <a:ext cx="3312368" cy="3096344"/>
          </a:xfrm>
          <a:prstGeom prst="ellipse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10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7602" y="260648"/>
            <a:ext cx="8229600" cy="1143000"/>
          </a:xfrm>
        </p:spPr>
        <p:txBody>
          <a:bodyPr/>
          <a:lstStyle/>
          <a:p>
            <a:r>
              <a:rPr lang="en-US" altLang="ja-JP" smtClean="0"/>
              <a:t>Connecting BLE to Internet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9506" y="1844824"/>
            <a:ext cx="8229600" cy="2980927"/>
          </a:xfrm>
        </p:spPr>
        <p:txBody>
          <a:bodyPr>
            <a:normAutofit/>
          </a:bodyPr>
          <a:lstStyle/>
          <a:p>
            <a:r>
              <a:rPr kumimoji="1" lang="ja-JP" altLang="en-US" sz="2800" smtClean="0"/>
              <a:t>モバイル </a:t>
            </a:r>
            <a:r>
              <a:rPr lang="ja-JP" altLang="en-US" sz="2800" smtClean="0"/>
              <a:t>→ </a:t>
            </a:r>
            <a:r>
              <a:rPr kumimoji="1" lang="en-US" altLang="ja-JP" sz="2800" smtClean="0"/>
              <a:t>HTTP</a:t>
            </a:r>
            <a:r>
              <a:rPr kumimoji="1" lang="ja-JP" altLang="en-US" sz="2800" smtClean="0"/>
              <a:t>リクエスト → </a:t>
            </a:r>
            <a:r>
              <a:rPr kumimoji="1" lang="en-US" altLang="ja-JP" sz="2800" smtClean="0"/>
              <a:t>BLE</a:t>
            </a:r>
            <a:r>
              <a:rPr kumimoji="1" lang="ja-JP" altLang="en-US" sz="2800" smtClean="0"/>
              <a:t>コントローラ</a:t>
            </a:r>
            <a:endParaRPr kumimoji="1" lang="en-US" altLang="ja-JP" sz="2800" smtClean="0"/>
          </a:p>
          <a:p>
            <a:pPr lvl="1"/>
            <a:r>
              <a:rPr lang="ja-JP" altLang="en-US" smtClean="0"/>
              <a:t>家庭の機器を操作</a:t>
            </a:r>
            <a:endParaRPr kumimoji="1" lang="en-US" altLang="ja-JP" smtClean="0"/>
          </a:p>
          <a:p>
            <a:r>
              <a:rPr lang="en-US" altLang="ja-JP" sz="2800" smtClean="0"/>
              <a:t>BLE</a:t>
            </a:r>
            <a:r>
              <a:rPr lang="ja-JP" altLang="en-US" sz="2800" smtClean="0"/>
              <a:t>センサ → </a:t>
            </a:r>
            <a:r>
              <a:rPr lang="en-US" altLang="ja-JP" sz="2800" smtClean="0"/>
              <a:t>HTTP</a:t>
            </a:r>
            <a:r>
              <a:rPr lang="ja-JP" altLang="en-US" sz="2800" smtClean="0"/>
              <a:t>リクエスト → クラウド</a:t>
            </a:r>
            <a:endParaRPr lang="en-US" altLang="ja-JP" sz="2800" smtClean="0"/>
          </a:p>
          <a:p>
            <a:pPr lvl="1"/>
            <a:r>
              <a:rPr lang="en-US" altLang="ja-JP" smtClean="0"/>
              <a:t>PC</a:t>
            </a:r>
            <a:r>
              <a:rPr lang="ja-JP" altLang="en-US" smtClean="0"/>
              <a:t>やモバイルでチェック</a:t>
            </a:r>
            <a:endParaRPr lang="en-US" altLang="ja-JP" smtClean="0"/>
          </a:p>
          <a:p>
            <a:r>
              <a:rPr kumimoji="1" lang="ja-JP" altLang="en-US" sz="2400" smtClean="0"/>
              <a:t>このような</a:t>
            </a:r>
            <a:r>
              <a:rPr lang="en-US" altLang="ja-JP" sz="2400" smtClean="0"/>
              <a:t>REST API</a:t>
            </a:r>
            <a:r>
              <a:rPr lang="ja-JP" altLang="en-US" sz="2400" smtClean="0"/>
              <a:t>が</a:t>
            </a:r>
            <a:r>
              <a:rPr lang="en-US" altLang="ja-JP" sz="2400" smtClean="0"/>
              <a:t>Bluetooth SIG</a:t>
            </a:r>
            <a:r>
              <a:rPr lang="ja-JP" altLang="en-US" sz="2400" smtClean="0"/>
              <a:t>のホワイトペーパで提案されている</a:t>
            </a:r>
            <a:endParaRPr kumimoji="1" lang="ja-JP" altLang="en-US" sz="24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5445224"/>
            <a:ext cx="854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Bluetooth Meet The Internet Internet Say Hello To Bluetooth</a:t>
            </a:r>
          </a:p>
          <a:p>
            <a:r>
              <a:rPr lang="en-US" altLang="ja-JP" smtClean="0"/>
              <a:t>https</a:t>
            </a:r>
            <a:r>
              <a:rPr lang="en-US" altLang="ja-JP"/>
              <a:t>://blog.bluetooth.com/bluetooth-meet-the-internet-internet-say-hello-to-bluetooth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12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3175">
          <a:prstDash val="sysDot"/>
        </a:ln>
      </a:spPr>
      <a:bodyPr rtlCol="0" anchor="ctr"/>
      <a:lstStyle>
        <a:defPPr algn="ctr">
          <a:defRPr kumimoji="1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110</Words>
  <Application>Microsoft Office PowerPoint</Application>
  <PresentationFormat>画面に合わせる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​​テーマ</vt:lpstr>
      <vt:lpstr>BLE for IoT</vt:lpstr>
      <vt:lpstr>BLE is designed for IoT</vt:lpstr>
      <vt:lpstr>Gateway plays a Key role</vt:lpstr>
      <vt:lpstr>BLE Mesh</vt:lpstr>
      <vt:lpstr>Connecting BLE to Internet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 for IoT</dc:title>
  <dc:creator>saito</dc:creator>
  <cp:lastModifiedBy>saito</cp:lastModifiedBy>
  <cp:revision>6</cp:revision>
  <dcterms:created xsi:type="dcterms:W3CDTF">2018-11-23T04:56:37Z</dcterms:created>
  <dcterms:modified xsi:type="dcterms:W3CDTF">2018-11-23T05:49:52Z</dcterms:modified>
</cp:coreProperties>
</file>