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 for IoT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</a:t>
            </a:r>
            <a:r>
              <a:rPr lang="ja-JP" altLang="en-US"/>
              <a:t> </a:t>
            </a:r>
            <a:r>
              <a:rPr lang="en-US" altLang="ja-JP" smtClean="0"/>
              <a:t>Written</a:t>
            </a:r>
          </a:p>
          <a:p>
            <a:r>
              <a:rPr kumimoji="1" lang="en-US" altLang="ja-JP" smtClean="0"/>
              <a:t>2018/11/24 Updated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/>
              <a:t> </a:t>
            </a:r>
            <a:r>
              <a:rPr lang="en-US" altLang="ja-JP" smtClean="0"/>
              <a:t>profile:</a:t>
            </a:r>
          </a:p>
          <a:p>
            <a:pPr lvl="1"/>
            <a:r>
              <a:rPr lang="en-US" altLang="ja-JP" smtClean="0"/>
              <a:t>modled after read/write to I/O ports</a:t>
            </a:r>
            <a:endParaRPr lang="en-US" altLang="ja-JP" smtClean="0"/>
          </a:p>
          <a:p>
            <a:pPr lvl="1"/>
            <a:r>
              <a:rPr lang="en-US" altLang="ja-JP" sz="2400"/>
              <a:t>a</a:t>
            </a:r>
            <a:r>
              <a:rPr lang="en-US" altLang="ja-JP" sz="2400" smtClean="0"/>
              <a:t>llows small amount of data exchange in one or two packets</a:t>
            </a:r>
            <a:endParaRPr lang="en-US" altLang="ja-JP" sz="2400"/>
          </a:p>
          <a:p>
            <a:r>
              <a:rPr lang="en-US" altLang="ja-JP" smtClean="0"/>
              <a:t>This indicates access to edge devices is a goal:</a:t>
            </a:r>
            <a:endParaRPr lang="en-US" altLang="ja-JP" smtClean="0"/>
          </a:p>
          <a:p>
            <a:pPr lvl="1"/>
            <a:r>
              <a:rPr lang="en-US" altLang="ja-JP" smtClean="0"/>
              <a:t>Sensors</a:t>
            </a:r>
            <a:endParaRPr lang="en-US" altLang="ja-JP" smtClean="0"/>
          </a:p>
          <a:p>
            <a:pPr lvl="1"/>
            <a:r>
              <a:rPr lang="en-US" altLang="ja-JP" smtClean="0"/>
              <a:t>Controllers</a:t>
            </a:r>
            <a:r>
              <a:rPr lang="ja-JP" altLang="en-US" smtClean="0"/>
              <a:t> </a:t>
            </a:r>
            <a:r>
              <a:rPr lang="en-US" altLang="ja-JP" smtClean="0"/>
              <a:t>(actuators)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680420" y="2695654"/>
            <a:ext cx="864096" cy="55779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14812" y="241299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48" idx="3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smtClean="0"/>
              <a:t>Mobile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sends an HTTP request to BLE</a:t>
            </a:r>
            <a:r>
              <a:rPr kumimoji="1" lang="ja-JP" altLang="en-US" sz="2800" smtClean="0"/>
              <a:t> </a:t>
            </a:r>
            <a:r>
              <a:rPr kumimoji="1" lang="en-US" altLang="ja-JP" sz="2800" smtClean="0"/>
              <a:t>controller</a:t>
            </a:r>
            <a:endParaRPr kumimoji="1" lang="en-US" altLang="ja-JP" sz="2800" smtClean="0"/>
          </a:p>
          <a:p>
            <a:pPr lvl="1"/>
            <a:r>
              <a:rPr lang="en-US" altLang="ja-JP" smtClean="0"/>
              <a:t>to operate a device at home.</a:t>
            </a:r>
            <a:endParaRPr kumimoji="1" lang="en-US" altLang="ja-JP" smtClean="0"/>
          </a:p>
          <a:p>
            <a:r>
              <a:rPr lang="en-US" altLang="ja-JP" sz="2800"/>
              <a:t>BLE sensor sends an HTTP request </a:t>
            </a:r>
            <a:r>
              <a:rPr lang="en-US" altLang="ja-JP" sz="2800"/>
              <a:t>to </a:t>
            </a:r>
            <a:r>
              <a:rPr lang="en-US" altLang="ja-JP" sz="2800" smtClean="0"/>
              <a:t>the cloud</a:t>
            </a:r>
            <a:endParaRPr lang="en-US" altLang="ja-JP" sz="2800" smtClean="0"/>
          </a:p>
          <a:p>
            <a:pPr lvl="1"/>
            <a:r>
              <a:rPr lang="en-US" altLang="ja-JP" smtClean="0"/>
              <a:t>to allow PC or mobile to check status.</a:t>
            </a:r>
          </a:p>
          <a:p>
            <a:r>
              <a:rPr kumimoji="1" lang="en-US" altLang="ja-JP" smtClean="0"/>
              <a:t>REST APIs for these purposes are proposed in </a:t>
            </a:r>
            <a:r>
              <a:rPr lang="en-US" altLang="ja-JP" smtClean="0"/>
              <a:t>Bluetooth SIG white papers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画面に合わせる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BLE for IoT</vt:lpstr>
      <vt:lpstr>BLE is designed for IoT</vt:lpstr>
      <vt:lpstr>Gateway plays a Key role</vt:lpstr>
      <vt:lpstr>BLE Mesh</vt:lpstr>
      <vt:lpstr>Connecting BLE to Internet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8</cp:revision>
  <dcterms:created xsi:type="dcterms:W3CDTF">2018-11-23T04:56:37Z</dcterms:created>
  <dcterms:modified xsi:type="dcterms:W3CDTF">2018-11-24T00:07:39Z</dcterms:modified>
</cp:coreProperties>
</file>