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6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0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8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8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8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BLE for IoT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2018/11/23 </a:t>
            </a:r>
            <a:r>
              <a:rPr kumimoji="1" lang="ja-JP" altLang="en-US" smtClean="0"/>
              <a:t>作成</a:t>
            </a:r>
            <a:endParaRPr kumimoji="1" lang="en-US" altLang="ja-JP" smtClean="0"/>
          </a:p>
          <a:p>
            <a:r>
              <a:rPr lang="en-US" altLang="ja-JP" smtClean="0"/>
              <a:t>2018/11/24 </a:t>
            </a:r>
            <a:r>
              <a:rPr lang="ja-JP" altLang="en-US" smtClean="0"/>
              <a:t>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8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is designed for IoT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BLE/Gatt</a:t>
            </a:r>
            <a:r>
              <a:rPr lang="ja-JP" altLang="en-US" smtClean="0"/>
              <a:t>プロファイルの特性</a:t>
            </a:r>
            <a:endParaRPr lang="en-US" altLang="ja-JP" smtClean="0"/>
          </a:p>
          <a:p>
            <a:pPr lvl="1"/>
            <a:r>
              <a:rPr lang="en-US" altLang="ja-JP" smtClean="0"/>
              <a:t>I/O</a:t>
            </a:r>
            <a:r>
              <a:rPr lang="ja-JP" altLang="en-US" smtClean="0"/>
              <a:t>ポートの読み書きがモデル</a:t>
            </a:r>
            <a:endParaRPr lang="en-US" altLang="ja-JP" smtClean="0"/>
          </a:p>
          <a:p>
            <a:pPr lvl="1"/>
            <a:r>
              <a:rPr lang="ja-JP" altLang="en-US" sz="2400" smtClean="0"/>
              <a:t>少量のデータの読み書きをパケット一往復で実現</a:t>
            </a:r>
            <a:endParaRPr lang="en-US" altLang="ja-JP" sz="2400" smtClean="0"/>
          </a:p>
          <a:p>
            <a:pPr marL="0" indent="0">
              <a:buNone/>
            </a:pPr>
            <a:r>
              <a:rPr lang="ja-JP" altLang="en-US" smtClean="0"/>
              <a:t>　　　↓</a:t>
            </a:r>
            <a:endParaRPr lang="en-US" altLang="ja-JP" smtClean="0"/>
          </a:p>
          <a:p>
            <a:r>
              <a:rPr lang="ja-JP" altLang="en-US" smtClean="0"/>
              <a:t>末端機器へのアクセスをめざした証拠</a:t>
            </a:r>
            <a:endParaRPr lang="en-US" altLang="ja-JP" smtClean="0"/>
          </a:p>
          <a:p>
            <a:pPr lvl="1"/>
            <a:r>
              <a:rPr lang="ja-JP" altLang="en-US" smtClean="0"/>
              <a:t>センサー</a:t>
            </a:r>
            <a:endParaRPr lang="en-US" altLang="ja-JP" smtClean="0"/>
          </a:p>
          <a:p>
            <a:pPr lvl="1"/>
            <a:r>
              <a:rPr lang="ja-JP" altLang="en-US" smtClean="0"/>
              <a:t>コントローラ（アクチュエータ）</a:t>
            </a:r>
            <a:endParaRPr lang="en-US" altLang="ja-JP" smtClean="0"/>
          </a:p>
          <a:p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Gateway plays a Key role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848772" y="3264180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to/from</a:t>
            </a:r>
          </a:p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2335764" y="3361744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701425" y="2317349"/>
            <a:ext cx="2448272" cy="936104"/>
            <a:chOff x="5416541" y="1894061"/>
            <a:chExt cx="2448272" cy="936104"/>
          </a:xfrm>
        </p:grpSpPr>
        <p:sp>
          <p:nvSpPr>
            <p:cNvPr id="5" name="正方形/長方形 4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Sensor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線矢印コネクタ 18"/>
            <p:cNvCxnSpPr>
              <a:stCxn id="7" idx="1"/>
              <a:endCxn id="8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矢印コネクタ 20"/>
          <p:cNvCxnSpPr>
            <a:stCxn id="8" idx="1"/>
            <a:endCxn id="3" idx="3"/>
          </p:cNvCxnSpPr>
          <p:nvPr/>
        </p:nvCxnSpPr>
        <p:spPr>
          <a:xfrm flipH="1">
            <a:off x="5144916" y="2806745"/>
            <a:ext cx="772533" cy="9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>
            <a:off x="3343036" y="3732232"/>
            <a:ext cx="5057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5732773" y="3996304"/>
            <a:ext cx="2448272" cy="936104"/>
            <a:chOff x="5416541" y="1894061"/>
            <a:chExt cx="2448272" cy="936104"/>
          </a:xfrm>
        </p:grpSpPr>
        <p:sp>
          <p:nvSpPr>
            <p:cNvPr id="30" name="正方形/長方形 29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Controller</a:t>
              </a:r>
              <a:endParaRPr kumimoji="1" lang="ja-JP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31" idx="1"/>
              <a:endCxn id="32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矢印コネクタ 36"/>
          <p:cNvCxnSpPr>
            <a:stCxn id="32" idx="1"/>
            <a:endCxn id="3" idx="3"/>
          </p:cNvCxnSpPr>
          <p:nvPr/>
        </p:nvCxnSpPr>
        <p:spPr>
          <a:xfrm flipH="1" flipV="1">
            <a:off x="5144916" y="3732232"/>
            <a:ext cx="803881" cy="7534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データ 46"/>
          <p:cNvSpPr/>
          <p:nvPr/>
        </p:nvSpPr>
        <p:spPr>
          <a:xfrm>
            <a:off x="968452" y="4211350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フローチャート : 定義済み処理 47"/>
          <p:cNvSpPr/>
          <p:nvPr/>
        </p:nvSpPr>
        <p:spPr>
          <a:xfrm>
            <a:off x="680420" y="2695654"/>
            <a:ext cx="864096" cy="557799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2051" y="464437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14812" y="241299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  <a:endCxn id="48" idx="3"/>
          </p:cNvCxnSpPr>
          <p:nvPr/>
        </p:nvCxnSpPr>
        <p:spPr>
          <a:xfrm flipH="1" flipV="1">
            <a:off x="1544516" y="2974554"/>
            <a:ext cx="794375" cy="75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227681" y="3732232"/>
            <a:ext cx="1111210" cy="6956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8372204" y="4319606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8343865" y="2667295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62" idx="2"/>
            <a:endCxn id="7" idx="3"/>
          </p:cNvCxnSpPr>
          <p:nvPr/>
        </p:nvCxnSpPr>
        <p:spPr>
          <a:xfrm flipH="1">
            <a:off x="7951629" y="2792606"/>
            <a:ext cx="467574" cy="1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1" idx="3"/>
            <a:endCxn id="61" idx="1"/>
          </p:cNvCxnSpPr>
          <p:nvPr/>
        </p:nvCxnSpPr>
        <p:spPr>
          <a:xfrm>
            <a:off x="7982977" y="4485700"/>
            <a:ext cx="389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335764" y="425007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4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Mesh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958543" y="3116266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to/from</a:t>
            </a:r>
          </a:p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1043608" y="3213829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917449" y="253239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 flipV="1">
            <a:off x="2050880" y="3584317"/>
            <a:ext cx="90766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2" idx="2"/>
            <a:endCxn id="3" idx="3"/>
          </p:cNvCxnSpPr>
          <p:nvPr/>
        </p:nvCxnSpPr>
        <p:spPr>
          <a:xfrm flipH="1">
            <a:off x="4254687" y="3584318"/>
            <a:ext cx="8706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016274" y="4074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580112" y="3361744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020272" y="280674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020272" y="3758468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917449" y="4185362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125361" y="2036146"/>
            <a:ext cx="3312368" cy="3096344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0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602" y="260648"/>
            <a:ext cx="8229600" cy="1143000"/>
          </a:xfrm>
        </p:spPr>
        <p:txBody>
          <a:bodyPr/>
          <a:lstStyle/>
          <a:p>
            <a:r>
              <a:rPr lang="en-US" altLang="ja-JP" smtClean="0"/>
              <a:t>Connecting BLE to Internet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9506" y="1844824"/>
            <a:ext cx="8229600" cy="2980927"/>
          </a:xfrm>
        </p:spPr>
        <p:txBody>
          <a:bodyPr>
            <a:normAutofit/>
          </a:bodyPr>
          <a:lstStyle/>
          <a:p>
            <a:r>
              <a:rPr kumimoji="1" lang="ja-JP" altLang="en-US" sz="2800" smtClean="0"/>
              <a:t>モバイル </a:t>
            </a:r>
            <a:r>
              <a:rPr lang="ja-JP" altLang="en-US" sz="2800" smtClean="0"/>
              <a:t>→ </a:t>
            </a:r>
            <a:r>
              <a:rPr kumimoji="1" lang="en-US" altLang="ja-JP" sz="2800" smtClean="0"/>
              <a:t>HTTP</a:t>
            </a:r>
            <a:r>
              <a:rPr kumimoji="1" lang="ja-JP" altLang="en-US" sz="2800" smtClean="0"/>
              <a:t>リクエスト → </a:t>
            </a:r>
            <a:r>
              <a:rPr kumimoji="1" lang="en-US" altLang="ja-JP" sz="2800" smtClean="0"/>
              <a:t>BLE</a:t>
            </a:r>
            <a:r>
              <a:rPr kumimoji="1" lang="ja-JP" altLang="en-US" sz="2800" smtClean="0"/>
              <a:t>コントローラ</a:t>
            </a:r>
            <a:endParaRPr kumimoji="1" lang="en-US" altLang="ja-JP" sz="2800" smtClean="0"/>
          </a:p>
          <a:p>
            <a:pPr lvl="1"/>
            <a:r>
              <a:rPr lang="ja-JP" altLang="en-US" smtClean="0"/>
              <a:t>家庭の機器を操作</a:t>
            </a:r>
            <a:endParaRPr kumimoji="1" lang="en-US" altLang="ja-JP" smtClean="0"/>
          </a:p>
          <a:p>
            <a:r>
              <a:rPr lang="en-US" altLang="ja-JP" sz="2800" smtClean="0"/>
              <a:t>BLE</a:t>
            </a:r>
            <a:r>
              <a:rPr lang="ja-JP" altLang="en-US" sz="2800" smtClean="0"/>
              <a:t>センサ → </a:t>
            </a:r>
            <a:r>
              <a:rPr lang="en-US" altLang="ja-JP" sz="2800" smtClean="0"/>
              <a:t>HTTP</a:t>
            </a:r>
            <a:r>
              <a:rPr lang="ja-JP" altLang="en-US" sz="2800" smtClean="0"/>
              <a:t>リクエスト → クラウド</a:t>
            </a:r>
            <a:endParaRPr lang="en-US" altLang="ja-JP" sz="2800" smtClean="0"/>
          </a:p>
          <a:p>
            <a:pPr lvl="1"/>
            <a:r>
              <a:rPr lang="en-US" altLang="ja-JP" smtClean="0"/>
              <a:t>PC</a:t>
            </a:r>
            <a:r>
              <a:rPr lang="ja-JP" altLang="en-US" smtClean="0"/>
              <a:t>やモバイルでチェック</a:t>
            </a:r>
            <a:endParaRPr lang="en-US" altLang="ja-JP" smtClean="0"/>
          </a:p>
          <a:p>
            <a:r>
              <a:rPr kumimoji="1" lang="ja-JP" altLang="en-US" sz="2400" smtClean="0"/>
              <a:t>このような</a:t>
            </a:r>
            <a:r>
              <a:rPr lang="en-US" altLang="ja-JP" sz="2400" smtClean="0"/>
              <a:t>REST API</a:t>
            </a:r>
            <a:r>
              <a:rPr lang="ja-JP" altLang="en-US" sz="2400" smtClean="0"/>
              <a:t>が</a:t>
            </a:r>
            <a:r>
              <a:rPr lang="en-US" altLang="ja-JP" sz="2400" smtClean="0"/>
              <a:t>Bluetooth SIG</a:t>
            </a:r>
            <a:r>
              <a:rPr lang="ja-JP" altLang="en-US" sz="2400" smtClean="0"/>
              <a:t>のホワイトペーパで提案されている</a:t>
            </a:r>
            <a:endParaRPr kumimoji="1" lang="ja-JP" altLang="en-US" sz="2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5445224"/>
            <a:ext cx="854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Bluetooth Meet The Internet Internet Say Hello To Bluetooth</a:t>
            </a:r>
          </a:p>
          <a:p>
            <a:r>
              <a:rPr lang="en-US" altLang="ja-JP" smtClean="0"/>
              <a:t>https</a:t>
            </a:r>
            <a:r>
              <a:rPr lang="en-US" altLang="ja-JP"/>
              <a:t>://blog.bluetooth.com/bluetooth-meet-the-internet-internet-say-hello-to-bluetooth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12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175">
          <a:prstDash val="sysDot"/>
        </a:ln>
      </a:spPr>
      <a:bodyPr rtlCol="0" anchor="ctr"/>
      <a:lstStyle>
        <a:defPPr algn="ctr">
          <a:defRPr kumimoji="1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113</Words>
  <Application>Microsoft Office PowerPoint</Application>
  <PresentationFormat>画面に合わせる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BLE for IoT</vt:lpstr>
      <vt:lpstr>BLE is designed for IoT</vt:lpstr>
      <vt:lpstr>Gateway plays a Key role</vt:lpstr>
      <vt:lpstr>BLE Mesh</vt:lpstr>
      <vt:lpstr>Connecting BLE to Internet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for IoT</dc:title>
  <dc:creator>saito</dc:creator>
  <cp:lastModifiedBy>saito</cp:lastModifiedBy>
  <cp:revision>8</cp:revision>
  <dcterms:created xsi:type="dcterms:W3CDTF">2018-11-23T04:56:37Z</dcterms:created>
  <dcterms:modified xsi:type="dcterms:W3CDTF">2018-11-24T00:07:35Z</dcterms:modified>
</cp:coreProperties>
</file>