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57" r:id="rId5"/>
    <p:sldId id="264" r:id="rId6"/>
    <p:sldId id="266" r:id="rId7"/>
    <p:sldId id="268" r:id="rId8"/>
    <p:sldId id="269" r:id="rId9"/>
    <p:sldId id="267" r:id="rId10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CF45-26E1-4EAE-AC54-E0B922ADD6F1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9611-2BF5-4A8D-A5C9-68894B69C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00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8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37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68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7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40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16F2-80AA-4416-84D7-64E6CE4586FA}" type="datetimeFigureOut">
              <a:rPr kumimoji="1" lang="ja-JP" altLang="en-US" smtClean="0"/>
              <a:t>2016/6/18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07E9-19A4-4E5C-A513-89281366D1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 smtClean="0"/>
              <a:t>Notorious F.A.S.T.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kumimoji="1" lang="en-US" altLang="ja-JP" sz="2400" dirty="0" smtClean="0"/>
              <a:t>High-Speed High-Volume Big Data </a:t>
            </a:r>
            <a:r>
              <a:rPr kumimoji="1" lang="en-US" altLang="ja-JP" sz="2400" dirty="0" smtClean="0"/>
              <a:t>Plumbing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53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Features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High-speed data reception</a:t>
            </a:r>
            <a:endParaRPr kumimoji="1" lang="en-US" altLang="ja-JP" dirty="0" smtClean="0"/>
          </a:p>
          <a:p>
            <a:r>
              <a:rPr kumimoji="1" lang="en-US" altLang="ja-JP" dirty="0" smtClean="0"/>
              <a:t>Storage techniques that enable real-time display of data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84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Designed as simple as possible</a:t>
            </a:r>
            <a:endParaRPr lang="en-US" altLang="ja-JP" dirty="0" smtClean="0"/>
          </a:p>
          <a:p>
            <a:r>
              <a:rPr kumimoji="1" lang="en-US" altLang="ja-JP" dirty="0" smtClean="0"/>
              <a:t>Concurrent as much as possible</a:t>
            </a:r>
            <a:endParaRPr kumimoji="1" lang="en-US" altLang="ja-JP" dirty="0" smtClean="0"/>
          </a:p>
          <a:p>
            <a:r>
              <a:rPr lang="en-US" altLang="ja-JP" dirty="0" smtClean="0"/>
              <a:t>Genuine stability due to simple design</a:t>
            </a:r>
            <a:endParaRPr lang="en-US" altLang="ja-JP" dirty="0" smtClean="0"/>
          </a:p>
          <a:p>
            <a:r>
              <a:rPr kumimoji="1" lang="en-US" altLang="ja-JP" dirty="0" smtClean="0"/>
              <a:t>Flexibility in application building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72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Weather data</a:t>
            </a:r>
            <a:endParaRPr kumimoji="1" lang="en-US" altLang="ja-JP" dirty="0" smtClean="0"/>
          </a:p>
          <a:p>
            <a:r>
              <a:rPr lang="en-US" altLang="ja-JP" dirty="0" smtClean="0"/>
              <a:t>Traffic data</a:t>
            </a:r>
            <a:endParaRPr kumimoji="1" lang="en-US" altLang="ja-JP" dirty="0" smtClean="0"/>
          </a:p>
          <a:p>
            <a:r>
              <a:rPr lang="en-US" altLang="ja-JP" dirty="0" smtClean="0"/>
              <a:t>Satellite data</a:t>
            </a:r>
            <a:endParaRPr lang="en-US" altLang="ja-JP" dirty="0"/>
          </a:p>
          <a:p>
            <a:r>
              <a:rPr kumimoji="1" lang="en-US" altLang="ja-JP" dirty="0" smtClean="0"/>
              <a:t>SNS postings</a:t>
            </a:r>
            <a:endParaRPr kumimoji="1" lang="en-US" altLang="ja-JP" dirty="0" smtClean="0"/>
          </a:p>
          <a:p>
            <a:r>
              <a:rPr lang="en-US" altLang="ja-JP" dirty="0" smtClean="0"/>
              <a:t>Locations of mobile phones</a:t>
            </a:r>
          </a:p>
          <a:p>
            <a:r>
              <a:rPr lang="en-US" altLang="ja-JP" dirty="0" smtClean="0"/>
              <a:t>Stock and currency price data</a:t>
            </a:r>
          </a:p>
          <a:p>
            <a:r>
              <a:rPr kumimoji="1" lang="en-US" altLang="ja-JP" dirty="0" smtClean="0"/>
              <a:t>Air traffic control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9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891283" y="2221351"/>
            <a:ext cx="1224136" cy="653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Plumber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4750675" y="3481390"/>
            <a:ext cx="1008112" cy="69246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1331104" y="3350969"/>
            <a:ext cx="880864" cy="1188641"/>
            <a:chOff x="5876528" y="1844824"/>
            <a:chExt cx="880864" cy="1188641"/>
          </a:xfrm>
          <a:solidFill>
            <a:schemeClr val="bg1">
              <a:lumMod val="85000"/>
            </a:schemeClr>
          </a:solidFill>
        </p:grpSpPr>
        <p:sp>
          <p:nvSpPr>
            <p:cNvPr id="8" name="平行四辺形 7"/>
            <p:cNvSpPr/>
            <p:nvPr/>
          </p:nvSpPr>
          <p:spPr>
            <a:xfrm>
              <a:off x="5876528" y="18448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平行四辺形 11"/>
            <p:cNvSpPr/>
            <p:nvPr/>
          </p:nvSpPr>
          <p:spPr>
            <a:xfrm>
              <a:off x="6028928" y="19972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平行四辺形 12"/>
            <p:cNvSpPr/>
            <p:nvPr/>
          </p:nvSpPr>
          <p:spPr>
            <a:xfrm>
              <a:off x="6181328" y="2149624"/>
              <a:ext cx="576064" cy="576064"/>
            </a:xfrm>
            <a:prstGeom prst="parallelogram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988631" y="2725688"/>
              <a:ext cx="5254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endPara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フレーム 15"/>
          <p:cNvSpPr/>
          <p:nvPr/>
        </p:nvSpPr>
        <p:spPr>
          <a:xfrm>
            <a:off x="7412470" y="2331865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883534" y="2536902"/>
            <a:ext cx="1440160" cy="10605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883534" y="3445044"/>
            <a:ext cx="1440160" cy="2880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883534" y="3885476"/>
            <a:ext cx="1440160" cy="5535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5883534" y="4021108"/>
            <a:ext cx="1440160" cy="13465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102661" y="3855219"/>
            <a:ext cx="504056" cy="13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339468" y="3827620"/>
            <a:ext cx="432317" cy="19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00236" y="595728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kumimoji="1"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フレーム 34"/>
          <p:cNvSpPr/>
          <p:nvPr/>
        </p:nvSpPr>
        <p:spPr>
          <a:xfrm>
            <a:off x="7412470" y="3265366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フレーム 35"/>
          <p:cNvSpPr/>
          <p:nvPr/>
        </p:nvSpPr>
        <p:spPr>
          <a:xfrm>
            <a:off x="7417128" y="4223001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フレーム 36"/>
          <p:cNvSpPr/>
          <p:nvPr/>
        </p:nvSpPr>
        <p:spPr>
          <a:xfrm>
            <a:off x="7412470" y="5151633"/>
            <a:ext cx="751771" cy="432048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891282" y="3453816"/>
            <a:ext cx="1159965" cy="7476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Engine</a:t>
            </a:r>
            <a:endParaRPr kumimoji="1" lang="ja-JP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58571" y="2998970"/>
            <a:ext cx="0" cy="351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706787" y="4162250"/>
            <a:ext cx="15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Notorious F.A.S.T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 Components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User data</a:t>
            </a:r>
          </a:p>
          <a:p>
            <a:r>
              <a:rPr lang="en-US" altLang="ja-JP" dirty="0" smtClean="0"/>
              <a:t>User-written plumber that modifies data with a help of plumbing engine</a:t>
            </a:r>
          </a:p>
          <a:p>
            <a:r>
              <a:rPr lang="en-US" altLang="ja-JP" dirty="0"/>
              <a:t>User-written display </a:t>
            </a:r>
            <a:r>
              <a:rPr lang="en-US" altLang="ja-JP" dirty="0" smtClean="0"/>
              <a:t>apps</a:t>
            </a:r>
          </a:p>
          <a:p>
            <a:endParaRPr lang="en-US" altLang="ja-JP" dirty="0" smtClean="0"/>
          </a:p>
          <a:p>
            <a:pPr lvl="1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 supported: Java, C#, </a:t>
            </a:r>
            <a:r>
              <a:rPr lang="en-US" altLang="ja-JP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/C++, Python, …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1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Provided Components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Notorious F.A.S.T.</a:t>
            </a:r>
            <a:br>
              <a:rPr lang="en-US" altLang="ja-JP" dirty="0" smtClean="0"/>
            </a:br>
            <a:r>
              <a:rPr lang="en-US" altLang="ja-JP" dirty="0" smtClean="0"/>
              <a:t>High-speed </a:t>
            </a:r>
            <a:r>
              <a:rPr lang="en-US" altLang="ja-JP" dirty="0"/>
              <a:t>multi-threading plumbing </a:t>
            </a:r>
            <a:r>
              <a:rPr lang="en-US" altLang="ja-JP" dirty="0" smtClean="0"/>
              <a:t>engine</a:t>
            </a:r>
          </a:p>
          <a:p>
            <a:pPr lvl="1"/>
            <a:r>
              <a:rPr lang="en-US" altLang="ja-JP" dirty="0" smtClean="0"/>
              <a:t>Receive, organize and save data …</a:t>
            </a:r>
          </a:p>
          <a:p>
            <a:pPr lvl="1"/>
            <a:r>
              <a:rPr lang="en-US" altLang="ja-JP" dirty="0" smtClean="0"/>
              <a:t>in a fashion suitable for quick retrieval by app</a:t>
            </a:r>
            <a:endParaRPr lang="en-US" altLang="ja-JP" dirty="0"/>
          </a:p>
          <a:p>
            <a:r>
              <a:rPr lang="en-US" altLang="ja-JP" dirty="0" smtClean="0"/>
              <a:t>Multiple selection of data storage</a:t>
            </a:r>
          </a:p>
          <a:p>
            <a:pPr lvl="1"/>
            <a:r>
              <a:rPr lang="en-US" altLang="ja-JP" dirty="0" smtClean="0"/>
              <a:t>Hadoop, SQL, </a:t>
            </a:r>
            <a:r>
              <a:rPr lang="en-US" altLang="ja-JP" dirty="0" err="1" smtClean="0"/>
              <a:t>Redis</a:t>
            </a:r>
            <a:r>
              <a:rPr lang="en-US" altLang="ja-JP" dirty="0" smtClean="0"/>
              <a:t> and others</a:t>
            </a:r>
          </a:p>
          <a:p>
            <a:r>
              <a:rPr lang="en-US" altLang="ja-JP" dirty="0" smtClean="0"/>
              <a:t>Display app support library</a:t>
            </a:r>
          </a:p>
          <a:p>
            <a:pPr lvl="1"/>
            <a:r>
              <a:rPr lang="en-US" altLang="ja-JP" dirty="0" smtClean="0"/>
              <a:t>for quick data retrieval by display app</a:t>
            </a:r>
          </a:p>
        </p:txBody>
      </p:sp>
    </p:spTree>
    <p:extLst>
      <p:ext uri="{BB962C8B-B14F-4D97-AF65-F5344CB8AC3E}">
        <p14:creationId xmlns:p14="http://schemas.microsoft.com/office/powerpoint/2010/main" val="15917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Technologies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Blocking </a:t>
            </a:r>
            <a:r>
              <a:rPr kumimoji="1" lang="en-US" altLang="ja-JP" dirty="0" smtClean="0"/>
              <a:t>queue</a:t>
            </a:r>
          </a:p>
          <a:p>
            <a:r>
              <a:rPr lang="en-US" altLang="ja-JP" dirty="0" smtClean="0"/>
              <a:t>Multicast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Concurrency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java.util.concurrent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QtConcurrent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event loop on a different thread</a:t>
            </a:r>
          </a:p>
          <a:p>
            <a:pPr lvl="1"/>
            <a:r>
              <a:rPr lang="en-US" altLang="ja-JP" dirty="0" smtClean="0"/>
              <a:t>.NET Asynchronous</a:t>
            </a:r>
          </a:p>
          <a:p>
            <a:pPr lvl="1"/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30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CONFIDENTIAL</a:t>
            </a:r>
          </a:p>
          <a:p>
            <a:r>
              <a:rPr lang="en-US" altLang="ja-JP" dirty="0" smtClean="0"/>
              <a:t>Notorious F.A.S.T. Company</a:t>
            </a:r>
            <a:br>
              <a:rPr lang="en-US" altLang="ja-JP" dirty="0" smtClean="0"/>
            </a:br>
            <a:r>
              <a:rPr lang="en-US" altLang="ja-JP" dirty="0" smtClean="0"/>
              <a:t>(name to be decided)</a:t>
            </a:r>
            <a:endParaRPr kumimoji="1" lang="en-US" altLang="ja-JP" dirty="0" smtClean="0"/>
          </a:p>
          <a:p>
            <a:r>
              <a:rPr kumimoji="1" lang="en-US" altLang="ja-JP" dirty="0" smtClean="0"/>
              <a:t>2016/06/04 Written</a:t>
            </a:r>
          </a:p>
          <a:p>
            <a:r>
              <a:rPr lang="en-US" altLang="ja-JP" dirty="0" smtClean="0"/>
              <a:t>2016/06/18 </a:t>
            </a:r>
            <a:r>
              <a:rPr lang="en-US" altLang="ja-JP" dirty="0" smtClean="0"/>
              <a:t>Updated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5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2">
              <a:lumMod val="40000"/>
              <a:lumOff val="60000"/>
            </a:schemeClr>
          </a:solidFill>
        </a:ln>
      </a:spPr>
      <a:bodyPr rtlCol="0" anchor="ctr"/>
      <a:lstStyle>
        <a:defPPr algn="ctr">
          <a:defRPr kumimoji="1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132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Notorious F.A.S.T.</vt:lpstr>
      <vt:lpstr>Features</vt:lpstr>
      <vt:lpstr>Goals</vt:lpstr>
      <vt:lpstr>Applications</vt:lpstr>
      <vt:lpstr>Configuration</vt:lpstr>
      <vt:lpstr>User Components</vt:lpstr>
      <vt:lpstr>Provided Components</vt:lpstr>
      <vt:lpstr>Technologies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Notorious F.A.S.T</dc:title>
  <dc:creator>saito</dc:creator>
  <cp:lastModifiedBy>saito</cp:lastModifiedBy>
  <cp:revision>22</cp:revision>
  <cp:lastPrinted>2016-06-05T01:02:28Z</cp:lastPrinted>
  <dcterms:created xsi:type="dcterms:W3CDTF">2016-06-04T09:06:43Z</dcterms:created>
  <dcterms:modified xsi:type="dcterms:W3CDTF">2016-06-18T04:16:11Z</dcterms:modified>
</cp:coreProperties>
</file>