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8" r:id="rId3"/>
    <p:sldId id="259" r:id="rId4"/>
    <p:sldId id="257" r:id="rId5"/>
    <p:sldId id="264" r:id="rId6"/>
    <p:sldId id="266" r:id="rId7"/>
    <p:sldId id="268" r:id="rId8"/>
    <p:sldId id="269" r:id="rId9"/>
    <p:sldId id="267" r:id="rId10"/>
  </p:sldIdLst>
  <p:sldSz cx="9144000" cy="6858000" type="screen4x3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CCF45-26E1-4EAE-AC54-E0B922ADD6F1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19611-2BF5-4A8D-A5C9-68894B69C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005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88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37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68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9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01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67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22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2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40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8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01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600" dirty="0" smtClean="0"/>
              <a:t>Notorious F.A.S.T.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/>
          <a:lstStyle/>
          <a:p>
            <a:r>
              <a:rPr kumimoji="1" lang="en-US" altLang="ja-JP" sz="2400" dirty="0" smtClean="0"/>
              <a:t>High-Speed High-Volume Big Data </a:t>
            </a:r>
            <a:r>
              <a:rPr kumimoji="1" lang="en-US" altLang="ja-JP" sz="2400" dirty="0" smtClean="0"/>
              <a:t>Plumbing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535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高速データ取り込み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リアルタイム表示を可能とする蓄積技術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841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究極のシンプル設計</a:t>
            </a:r>
            <a:endParaRPr lang="en-US" altLang="ja-JP" dirty="0" smtClean="0"/>
          </a:p>
          <a:p>
            <a:r>
              <a:rPr kumimoji="1" lang="ja-JP" altLang="en-US" dirty="0" smtClean="0"/>
              <a:t>極限まで</a:t>
            </a:r>
            <a:r>
              <a:rPr lang="ja-JP" altLang="en-US" dirty="0"/>
              <a:t>の</a:t>
            </a:r>
            <a:r>
              <a:rPr kumimoji="1" lang="ja-JP" altLang="en-US" dirty="0" smtClean="0"/>
              <a:t>並列動作</a:t>
            </a:r>
            <a:endParaRPr kumimoji="1" lang="en-US" altLang="ja-JP" dirty="0" smtClean="0"/>
          </a:p>
          <a:p>
            <a:r>
              <a:rPr lang="ja-JP" altLang="en-US" smtClean="0"/>
              <a:t>シンプル</a:t>
            </a:r>
            <a:r>
              <a:rPr lang="ja-JP" altLang="en-US"/>
              <a:t>ゆえの</a:t>
            </a:r>
            <a:r>
              <a:rPr lang="ja-JP" altLang="en-US" smtClean="0"/>
              <a:t>安定性</a:t>
            </a:r>
            <a:endParaRPr lang="en-US" altLang="ja-JP" dirty="0" smtClean="0"/>
          </a:p>
          <a:p>
            <a:r>
              <a:rPr kumimoji="1" lang="ja-JP" altLang="en-US" dirty="0" smtClean="0"/>
              <a:t>アプリ構築の柔軟性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9721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応用</a:t>
            </a:r>
            <a:r>
              <a:rPr lang="ja-JP" altLang="en-US" dirty="0"/>
              <a:t>分野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気象データ</a:t>
            </a:r>
            <a:endParaRPr kumimoji="1" lang="en-US" altLang="ja-JP" dirty="0" smtClean="0"/>
          </a:p>
          <a:p>
            <a:r>
              <a:rPr lang="ja-JP" altLang="en-US" dirty="0" smtClean="0"/>
              <a:t>交通</a:t>
            </a:r>
            <a:r>
              <a:rPr lang="ja-JP" altLang="en-US" dirty="0"/>
              <a:t>データ</a:t>
            </a:r>
            <a:endParaRPr kumimoji="1" lang="en-US" altLang="ja-JP" dirty="0" smtClean="0"/>
          </a:p>
          <a:p>
            <a:r>
              <a:rPr lang="ja-JP" altLang="en-US" dirty="0"/>
              <a:t>衛星データ</a:t>
            </a:r>
            <a:endParaRPr lang="en-US" altLang="ja-JP" dirty="0"/>
          </a:p>
          <a:p>
            <a:r>
              <a:rPr kumimoji="1" lang="en-US" altLang="ja-JP" dirty="0" smtClean="0"/>
              <a:t>SNS</a:t>
            </a:r>
            <a:r>
              <a:rPr lang="ja-JP" altLang="en-US" dirty="0" smtClean="0"/>
              <a:t>投稿</a:t>
            </a:r>
            <a:r>
              <a:rPr lang="ja-JP" altLang="en-US" dirty="0"/>
              <a:t>データ</a:t>
            </a:r>
            <a:endParaRPr kumimoji="1" lang="en-US" altLang="ja-JP" dirty="0" smtClean="0"/>
          </a:p>
          <a:p>
            <a:r>
              <a:rPr lang="ja-JP" altLang="en-US" dirty="0" smtClean="0"/>
              <a:t>スマフォ</a:t>
            </a:r>
            <a:r>
              <a:rPr lang="ja-JP" altLang="en-US" dirty="0"/>
              <a:t>位置</a:t>
            </a:r>
            <a:r>
              <a:rPr lang="ja-JP" altLang="en-US" dirty="0" smtClean="0"/>
              <a:t>情報</a:t>
            </a:r>
            <a:endParaRPr lang="en-US" altLang="ja-JP" dirty="0" smtClean="0"/>
          </a:p>
          <a:p>
            <a:r>
              <a:rPr lang="ja-JP" altLang="en-US" dirty="0" smtClean="0"/>
              <a:t>株式・為替情報</a:t>
            </a:r>
            <a:endParaRPr lang="en-US" altLang="ja-JP" dirty="0" smtClean="0"/>
          </a:p>
          <a:p>
            <a:r>
              <a:rPr kumimoji="1" lang="ja-JP" altLang="en-US" dirty="0" smtClean="0"/>
              <a:t>航空管制データ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196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891283" y="2221351"/>
            <a:ext cx="1224136" cy="6530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</a:p>
          <a:p>
            <a:pPr algn="ctr"/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Plumber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フローチャート : 磁気ディスク 6"/>
          <p:cNvSpPr/>
          <p:nvPr/>
        </p:nvSpPr>
        <p:spPr>
          <a:xfrm>
            <a:off x="4750675" y="3481390"/>
            <a:ext cx="1008112" cy="69246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Storage</a:t>
            </a:r>
            <a:endParaRPr kumimoji="1" lang="ja-JP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1331104" y="3350969"/>
            <a:ext cx="880864" cy="1188641"/>
            <a:chOff x="5876528" y="1844824"/>
            <a:chExt cx="880864" cy="1188641"/>
          </a:xfrm>
          <a:solidFill>
            <a:schemeClr val="bg1">
              <a:lumMod val="85000"/>
            </a:schemeClr>
          </a:solidFill>
        </p:grpSpPr>
        <p:sp>
          <p:nvSpPr>
            <p:cNvPr id="8" name="平行四辺形 7"/>
            <p:cNvSpPr/>
            <p:nvPr/>
          </p:nvSpPr>
          <p:spPr>
            <a:xfrm>
              <a:off x="5876528" y="1844824"/>
              <a:ext cx="576064" cy="576064"/>
            </a:xfrm>
            <a:prstGeom prst="parallelogram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平行四辺形 11"/>
            <p:cNvSpPr/>
            <p:nvPr/>
          </p:nvSpPr>
          <p:spPr>
            <a:xfrm>
              <a:off x="6028928" y="1997224"/>
              <a:ext cx="576064" cy="576064"/>
            </a:xfrm>
            <a:prstGeom prst="parallelogram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平行四辺形 12"/>
            <p:cNvSpPr/>
            <p:nvPr/>
          </p:nvSpPr>
          <p:spPr>
            <a:xfrm>
              <a:off x="6181328" y="2149624"/>
              <a:ext cx="576064" cy="576064"/>
            </a:xfrm>
            <a:prstGeom prst="parallelogram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988631" y="2725688"/>
              <a:ext cx="5254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</a:t>
              </a:r>
              <a:endPara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フレーム 15"/>
          <p:cNvSpPr/>
          <p:nvPr/>
        </p:nvSpPr>
        <p:spPr>
          <a:xfrm>
            <a:off x="7412470" y="2331865"/>
            <a:ext cx="751771" cy="432048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5883534" y="2536902"/>
            <a:ext cx="1440160" cy="10605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5883534" y="3445044"/>
            <a:ext cx="1440160" cy="28803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5883534" y="3885476"/>
            <a:ext cx="1440160" cy="5535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 flipV="1">
            <a:off x="5883534" y="4021108"/>
            <a:ext cx="1440160" cy="13465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4102661" y="3855219"/>
            <a:ext cx="504056" cy="134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2339468" y="3827620"/>
            <a:ext cx="432317" cy="19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00236" y="5957282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</a:t>
            </a:r>
            <a:r>
              <a:rPr kumimoji="1"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フレーム 34"/>
          <p:cNvSpPr/>
          <p:nvPr/>
        </p:nvSpPr>
        <p:spPr>
          <a:xfrm>
            <a:off x="7412470" y="3265366"/>
            <a:ext cx="751771" cy="432048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フレーム 35"/>
          <p:cNvSpPr/>
          <p:nvPr/>
        </p:nvSpPr>
        <p:spPr>
          <a:xfrm>
            <a:off x="7417128" y="4223001"/>
            <a:ext cx="751771" cy="432048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フレーム 36"/>
          <p:cNvSpPr/>
          <p:nvPr/>
        </p:nvSpPr>
        <p:spPr>
          <a:xfrm>
            <a:off x="7412470" y="5151633"/>
            <a:ext cx="751771" cy="432048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891282" y="3453816"/>
            <a:ext cx="1159965" cy="7476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Engine</a:t>
            </a:r>
            <a:endParaRPr kumimoji="1" lang="ja-JP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458571" y="2998970"/>
            <a:ext cx="0" cy="3519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706787" y="4162250"/>
            <a:ext cx="159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Notorious F.A.S.T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6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ユーザ固有部分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</a:t>
            </a:r>
            <a:endParaRPr lang="en-US" altLang="ja-JP" dirty="0"/>
          </a:p>
          <a:p>
            <a:r>
              <a:rPr lang="ja-JP" altLang="en-US" dirty="0" smtClean="0"/>
              <a:t>エンジンから呼び出されデータ変更を行うモジュール</a:t>
            </a:r>
            <a:endParaRPr lang="en-US" altLang="ja-JP" dirty="0" smtClean="0"/>
          </a:p>
          <a:p>
            <a:r>
              <a:rPr lang="ja-JP" altLang="en-US" dirty="0" smtClean="0"/>
              <a:t>表示アプリ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Language supported: Java, C#, </a:t>
            </a:r>
            <a:r>
              <a:rPr lang="en-US" altLang="ja-JP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Qt</a:t>
            </a:r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/C++, Python, …</a:t>
            </a:r>
            <a:endParaRPr lang="en-US" altLang="ja-JP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1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汎用提供部分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Notorious F.A.S.T.</a:t>
            </a:r>
            <a:br>
              <a:rPr lang="en-US" altLang="ja-JP" dirty="0" smtClean="0"/>
            </a:br>
            <a:r>
              <a:rPr lang="en-US" altLang="ja-JP" dirty="0" smtClean="0"/>
              <a:t>High-speed </a:t>
            </a:r>
            <a:r>
              <a:rPr lang="en-US" altLang="ja-JP" dirty="0"/>
              <a:t>multi-threading plumbing </a:t>
            </a:r>
            <a:r>
              <a:rPr lang="en-US" altLang="ja-JP" dirty="0" smtClean="0"/>
              <a:t>engine</a:t>
            </a:r>
          </a:p>
          <a:p>
            <a:pPr lvl="1"/>
            <a:r>
              <a:rPr lang="ja-JP" altLang="en-US" dirty="0"/>
              <a:t>アプリが高速で取得可能な形態で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 dirty="0" smtClean="0"/>
              <a:t>データの受信、整理、保存</a:t>
            </a:r>
            <a:r>
              <a:rPr lang="en-US" altLang="ja-JP" dirty="0" smtClean="0"/>
              <a:t> 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多様なデータストアをサポート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Hadoop, SQL, </a:t>
            </a:r>
            <a:r>
              <a:rPr lang="en-US" altLang="ja-JP" dirty="0" err="1" smtClean="0"/>
              <a:t>Redis</a:t>
            </a:r>
            <a:r>
              <a:rPr lang="en-US" altLang="ja-JP" dirty="0" smtClean="0"/>
              <a:t>, …</a:t>
            </a:r>
            <a:endParaRPr lang="en-US" altLang="ja-JP" dirty="0" smtClean="0"/>
          </a:p>
          <a:p>
            <a:r>
              <a:rPr lang="ja-JP" altLang="en-US" dirty="0" smtClean="0"/>
              <a:t>表示アプリサポートライブラリ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アプリが高速でデータを取り出すため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9175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利用技術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ブロックキュー</a:t>
            </a:r>
            <a:endParaRPr lang="en-US" altLang="ja-JP" dirty="0" smtClean="0"/>
          </a:p>
          <a:p>
            <a:r>
              <a:rPr lang="ja-JP" altLang="en-US" dirty="0"/>
              <a:t>マルチキャスト</a:t>
            </a:r>
            <a:endParaRPr lang="en-US" altLang="ja-JP" dirty="0" smtClean="0"/>
          </a:p>
          <a:p>
            <a:r>
              <a:rPr kumimoji="1" lang="ja-JP" altLang="en-US" dirty="0" smtClean="0"/>
              <a:t>並列化技術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java.util.concurrent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QtConcurrent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別スレッドで動作する</a:t>
            </a:r>
            <a:r>
              <a:rPr kumimoji="1" lang="en-US" altLang="ja-JP" dirty="0" err="1" smtClean="0"/>
              <a:t>Qt</a:t>
            </a:r>
            <a:r>
              <a:rPr kumimoji="1" lang="ja-JP" altLang="en-US" dirty="0" smtClean="0"/>
              <a:t>イベントループ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.NET Asynchronous</a:t>
            </a:r>
          </a:p>
          <a:p>
            <a:pPr lvl="1"/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730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CONFIDENTIAL</a:t>
            </a:r>
          </a:p>
          <a:p>
            <a:r>
              <a:rPr lang="en-US" altLang="ja-JP" dirty="0" smtClean="0"/>
              <a:t>Notorious F.A.S.T. Company</a:t>
            </a:r>
            <a:br>
              <a:rPr lang="en-US" altLang="ja-JP" dirty="0" smtClean="0"/>
            </a:br>
            <a:r>
              <a:rPr lang="en-US" altLang="ja-JP" dirty="0" smtClean="0"/>
              <a:t>(name to be decided)</a:t>
            </a:r>
            <a:endParaRPr kumimoji="1" lang="en-US" altLang="ja-JP" dirty="0" smtClean="0"/>
          </a:p>
          <a:p>
            <a:r>
              <a:rPr kumimoji="1" lang="en-US" altLang="ja-JP" dirty="0" smtClean="0"/>
              <a:t>2016/06/04 Written</a:t>
            </a:r>
          </a:p>
          <a:p>
            <a:r>
              <a:rPr lang="en-US" altLang="ja-JP" smtClean="0"/>
              <a:t>2016/06/18 </a:t>
            </a:r>
            <a:r>
              <a:rPr lang="en-US" altLang="ja-JP" dirty="0" smtClean="0"/>
              <a:t>Updated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254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2">
              <a:lumMod val="40000"/>
              <a:lumOff val="60000"/>
            </a:schemeClr>
          </a:solidFill>
        </a:ln>
      </a:spPr>
      <a:bodyPr rtlCol="0" anchor="ctr"/>
      <a:lstStyle>
        <a:defPPr algn="ctr">
          <a:defRPr kumimoji="1" dirty="0" smtClean="0">
            <a:solidFill>
              <a:schemeClr val="bg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126</Words>
  <Application>Microsoft Office PowerPoint</Application>
  <PresentationFormat>画面に合わせる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Notorious F.A.S.T.</vt:lpstr>
      <vt:lpstr>機能</vt:lpstr>
      <vt:lpstr>特徴</vt:lpstr>
      <vt:lpstr>応用分野</vt:lpstr>
      <vt:lpstr>Configuration</vt:lpstr>
      <vt:lpstr>ユーザ固有部分</vt:lpstr>
      <vt:lpstr>汎用提供部分</vt:lpstr>
      <vt:lpstr>利用技術</vt:lpstr>
      <vt:lpstr>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Notorious F.A.S.T</dc:title>
  <dc:creator>saito</dc:creator>
  <cp:lastModifiedBy>saito</cp:lastModifiedBy>
  <cp:revision>20</cp:revision>
  <cp:lastPrinted>2016-06-05T01:02:28Z</cp:lastPrinted>
  <dcterms:created xsi:type="dcterms:W3CDTF">2016-06-04T09:06:43Z</dcterms:created>
  <dcterms:modified xsi:type="dcterms:W3CDTF">2016-06-18T04:22:12Z</dcterms:modified>
</cp:coreProperties>
</file>