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720"/>
  </p:normalViewPr>
  <p:slideViewPr>
    <p:cSldViewPr snapToGrid="0" snapToObjects="1">
      <p:cViewPr varScale="1">
        <p:scale>
          <a:sx n="102" d="100"/>
          <a:sy n="102" d="100"/>
        </p:scale>
        <p:origin x="216" y="2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73C112D-9E6A-8A4B-88E0-3D3911677710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676F504-F1FB-2B4A-A265-8856E763A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5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112D-9E6A-8A4B-88E0-3D3911677710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504-F1FB-2B4A-A265-8856E763A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6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73C112D-9E6A-8A4B-88E0-3D3911677710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676F504-F1FB-2B4A-A265-8856E763A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2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112D-9E6A-8A4B-88E0-3D3911677710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504-F1FB-2B4A-A265-8856E763A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73C112D-9E6A-8A4B-88E0-3D3911677710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676F504-F1FB-2B4A-A265-8856E763A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5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73C112D-9E6A-8A4B-88E0-3D3911677710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676F504-F1FB-2B4A-A265-8856E763A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8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73C112D-9E6A-8A4B-88E0-3D3911677710}" type="datetimeFigureOut">
              <a:rPr lang="en-US" smtClean="0"/>
              <a:t>8/4/21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676F504-F1FB-2B4A-A265-8856E763A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8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112D-9E6A-8A4B-88E0-3D3911677710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504-F1FB-2B4A-A265-8856E763A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73C112D-9E6A-8A4B-88E0-3D3911677710}" type="datetimeFigureOut">
              <a:rPr lang="en-US" smtClean="0"/>
              <a:t>8/4/21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676F504-F1FB-2B4A-A265-8856E763A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1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112D-9E6A-8A4B-88E0-3D3911677710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504-F1FB-2B4A-A265-8856E763A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8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73C112D-9E6A-8A4B-88E0-3D3911677710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676F504-F1FB-2B4A-A265-8856E763A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8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C112D-9E6A-8A4B-88E0-3D3911677710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F504-F1FB-2B4A-A265-8856E763A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1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8EC82D-E408-B641-A107-B2FA73D2B961}"/>
              </a:ext>
            </a:extLst>
          </p:cNvPr>
          <p:cNvSpPr txBox="1"/>
          <p:nvPr/>
        </p:nvSpPr>
        <p:spPr>
          <a:xfrm>
            <a:off x="1671144" y="1429516"/>
            <a:ext cx="3846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Innovation Project: Team 5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22D32B-75D5-B743-9CB4-599D628768B6}"/>
              </a:ext>
            </a:extLst>
          </p:cNvPr>
          <p:cNvSpPr txBox="1"/>
          <p:nvPr/>
        </p:nvSpPr>
        <p:spPr>
          <a:xfrm>
            <a:off x="7447994" y="1507104"/>
            <a:ext cx="30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3 – Progress Update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E062DB-A191-4C40-91DA-F90DD68BCD74}"/>
              </a:ext>
            </a:extLst>
          </p:cNvPr>
          <p:cNvSpPr txBox="1"/>
          <p:nvPr/>
        </p:nvSpPr>
        <p:spPr>
          <a:xfrm>
            <a:off x="1765740" y="4181988"/>
            <a:ext cx="45194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Open-Lingo</a:t>
            </a: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4298BB30-B30E-DA47-B1AF-75C87E4AC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20308"/>
            <a:ext cx="1015662" cy="101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5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13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2" name="Group 36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3" name="Rectangle 4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43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76" name="Rectangle 6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68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0" name="Vertical Title 7">
            <a:extLst>
              <a:ext uri="{FF2B5EF4-FFF2-40B4-BE49-F238E27FC236}">
                <a16:creationId xmlns:a16="http://schemas.microsoft.com/office/drawing/2014/main" id="{08E388B6-B379-CF4E-B626-94A351C97CFA}"/>
              </a:ext>
            </a:extLst>
          </p:cNvPr>
          <p:cNvSpPr txBox="1">
            <a:spLocks/>
          </p:cNvSpPr>
          <p:nvPr/>
        </p:nvSpPr>
        <p:spPr>
          <a:xfrm>
            <a:off x="2381699" y="471185"/>
            <a:ext cx="6326122" cy="916059"/>
          </a:xfrm>
          <a:prstGeom prst="rect">
            <a:avLst/>
          </a:prstGeom>
        </p:spPr>
        <p:txBody>
          <a:bodyPr vert="horz" lIns="228600" tIns="228600" rIns="228600" bIns="228600" rtlCol="0" anchor="t">
            <a:normAutofit fontScale="97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3600" dirty="0">
                <a:solidFill>
                  <a:schemeClr val="accent1"/>
                </a:solidFill>
                <a:latin typeface="Rockwell" panose="02060603020205020403" pitchFamily="18" charset="77"/>
              </a:rPr>
              <a:t>About Open-Lingo - Aims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6831C5-4B12-464A-87A3-D78BD7FFCB45}"/>
              </a:ext>
            </a:extLst>
          </p:cNvPr>
          <p:cNvSpPr txBox="1"/>
          <p:nvPr/>
        </p:nvSpPr>
        <p:spPr>
          <a:xfrm>
            <a:off x="2596055" y="1555530"/>
            <a:ext cx="8289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Lorem Ipsum  </a:t>
            </a:r>
            <a:r>
              <a:rPr lang="en-AU" dirty="0"/>
              <a:t>Lorem ipsum is a placeholder text commonly used to demonstrate the visual form of a document or a typeface without relying on meaningful content. Lorem ipsum may be used as a placeholder before final copy is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78" name="Picture 77" descr="Shape&#10;&#10;Description automatically generated with low confidence">
            <a:extLst>
              <a:ext uri="{FF2B5EF4-FFF2-40B4-BE49-F238E27FC236}">
                <a16:creationId xmlns:a16="http://schemas.microsoft.com/office/drawing/2014/main" id="{B1A4425B-555B-1B4E-B366-A79CD953C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047" y="266700"/>
            <a:ext cx="834689" cy="83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541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{B080F724-9B38-334E-984D-28337FBF2A99}tf16401369</Template>
  <TotalTime>21</TotalTime>
  <Words>56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 Light</vt:lpstr>
      <vt:lpstr>Rockwell</vt:lpstr>
      <vt:lpstr>Wingdings</vt:lpstr>
      <vt:lpstr>Atlas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Sandon Lai</dc:creator>
  <cp:lastModifiedBy>Sandon Lai</cp:lastModifiedBy>
  <cp:revision>5</cp:revision>
  <dcterms:created xsi:type="dcterms:W3CDTF">2021-08-04T02:37:46Z</dcterms:created>
  <dcterms:modified xsi:type="dcterms:W3CDTF">2021-08-04T02:58:54Z</dcterms:modified>
</cp:coreProperties>
</file>