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575-741D-4060-9FB4-8873412A2BF9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48E-71C3-40F0-9007-CEBE9116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575-741D-4060-9FB4-8873412A2BF9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48E-71C3-40F0-9007-CEBE9116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3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575-741D-4060-9FB4-8873412A2BF9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48E-71C3-40F0-9007-CEBE9116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3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575-741D-4060-9FB4-8873412A2BF9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48E-71C3-40F0-9007-CEBE9116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8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575-741D-4060-9FB4-8873412A2BF9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48E-71C3-40F0-9007-CEBE9116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575-741D-4060-9FB4-8873412A2BF9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48E-71C3-40F0-9007-CEBE9116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575-741D-4060-9FB4-8873412A2BF9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48E-71C3-40F0-9007-CEBE9116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575-741D-4060-9FB4-8873412A2BF9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48E-71C3-40F0-9007-CEBE9116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575-741D-4060-9FB4-8873412A2BF9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48E-71C3-40F0-9007-CEBE9116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1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575-741D-4060-9FB4-8873412A2BF9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48E-71C3-40F0-9007-CEBE9116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C575-741D-4060-9FB4-8873412A2BF9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C48E-71C3-40F0-9007-CEBE9116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0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C575-741D-4060-9FB4-8873412A2BF9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7C48E-71C3-40F0-9007-CEBE9116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995362"/>
            <a:ext cx="9286875" cy="4867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2562" y="3509963"/>
            <a:ext cx="1431561" cy="237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4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1000125"/>
            <a:ext cx="9305925" cy="4857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52562" y="3509963"/>
            <a:ext cx="1431561" cy="237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7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Snappy</dc:creator>
  <cp:lastModifiedBy>Snappy</cp:lastModifiedBy>
  <cp:revision>1</cp:revision>
  <dcterms:created xsi:type="dcterms:W3CDTF">2017-05-10T19:39:50Z</dcterms:created>
  <dcterms:modified xsi:type="dcterms:W3CDTF">2017-05-10T19:42:08Z</dcterms:modified>
</cp:coreProperties>
</file>