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62" d="100"/>
          <a:sy n="62" d="100"/>
        </p:scale>
        <p:origin x="8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Lambda\Lambda.sln of github.com/jjlee9/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蓋個空中花園吧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,</a:t>
            </a:r>
            <a:r>
              <a:rPr lang="zh-TW" altLang="en-US" dirty="0"/>
              <a:t>那它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就不是無以名之之物了</a:t>
            </a:r>
            <a:r>
              <a:rPr lang="zh-TW" altLang="en-US" dirty="0"/>
              <a:t>。正所謂</a:t>
            </a:r>
            <a:r>
              <a:rPr lang="en-US" altLang="zh-TW" dirty="0"/>
              <a:t>:</a:t>
            </a:r>
            <a:r>
              <a:rPr lang="zh-TW" altLang="en-US" dirty="0"/>
              <a:t>道可道</a:t>
            </a:r>
            <a:r>
              <a:rPr lang="en-US" altLang="zh-TW" dirty="0"/>
              <a:t>,</a:t>
            </a:r>
            <a:r>
              <a:rPr lang="zh-TW" altLang="en-US" dirty="0"/>
              <a:t>非常道</a:t>
            </a:r>
            <a:r>
              <a:rPr lang="en-US" altLang="zh-TW" dirty="0"/>
              <a:t>;</a:t>
            </a:r>
            <a:r>
              <a:rPr lang="zh-TW" altLang="en-US" dirty="0"/>
              <a:t>名可</a:t>
            </a:r>
            <a:r>
              <a:rPr lang="en-US" altLang="zh-TW" dirty="0"/>
              <a:t>…</a:t>
            </a:r>
            <a:r>
              <a:rPr lang="zh-TW" altLang="en-US" dirty="0"/>
              <a:t>。噓</a:t>
            </a:r>
            <a:r>
              <a:rPr lang="en-US" altLang="zh-TW" dirty="0"/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“CEO”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 ”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“is overpaid”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過盡千帆偏都是掠影浮光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別再糾結了找不完的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工程師的多樣性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 for find, count,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(set, multimap, multiset)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所以才會說侵入</a:t>
            </a:r>
            <a:r>
              <a:rPr lang="zh-TW" altLang="en-US">
                <a:latin typeface="Courier New" panose="02070309020205020404" pitchFamily="49" charset="0"/>
                <a:cs typeface="Courier New" panose="02070309020205020404" pitchFamily="49" charset="0"/>
              </a:rPr>
              <a:t>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redundant,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20575</TotalTime>
  <Words>7004</Words>
  <Application>Microsoft Office PowerPoint</Application>
  <PresentationFormat>Widescreen</PresentationFormat>
  <Paragraphs>218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工程師的多樣性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140</cp:revision>
  <dcterms:created xsi:type="dcterms:W3CDTF">2019-12-06T03:35:38Z</dcterms:created>
  <dcterms:modified xsi:type="dcterms:W3CDTF">2020-02-12T16:35:13Z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