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44"/>
  </p:notesMasterIdLst>
  <p:sldIdLst>
    <p:sldId id="256" r:id="rId5"/>
    <p:sldId id="263" r:id="rId6"/>
    <p:sldId id="299" r:id="rId7"/>
    <p:sldId id="258" r:id="rId8"/>
    <p:sldId id="262" r:id="rId9"/>
    <p:sldId id="264" r:id="rId10"/>
    <p:sldId id="260" r:id="rId11"/>
    <p:sldId id="265" r:id="rId12"/>
    <p:sldId id="288" r:id="rId13"/>
    <p:sldId id="289" r:id="rId14"/>
    <p:sldId id="266" r:id="rId15"/>
    <p:sldId id="267" r:id="rId16"/>
    <p:sldId id="268" r:id="rId17"/>
    <p:sldId id="269" r:id="rId18"/>
    <p:sldId id="273" r:id="rId19"/>
    <p:sldId id="274" r:id="rId20"/>
    <p:sldId id="293" r:id="rId21"/>
    <p:sldId id="270" r:id="rId22"/>
    <p:sldId id="271" r:id="rId23"/>
    <p:sldId id="272" r:id="rId24"/>
    <p:sldId id="279" r:id="rId25"/>
    <p:sldId id="296" r:id="rId26"/>
    <p:sldId id="295" r:id="rId27"/>
    <p:sldId id="281" r:id="rId28"/>
    <p:sldId id="282" r:id="rId29"/>
    <p:sldId id="278" r:id="rId30"/>
    <p:sldId id="292" r:id="rId31"/>
    <p:sldId id="290" r:id="rId32"/>
    <p:sldId id="291" r:id="rId33"/>
    <p:sldId id="294" r:id="rId34"/>
    <p:sldId id="275" r:id="rId35"/>
    <p:sldId id="276" r:id="rId36"/>
    <p:sldId id="277" r:id="rId37"/>
    <p:sldId id="297" r:id="rId38"/>
    <p:sldId id="283" r:id="rId39"/>
    <p:sldId id="284" r:id="rId40"/>
    <p:sldId id="286" r:id="rId41"/>
    <p:sldId id="28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erbsutter.com/got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6sSOr-yk8" TargetMode="External"/><Relationship Id="rId2" Type="http://schemas.openxmlformats.org/officeDocument/2006/relationships/hyperlink" Target="https://www.youtube.com/watch?v=QGcVXgEVMJ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hyperlink" Target="https://www.youtube.com/watch?v=dTeKf5Oek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的比較次數約為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n*log(n),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我的機器上沒裝什麼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總共可以找到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。假設有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100*log(100) == 1000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次。因為有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所以要生成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。共有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9*2000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做了比較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馬上摧毀。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使用以下的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就會好多了。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Lambda\Lambda.sln of github.com/jjlee9/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313" y="2424112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94" y="1966911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called immediately before the actual destructor.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蓋個空中花園吧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Inheritance\Inheritance.sln of github.com/jjlee9/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 (&amp;&amp;)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“Hello 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“world”;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 is an 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“Hello world”; }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R-value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C02C-D5CD-42B6-859E-5782B449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2" y="944497"/>
            <a:ext cx="381000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5F5C-CC23-4965-A5F5-76470624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62" y="944497"/>
            <a:ext cx="30765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796F3-7047-4AE5-95AB-ED77262CB05B}"/>
              </a:ext>
            </a:extLst>
          </p:cNvPr>
          <p:cNvSpPr txBox="1"/>
          <p:nvPr/>
        </p:nvSpPr>
        <p:spPr>
          <a:xfrm>
            <a:off x="625332" y="3741803"/>
            <a:ext cx="1015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有了名字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/>
              <a:t> ,</a:t>
            </a:r>
            <a:r>
              <a:rPr lang="zh-TW" altLang="en-US" dirty="0"/>
              <a:t>那它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就不是無以名之之物了</a:t>
            </a:r>
            <a:r>
              <a:rPr lang="zh-TW" altLang="en-US" dirty="0"/>
              <a:t>。正所謂</a:t>
            </a:r>
            <a:r>
              <a:rPr lang="en-US" altLang="zh-TW" dirty="0"/>
              <a:t>:</a:t>
            </a:r>
            <a:r>
              <a:rPr lang="zh-TW" altLang="en-US" dirty="0"/>
              <a:t>道可道</a:t>
            </a:r>
            <a:r>
              <a:rPr lang="en-US" altLang="zh-TW" dirty="0"/>
              <a:t>,</a:t>
            </a:r>
            <a:r>
              <a:rPr lang="zh-TW" altLang="en-US" dirty="0"/>
              <a:t>非常道</a:t>
            </a:r>
            <a:r>
              <a:rPr lang="en-US" altLang="zh-TW" dirty="0"/>
              <a:t>;</a:t>
            </a:r>
            <a:r>
              <a:rPr lang="zh-TW" altLang="en-US" dirty="0"/>
              <a:t>名可</a:t>
            </a:r>
            <a:r>
              <a:rPr lang="en-US" altLang="zh-TW" dirty="0"/>
              <a:t>…</a:t>
            </a:r>
            <a:r>
              <a:rPr lang="zh-TW" altLang="en-US" dirty="0"/>
              <a:t>。噓</a:t>
            </a:r>
            <a:r>
              <a:rPr lang="en-US" altLang="zh-TW" dirty="0"/>
              <a:t>…!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zh-TW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Employee(std::string employeeId, std::string firstName, std::string lastName);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但如果只有一個參數的情況我會再多想一下。只有一個參數時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別忘了考慮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注意在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 (universal) reference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“CEO”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 ”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“is overpaid”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過盡千帆偏都是掠影浮光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別再糾結了找不完的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是從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可以檢查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工程師的多樣性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一天上午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Capture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程式有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掉。心裡想那就把它們的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告訴我們在哪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我們就下去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就說依照我們給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 sample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下去測試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沒有問題。問題是他們自己造成的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結案。效率超高的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厲害吧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而後移除最上面的值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並將最上面的指標指向下面的值。如此設計是無法達成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在多執行緒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(multiple threads)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的環境中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試著實作讀寫鎖的功能。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讀鎖可以允許多執行緒共同擁有所有權。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寫鎖只可以允許一個執行緒擁有所有權。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此實作使用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來完成。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這只是範例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如果你同一個執行緒需要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 lock,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你需要一個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recurive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shared mutex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其實在實際應用中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我管制讀寫只用單一鎖來保護。所以實際的正確性及效能還需要驗證。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&lt;mutex&gt;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698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解構時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(destruction),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請保證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尚未解構。不然的話在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解構式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(destructor)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中就不可用到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。所以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一定要在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之前定義。</a:t>
            </a:r>
            <a:endParaRPr lang="en-US" altLang="zh-TW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Strcuture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計算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 x[n]; // 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是常數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X* pb = &amp;x[0]; struct X* pe = &amp;x[n];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(pe - pb); // 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千萬不要除以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std::map&lt;std::string, int, std::less&lt;&gt;&gt; for find, count,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(set, multimap, multiset)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member functions – const or mutable, check example in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ConstOrMutable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\ConstOrMutable.sln of github.com/jjlee9/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X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std::string       a;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std::vector&lt;char&gt; b;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W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X&amp; x;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 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pb = &amp;y[0];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pe = &amp;y[n];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n == (pe - pb); // not divided by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array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elememnts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(pe - pb)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reference:"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(W)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run under x86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6341-6BD2-4772-8EA4-5628FD8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" y="5350733"/>
            <a:ext cx="728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&lt;exception&gt;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std::exception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const char* what() const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override { return “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(...)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thrd.join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的方式傳進去的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是不會被修改的喔。所以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 Specification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。可不要被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所惑。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int BYTE_BITS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output = 0b0;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&lt;&lt;= 1;</a:t>
            </a:r>
            <a:b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output |= input &amp; 0b1;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&gt;&gt;= 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output;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 = 0b1110‘1000;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“input 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output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“output:”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std:endl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棋型的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與程式的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道理相通。多做詰棋及閱讀詰棋與多做練習及閱讀好的程式。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BB65-78D0-4FB5-8EA7-032D8DE9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50" y="3746221"/>
            <a:ext cx="4638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是小偷（偷偷摸摸）？還是大隱隱於市（光明正大的偷偷摸摸）？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 of an anonymous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（匿名）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我所謂的偷偷摸摸就是指匿名。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就是一個有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operator “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。是一個可被呼叫的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也是一種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依據檔案路徑名稱行號產生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名稱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？這樣應該還不夠匿名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檔案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C:\A\B.cpp line12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Lambda-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所產生的匿名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可以如下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內可以放傳入參數</a:t>
            </a:r>
            <a:b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有可能不一樣。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產生的是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。匿名還是有名字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大道至簡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但不可過簡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things as simple as possible, but not simpler – Albert Einstein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棒的程式是質樸的程式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讓人易於明瞭的程式。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但老實說我比較常看到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陋的程式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兩者的差距不可以道里計。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要建立對程式的美感。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以下是個人意見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不是標準。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可以滿意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但不是滿分。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如果因為只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而減少一次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我會覺得要加強美感。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03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定義了兩個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smart pointer: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是在單一擁有權下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在單執行緒使用。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是在多擁有權下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在多執行緒使用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或是在多功能性中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隸屬在不同之功能之下。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raw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的效率一樣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幾乎沒有額外的負擔。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count(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裡面自帶計數器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所以計數器跟受管理的資源是在一起的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是放在同一塊記憶體中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所以才會說侵入式。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SmartPointer</a:t>
            </a:r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\SmartPointer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.sln of github.com/jjlee9/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我們面對的問題為一個好幾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bytes,56993*32=1,823,776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目前的狀態為堪為複用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但後果不負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抱歉人老了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精神不足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。開玩笑的。但你來問我的話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我至少會幫你看一下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但只是一下喔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MonitorModuloVector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比較脆弱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條件嚴苛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使用時要充分滿足條件。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這個程式寫得好不好的判斷標準因人而異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如果覺得我寫得還可以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你也許可以從中學到一些東西。如果寫得不好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也可以引以為鑑。當然最好可以告訴我怎樣可以改得更好。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Scott Meyers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C++ Third Edition (ISBN 978-0321334879)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More Effective C++ (ISBN 978-0201633719)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 (ISBN 978-1491903995)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他是一位很會演講的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律師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法律。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Andrei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Alexandrescu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Modern C++ Design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這本書第一遍看覺得很硬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看不太懂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可是愛不釋手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所以我看了三遍。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Scott Meyers">
            <a:extLst>
              <a:ext uri="{FF2B5EF4-FFF2-40B4-BE49-F238E27FC236}">
                <a16:creationId xmlns:a16="http://schemas.microsoft.com/office/drawing/2014/main" id="{4D1F66BF-0B49-4B45-8F76-D29C90AE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2" y="944499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ndrei Alexandrescu」的圖片搜尋結果">
            <a:extLst>
              <a:ext uri="{FF2B5EF4-FFF2-40B4-BE49-F238E27FC236}">
                <a16:creationId xmlns:a16="http://schemas.microsoft.com/office/drawing/2014/main" id="{D28CA44E-7A2F-4D6B-ABCC-7D6FFB7B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0" y="4026495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Herb Sutter (Microsoft)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Exceptional C++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ISO C++ committee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召集人（主席）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convener (chair)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超級會演講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找他有關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linkClick r:id="rId2"/>
              </a:rPr>
              <a:t>https://herbsutter.com/gotw/</a:t>
            </a:r>
            <a:r>
              <a:rPr lang="en-US" dirty="0"/>
              <a:t> (</a:t>
            </a:r>
            <a:r>
              <a:rPr lang="zh-TW" altLang="en-US" dirty="0"/>
              <a:t>很棒</a:t>
            </a:r>
            <a:r>
              <a:rPr lang="en-US" dirty="0"/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Bjarne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Stroustrup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他的書評價也很高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只是我沒看過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不敢亂推薦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之父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「Herb Sutter」的圖片搜尋結果">
            <a:extLst>
              <a:ext uri="{FF2B5EF4-FFF2-40B4-BE49-F238E27FC236}">
                <a16:creationId xmlns:a16="http://schemas.microsoft.com/office/drawing/2014/main" id="{37111959-F6E7-46AA-A4F4-DF7C077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Bjarne Stroustrup」的圖片搜尋結果">
            <a:extLst>
              <a:ext uri="{FF2B5EF4-FFF2-40B4-BE49-F238E27FC236}">
                <a16:creationId xmlns:a16="http://schemas.microsoft.com/office/drawing/2014/main" id="{095CB172-83F8-4B0A-B256-E0B34973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771777"/>
            <a:ext cx="1395500" cy="13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6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Sean Parent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Software Engineer at Adobe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Better Code: Runtime Polymorphism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 Seasoning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9:00 ~ 25:40)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Stephan T.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Lavavej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2014: STL Features And Implementation Techniques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34:30 ~ 41:40)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94E1-634C-49BE-A6DE-6B6B029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3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han T. Lavavej">
            <a:extLst>
              <a:ext uri="{FF2B5EF4-FFF2-40B4-BE49-F238E27FC236}">
                <a16:creationId xmlns:a16="http://schemas.microsoft.com/office/drawing/2014/main" id="{DD282B20-AE43-4CAA-8AE2-BADCEF3D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553116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redundant,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sz="15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41" y="944499"/>
            <a:ext cx="11457541" cy="5498342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真實情況下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!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winAppInfoList.erase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(std::unique(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560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21131</TotalTime>
  <Words>7063</Words>
  <Application>Microsoft Office PowerPoint</Application>
  <PresentationFormat>Widescreen</PresentationFormat>
  <Paragraphs>221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Calisto MT</vt:lpstr>
      <vt:lpstr>Courier New</vt:lpstr>
      <vt:lpstr>Wingdings</vt:lpstr>
      <vt:lpstr>Wingdings 2</vt:lpstr>
      <vt:lpstr>Slate</vt:lpstr>
      <vt:lpstr>JJ的C++筆記(鈔票?)</vt:lpstr>
      <vt:lpstr>工程師的多樣性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 (&amp;&amp;)</vt:lpstr>
      <vt:lpstr>R-value reference</vt:lpstr>
      <vt:lpstr>R-value reference</vt:lpstr>
      <vt:lpstr>Exception</vt:lpstr>
      <vt:lpstr>Exception</vt:lpstr>
      <vt:lpstr>異常</vt:lpstr>
      <vt:lpstr>Exception</vt:lpstr>
      <vt:lpstr>Monitor</vt:lpstr>
      <vt:lpstr>Monitor</vt:lpstr>
      <vt:lpstr>Monitor</vt:lpstr>
      <vt:lpstr>Monitor</vt:lpstr>
      <vt:lpstr>Others</vt:lpstr>
      <vt:lpstr>Others</vt:lpstr>
      <vt:lpstr>Others</vt:lpstr>
      <vt:lpstr>Others</vt:lpstr>
      <vt:lpstr>Others</vt:lpstr>
      <vt:lpstr>Smart Pointer</vt:lpstr>
      <vt:lpstr>Smart Pointer</vt:lpstr>
      <vt:lpstr>Smart Pointer</vt:lpstr>
      <vt:lpstr>Smart Pointer</vt:lpstr>
      <vt:lpstr>MyCapture</vt:lpstr>
      <vt:lpstr>MyCapture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145</cp:revision>
  <dcterms:created xsi:type="dcterms:W3CDTF">2019-12-06T03:35:38Z</dcterms:created>
  <dcterms:modified xsi:type="dcterms:W3CDTF">2020-02-17T02:49:51Z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