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8"/>
  </p:notesMasterIdLst>
  <p:sldIdLst>
    <p:sldId id="256" r:id="rId5"/>
    <p:sldId id="263" r:id="rId6"/>
    <p:sldId id="264" r:id="rId7"/>
    <p:sldId id="265" r:id="rId8"/>
    <p:sldId id="266" r:id="rId9"/>
    <p:sldId id="268" r:id="rId10"/>
    <p:sldId id="269" r:id="rId11"/>
    <p:sldId id="273" r:id="rId12"/>
    <p:sldId id="274" r:id="rId13"/>
    <p:sldId id="272" r:id="rId14"/>
    <p:sldId id="270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69" autoAdjust="0"/>
  </p:normalViewPr>
  <p:slideViewPr>
    <p:cSldViewPr snapToGrid="0">
      <p:cViewPr varScale="1">
        <p:scale>
          <a:sx n="95" d="100"/>
          <a:sy n="95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1DC14A-439F-4AC5-96C9-6B88A4F191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5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l/wiki/RAII-resource-wrapp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>
                <a:effectLst/>
              </a:rPr>
              <a:t>Shared Pointer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43189"/>
            <a:ext cx="12191999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HLOCAL – resources allocated with ‘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LocalAlloc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()’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hlocal_deleter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 = void&gt;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unique_hlocal_ptr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hlocal_deleter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foo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make_unique_hlocal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&lt;Foo&gt;(…);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make_unique_hlocal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&lt;Foo[]&gt;(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array_size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LPVOID - resources allocated with ‘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CoTaskMemAlloc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()’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 = void&gt;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foo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make_unique_cotaskmem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&lt;Foo&gt;(…);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make_unique_cotaskmem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&lt;Foo[]&gt;(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array_size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1033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PWSTR - resources allocated with ‘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CoTaskMemAlloc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()’</a:t>
            </a: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&lt;PWSTR,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str =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make_cotaskmem_string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(“a string”);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WTSFreeMemory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NCryptFreeBuffer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BCryptFreeBuffer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LsaFreeReturnBuffer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LsaLookupFreeMemory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WcmFreeMemory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WlanFreeMemory</a:t>
            </a:r>
            <a:endParaRPr lang="en-US" altLang="zh-TW" sz="8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BCryptCloseAlgorithmProvider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BCryptDestroyHash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BCryptDestroyKey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BCryptDestroySecret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SysFreeString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CertFreeCertificateChain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CertFreeCertificateContext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CoRevokeClassObject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MIDL_user_free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DestroyAccelerator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DeleteObject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CertCloseStore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CM_Unregister_Notification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CryptDestroyHash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CryptDestroyKey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CryptReleaseContext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DestroyCursor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DeleteDC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EndPaint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ReleaseDC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CloseDesktop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FindClose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FindCloseChangeNotification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GlobalUnlock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65144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UnhookWinEvent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CloseWindowStation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FreeMibTable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NCryptFreeObject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ClosePackageInfo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pclose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DestroyPrivateObjectSecurity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RpcBindingFree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RpcBindingVectorFree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MesHandleFree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RpcStringFreeW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SCardReleaseContext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CloseServiceHandle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FreeSid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closesocket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CloseThreadpoolIo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CloseThreadpoolTimer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CloseThreadpoolWait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CloseThreadpoolWork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TlsFree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WdfObjectDelete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WdfObjectDereferenceWithTag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WerReportCloseHandle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WinHttpCloseHandle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CloseWlanHandle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IoFreeIrp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IoFreeWorkItem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ZwClose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Please refer to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https://github.com/Microsoft/wil/wiki/RAII-resource-wrappers</a:t>
            </a:r>
            <a:endParaRPr lang="en-US" altLang="zh-TW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3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h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shared_storage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裡存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的地方。而其存放的方式是以</a:t>
            </a:r>
            <a:r>
              <a:rPr lang="en-US" altLang="zh-TW" sz="20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z="20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的方式存放的。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pubic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shared_storage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的一個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parameter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是一個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Both copy constructor and copy assignment are enabled.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它也被設計可以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可以偷無名的小孩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),Both move constructor and move assignment are enabled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shared_any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shared_storage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shared_any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unique_hfile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shared_hfile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25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設計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180" y="1043189"/>
            <a:ext cx="11140964" cy="541269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會有一個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指向資源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 block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去放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 counter(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for use count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。當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count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減到零時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weak count + use count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減到零時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 block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釋放。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enable_shared_from_this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Foo: public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enable_shared_from_this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&lt;Foo&gt;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getFoo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shared_from_this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Foo has a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pointing to the control block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通常如果我們的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不指定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就是在解構時如果計數器為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去</a:t>
            </a:r>
            <a:r>
              <a:rPr lang="en-US" altLang="zh-TW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也是放在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control block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此計數器是侵入我們設計的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它是在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OK,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使用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74" y="1043189"/>
            <a:ext cx="11826910" cy="5412695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程式中不同的職責分享資源的擁有權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直到所有的職責都結束了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才釋放掉此資源。</a:t>
            </a:r>
            <a:endParaRPr lang="en-US" altLang="zh-TW" sz="19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例如一份記憶體裡存放這硬碟一個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的內容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我想要壓縮此內容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職責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1),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並且要計算此內容的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職責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Baesd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on C++ 20 [Visual Studio 2019 version: 16.7.0],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p = std::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(BYTE[])(HD_BLOCK_SIZE);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pCompress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p; //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分享擁有權給壓縮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職責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into a “compress” queue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pHash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p; //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分享擁有權給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hash-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職責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或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push into a “hash” queue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當沒牽涉到擁有權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(ownership)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可用以下的方法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sz="1900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z="1900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sz="1900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sz="1900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sz="1900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sz="1900" strike="sngStrik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如何操作成員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(member data):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重要的是職責分配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盡量在</a:t>
            </a:r>
            <a:r>
              <a:rPr lang="zh-TW" altLang="en-US" sz="19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一個點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的職責完全分配出去。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只需要被四個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 access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。我們可以先將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給一個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 variable,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如此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的職責就結束了。此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 variable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給四個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。千萬不要直接把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分四次給四個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這樣就很難安全的使用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了。</a:t>
            </a:r>
            <a:endParaRPr lang="en-US" altLang="zh-TW" sz="19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稍好的用法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byte = unsigned char;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&lt;byte[]&gt;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6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</a:t>
            </a:r>
            <a:r>
              <a:rPr lang="en-US" sz="16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responsible for dispatch to diff threads</a:t>
            </a:r>
            <a:b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std::vector&lt;std::thread&gt; threads;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n-NO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threads.push_back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(std::thread([</a:t>
            </a:r>
            <a:r>
              <a:rPr lang="en-US" sz="16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 // copied to 4 threads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f(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sptr.get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n-NO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threads[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].join();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5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/>
              </a:rPr>
              <a:t>不好的用法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byte = unsigned char;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&lt;byte[]&gt;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std::vector&lt;std::thread&gt; threads;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n-NO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threads.push_back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(std::thread([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 // copied to 4 threads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nn-NO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threads[</a:t>
            </a:r>
            <a:r>
              <a:rPr lang="en-US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].join();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6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tx1"/>
                </a:solidFill>
                <a:effectLst/>
              </a:rPr>
              <a:t>再進一步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m_shared_ptr.reset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and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 atomic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C++ 20 </a:t>
            </a:r>
            <a:r>
              <a:rPr lang="en-US" altLang="zh-TW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std::atomic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&lt;T&gt;&gt;</a:t>
            </a:r>
            <a:r>
              <a:rPr lang="en-US" altLang="zh-TW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altLang="zh-TW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有可能被修改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(write)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多次之後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才被讀取一次。這個問題有可能很重要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也有可能不重要。譬如進來的是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 frame,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而你允許掉幀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那問題就不大。但如果是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 frame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的話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可能就慘了。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有牽涉到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 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首先要問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你用什麼機制來保障資料的可用性及一致性。你用了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mutex, critical section, concurrent container (queue, dictionary, …), …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先釐清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 write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。有時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 writer single reader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即可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有時是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 writers single reader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才行。當然也有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 writer multiple readers,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甚至是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 writers multiple readers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對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 writer single reader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而言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如果可以用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implemment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circular queue,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效率是很高的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只不過會有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的考量。我覺得對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的壓縮來看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應該是不錯的選擇。如果選擇的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 size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足夠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應該不會有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的問題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否則即是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不夠快。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Libraries: </a:t>
            </a:r>
            <a:r>
              <a:rPr lang="en-US" dirty="0">
                <a:solidFill>
                  <a:srgbClr val="E9805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https://github.com/microsoft/wil</a:t>
            </a:r>
            <a:endParaRPr lang="en-US" dirty="0">
              <a:solidFill>
                <a:srgbClr val="E9805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Manages a non-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opaque handle (HANDLE, HKEY, PSECURITY_DESCRIPTOR, …)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resource.h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pointer_access_all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pointer_storage_t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invalid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reresource_policy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有定義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執行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也依據輸入的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來定義什麼值是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什麼值是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22" y="1043189"/>
            <a:ext cx="11786716" cy="5412695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裡存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的地方。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pubic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的一個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parameter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會在適當的時機呼叫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。</a:t>
            </a:r>
            <a:endParaRPr lang="en-US" altLang="zh-TW" sz="19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是一個不能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為什麼不能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copy?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因為這個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帶有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fuction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destruction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時會呼叫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。如果能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的話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就會被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兩次。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 both copy constructor and copy assignment are deleted.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pointer,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details::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pointer_access_all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pointer_storage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pointer,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pointer,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invalid =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pointer_invalid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&lt;pointer,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pointer_storage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invalid,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pointer_invalid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&gt;&gt;&gt;;</a:t>
            </a:r>
          </a:p>
        </p:txBody>
      </p:sp>
    </p:spTree>
    <p:extLst>
      <p:ext uri="{BB962C8B-B14F-4D97-AF65-F5344CB8AC3E}">
        <p14:creationId xmlns:p14="http://schemas.microsoft.com/office/powerpoint/2010/main" val="1642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handle_invalid_resource_policy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&lt;HANDLE,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pointer_access_all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HANDLE, INT_PTR, -1, HANDLE&gt;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static bool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(HANDLE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return ((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INVALID_HANDLE_VALUE) &amp;&amp; 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}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unique_any_handle_invalid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handle_invalid_resource_policy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unique_any_handle_invalid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unique_hfile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handle_null_only_resource_policy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&lt;HANDLE,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static bool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(HANDLE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return 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unique_any_handle_null_only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handle_null_only_resource_policy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unique_any_handle_null_only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unique_process_handle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9478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39063</TotalTime>
  <Words>2710</Words>
  <Application>Microsoft Office PowerPoint</Application>
  <PresentationFormat>Widescreen</PresentationFormat>
  <Paragraphs>86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Courier New</vt:lpstr>
      <vt:lpstr>Wingdings 2</vt:lpstr>
      <vt:lpstr>Slate</vt:lpstr>
      <vt:lpstr>Shared Pointer</vt:lpstr>
      <vt:lpstr>設計</vt:lpstr>
      <vt:lpstr>使用</vt:lpstr>
      <vt:lpstr>稍好的用法</vt:lpstr>
      <vt:lpstr>不好的用法</vt:lpstr>
      <vt:lpstr>再進一步</vt:lpstr>
      <vt:lpstr>WIL resource.h (簡化)</vt:lpstr>
      <vt:lpstr>WIL resource.h (簡化)</vt:lpstr>
      <vt:lpstr>WIL resource.h (簡化)</vt:lpstr>
      <vt:lpstr>WIL resource.h</vt:lpstr>
      <vt:lpstr>WIL resource.h</vt:lpstr>
      <vt:lpstr>WIL resource.h</vt:lpstr>
      <vt:lpstr>WIL resource.h h (簡化)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212</cp:revision>
  <dcterms:created xsi:type="dcterms:W3CDTF">2019-12-06T03:35:38Z</dcterms:created>
  <dcterms:modified xsi:type="dcterms:W3CDTF">2020-08-31T07:07:37Z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2019-12-06T04:34:46.0237370Z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3fcb600d-1ec2-4958-ba58-76f048d7da16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0x0101004D63FE6916634947B53A223223127A7D</vt:lpwstr>
  </property>
</Properties>
</file>