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8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9" r:id="rId21"/>
    <p:sldId id="280" r:id="rId22"/>
    <p:sldId id="281" r:id="rId23"/>
    <p:sldId id="282" r:id="rId24"/>
    <p:sldId id="278" r:id="rId25"/>
    <p:sldId id="275" r:id="rId26"/>
    <p:sldId id="276" r:id="rId27"/>
    <p:sldId id="277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"Hello ";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"world";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"Hello world"; 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Employee(std::string employeeId, std::string firstName, std::string lastName);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explicit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3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300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"CEO"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 "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"is overpaid"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 – 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並且將最上面的值移除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將最上面的指標指向下面的值。將無法達成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Blocked Programming Example 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&lt;mutex&gt;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I cannot use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shared_timed_mutex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0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Blocked Programming Example 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Lambda</a:t>
            </a:r>
            <a:r>
              <a:rPr lang="zh-TW" altLang="en-US" dirty="0"/>
              <a:t>是小偷（偷偷摸摸）？還是大隱隱於市（光明正大的偷偷摸摸）？</a:t>
            </a:r>
            <a:br>
              <a:rPr lang="en-US" altLang="zh-TW" dirty="0"/>
            </a:br>
            <a:r>
              <a:rPr lang="en-US" dirty="0">
                <a:effectLst/>
              </a:rPr>
              <a:t>Anonymous</a:t>
            </a:r>
            <a:r>
              <a:rPr lang="zh-TW" altLang="en-US" dirty="0"/>
              <a:t> （匿名）</a:t>
            </a:r>
            <a:r>
              <a:rPr lang="en-US" dirty="0">
                <a:effectLst/>
              </a:rPr>
              <a:t> function object,</a:t>
            </a:r>
            <a:r>
              <a:rPr lang="zh-TW" altLang="en-US" dirty="0"/>
              <a:t>我所謂的偷偷摸摸就是指匿名。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</a:rPr>
              <a:t>依據檔案路徑名稱行號產生</a:t>
            </a:r>
            <a:r>
              <a:rPr lang="en-US" altLang="zh-TW" dirty="0">
                <a:effectLst/>
              </a:rPr>
              <a:t>class</a:t>
            </a:r>
            <a:r>
              <a:rPr lang="zh-TW" altLang="en-US" dirty="0">
                <a:effectLst/>
              </a:rPr>
              <a:t>名稱</a:t>
            </a:r>
            <a:r>
              <a:rPr lang="zh-TW" altLang="en-US" dirty="0"/>
              <a:t>？應該還不只。</a:t>
            </a:r>
            <a:br>
              <a:rPr lang="en-US" altLang="zh-TW" dirty="0"/>
            </a:b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>
                <a:effectLst/>
              </a:rPr>
              <a:t>檔案</a:t>
            </a:r>
            <a:r>
              <a:rPr lang="en-US" altLang="zh-TW" dirty="0">
                <a:effectLst/>
              </a:rPr>
              <a:t>C:\A\B.cpp line12 </a:t>
            </a:r>
            <a:r>
              <a:rPr lang="en-US" altLang="zh-TW" dirty="0">
                <a:solidFill>
                  <a:srgbClr val="00B0F0"/>
                </a:solidFill>
              </a:rPr>
              <a:t>[]</a:t>
            </a:r>
            <a:r>
              <a:rPr lang="en-US" altLang="zh-TW" dirty="0">
                <a:solidFill>
                  <a:srgbClr val="00B050"/>
                </a:solidFill>
              </a:rPr>
              <a:t>()</a:t>
            </a:r>
            <a:r>
              <a:rPr lang="en-US" altLang="zh-TW" dirty="0">
                <a:solidFill>
                  <a:srgbClr val="FF0000"/>
                </a:solidFill>
              </a:rPr>
              <a:t>{}</a:t>
            </a:r>
            <a:r>
              <a:rPr lang="zh-TW" altLang="en-US" dirty="0"/>
              <a:t>所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</a:t>
            </a:r>
            <a:r>
              <a:rPr lang="zh-TW" altLang="en-US" dirty="0"/>
              <a:t>匿名</a:t>
            </a:r>
            <a:r>
              <a:rPr lang="en-US" altLang="zh-TW" dirty="0"/>
              <a:t>class</a:t>
            </a:r>
            <a:r>
              <a:rPr lang="zh-TW" altLang="en-US" dirty="0"/>
              <a:t>可以如下。</a:t>
            </a:r>
            <a:endParaRPr lang="en-US" altLang="zh-TW" dirty="0"/>
          </a:p>
          <a:p>
            <a:pPr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</a:t>
            </a:r>
            <a:r>
              <a:rPr lang="zh-TW" altLang="en-US" dirty="0"/>
              <a:t>匿名</a:t>
            </a:r>
            <a:r>
              <a:rPr lang="en-US" altLang="zh-TW" dirty="0"/>
              <a:t>class</a:t>
            </a:r>
            <a:r>
              <a:rPr lang="zh-TW" altLang="en-US" dirty="0"/>
              <a:t>有可能不一樣。</a:t>
            </a:r>
            <a:br>
              <a:rPr lang="en-US" altLang="zh-TW" dirty="0"/>
            </a:br>
            <a:r>
              <a:rPr lang="en-US" altLang="zh-TW" dirty="0"/>
              <a:t>Lambda</a:t>
            </a:r>
            <a:r>
              <a:rPr lang="zh-TW" altLang="en-US" dirty="0"/>
              <a:t>產生的是</a:t>
            </a:r>
            <a:r>
              <a:rPr lang="en-US" dirty="0">
                <a:effectLst/>
              </a:rPr>
              <a:t>object</a:t>
            </a:r>
            <a:r>
              <a:rPr lang="zh-TW" altLang="en-US" dirty="0">
                <a:effectLst/>
              </a:rPr>
              <a:t>不是</a:t>
            </a:r>
            <a:r>
              <a:rPr lang="en-US" altLang="zh-TW" dirty="0">
                <a:effectLst/>
              </a:rPr>
              <a:t>class</a:t>
            </a:r>
            <a:r>
              <a:rPr lang="zh-TW" altLang="en-US" dirty="0">
                <a:effectLst/>
              </a:rPr>
              <a:t>哦</a:t>
            </a:r>
            <a:r>
              <a:rPr lang="zh-TW" altLang="en-US" dirty="0"/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Blocked Programming Example 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題目為一個好幾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</a:t>
            </a:r>
            <a:r>
              <a:rPr lang="en-US" altLang="zh-TW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10424</TotalTime>
  <Words>4361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Calisto MT</vt:lpstr>
      <vt:lpstr>Courier New</vt:lpstr>
      <vt:lpstr>Wingdings</vt:lpstr>
      <vt:lpstr>Wingdings 2</vt:lpstr>
      <vt:lpstr>Slate</vt:lpstr>
      <vt:lpstr>JJ的C++筆記(鈔票?)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</vt:lpstr>
      <vt:lpstr>R-value reference</vt:lpstr>
      <vt:lpstr>Exception</vt:lpstr>
      <vt:lpstr>Exception</vt:lpstr>
      <vt:lpstr>異常</vt:lpstr>
      <vt:lpstr>Exception</vt:lpstr>
      <vt:lpstr>Blocked Programming Example </vt:lpstr>
      <vt:lpstr>Blocked Programming Example </vt:lpstr>
      <vt:lpstr>Blocked Programming Example </vt:lpstr>
      <vt:lpstr>Others</vt:lpstr>
      <vt:lpstr>Smart Pointer</vt:lpstr>
      <vt:lpstr>Smart Pointer</vt:lpstr>
      <vt:lpstr>Smart Pointer</vt:lpstr>
      <vt:lpstr>MyCapture</vt:lpstr>
      <vt:lpstr>MyCapture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 (Beyondsoft)</cp:lastModifiedBy>
  <cp:revision>7</cp:revision>
  <dcterms:created xsi:type="dcterms:W3CDTF">2019-12-06T03:35:38Z</dcterms:created>
  <dcterms:modified xsi:type="dcterms:W3CDTF">2019-12-26T05:56:58Z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