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44"/>
  </p:notesMasterIdLst>
  <p:sldIdLst>
    <p:sldId id="256" r:id="rId5"/>
    <p:sldId id="263" r:id="rId6"/>
    <p:sldId id="299" r:id="rId7"/>
    <p:sldId id="258" r:id="rId8"/>
    <p:sldId id="262" r:id="rId9"/>
    <p:sldId id="264" r:id="rId10"/>
    <p:sldId id="260" r:id="rId11"/>
    <p:sldId id="265" r:id="rId12"/>
    <p:sldId id="288" r:id="rId13"/>
    <p:sldId id="289" r:id="rId14"/>
    <p:sldId id="266" r:id="rId15"/>
    <p:sldId id="267" r:id="rId16"/>
    <p:sldId id="268" r:id="rId17"/>
    <p:sldId id="269" r:id="rId18"/>
    <p:sldId id="273" r:id="rId19"/>
    <p:sldId id="274" r:id="rId20"/>
    <p:sldId id="293" r:id="rId21"/>
    <p:sldId id="270" r:id="rId22"/>
    <p:sldId id="271" r:id="rId23"/>
    <p:sldId id="272" r:id="rId24"/>
    <p:sldId id="279" r:id="rId25"/>
    <p:sldId id="296" r:id="rId26"/>
    <p:sldId id="295" r:id="rId27"/>
    <p:sldId id="281" r:id="rId28"/>
    <p:sldId id="282" r:id="rId29"/>
    <p:sldId id="278" r:id="rId30"/>
    <p:sldId id="292" r:id="rId31"/>
    <p:sldId id="290" r:id="rId32"/>
    <p:sldId id="291" r:id="rId33"/>
    <p:sldId id="294" r:id="rId34"/>
    <p:sldId id="275" r:id="rId35"/>
    <p:sldId id="276" r:id="rId36"/>
    <p:sldId id="277" r:id="rId37"/>
    <p:sldId id="297" r:id="rId38"/>
    <p:sldId id="283" r:id="rId39"/>
    <p:sldId id="284" r:id="rId40"/>
    <p:sldId id="286" r:id="rId41"/>
    <p:sldId id="28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31885-EE06-4158-82B3-1B462A08B6D0}" v="12279" dt="2019-12-26T05:56:49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6369" autoAdjust="0"/>
  </p:normalViewPr>
  <p:slideViewPr>
    <p:cSldViewPr snapToGrid="0">
      <p:cViewPr varScale="1">
        <p:scale>
          <a:sx n="87" d="100"/>
          <a:sy n="87" d="100"/>
        </p:scale>
        <p:origin x="120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.J. Lee (Beyondsoft)" userId="d8c9cb5e-ba96-402a-9187-09b377dd099e" providerId="ADAL" clId="{D7F31885-EE06-4158-82B3-1B462A08B6D0}"/>
    <pc:docChg chg="undo custSel addSld delSld modSld sldOrd">
      <pc:chgData name="J.J. Lee (Beyondsoft)" userId="d8c9cb5e-ba96-402a-9187-09b377dd099e" providerId="ADAL" clId="{D7F31885-EE06-4158-82B3-1B462A08B6D0}" dt="2019-12-26T05:56:49.442" v="1640" actId="400"/>
      <pc:docMkLst>
        <pc:docMk/>
      </pc:docMkLst>
      <pc:sldChg chg="modSp">
        <pc:chgData name="J.J. Lee (Beyondsoft)" userId="d8c9cb5e-ba96-402a-9187-09b377dd099e" providerId="ADAL" clId="{D7F31885-EE06-4158-82B3-1B462A08B6D0}" dt="2019-12-26T05:39:17.501" v="1566"/>
        <pc:sldMkLst>
          <pc:docMk/>
          <pc:sldMk cId="207499486" sldId="263"/>
        </pc:sldMkLst>
        <pc:spChg chg="mod">
          <ac:chgData name="J.J. Lee (Beyondsoft)" userId="d8c9cb5e-ba96-402a-9187-09b377dd099e" providerId="ADAL" clId="{D7F31885-EE06-4158-82B3-1B462A08B6D0}" dt="2019-12-26T05:39:17.501" v="1566"/>
          <ac:spMkLst>
            <pc:docMk/>
            <pc:sldMk cId="207499486" sldId="263"/>
            <ac:spMk id="3" creationId="{2F840F1F-E23F-4334-943C-3F1A7A2E80AA}"/>
          </ac:spMkLst>
        </pc:spChg>
      </pc:sldChg>
      <pc:sldChg chg="modSp">
        <pc:chgData name="J.J. Lee (Beyondsoft)" userId="d8c9cb5e-ba96-402a-9187-09b377dd099e" providerId="ADAL" clId="{D7F31885-EE06-4158-82B3-1B462A08B6D0}" dt="2019-12-25T04:20:20.108" v="541" actId="207"/>
        <pc:sldMkLst>
          <pc:docMk/>
          <pc:sldMk cId="533089619" sldId="265"/>
        </pc:sldMkLst>
        <pc:spChg chg="mod">
          <ac:chgData name="J.J. Lee (Beyondsoft)" userId="d8c9cb5e-ba96-402a-9187-09b377dd099e" providerId="ADAL" clId="{D7F31885-EE06-4158-82B3-1B462A08B6D0}" dt="2019-12-25T04:20:20.108" v="541" actId="207"/>
          <ac:spMkLst>
            <pc:docMk/>
            <pc:sldMk cId="533089619" sldId="265"/>
            <ac:spMk id="8" creationId="{DC67DF6A-8C1B-4E83-9294-28316B9261F0}"/>
          </ac:spMkLst>
        </pc:spChg>
      </pc:sldChg>
      <pc:sldChg chg="modSp">
        <pc:chgData name="J.J. Lee (Beyondsoft)" userId="d8c9cb5e-ba96-402a-9187-09b377dd099e" providerId="ADAL" clId="{D7F31885-EE06-4158-82B3-1B462A08B6D0}" dt="2019-12-25T04:31:26.897" v="550" actId="207"/>
        <pc:sldMkLst>
          <pc:docMk/>
          <pc:sldMk cId="2963830641" sldId="274"/>
        </pc:sldMkLst>
        <pc:spChg chg="mod">
          <ac:chgData name="J.J. Lee (Beyondsoft)" userId="d8c9cb5e-ba96-402a-9187-09b377dd099e" providerId="ADAL" clId="{D7F31885-EE06-4158-82B3-1B462A08B6D0}" dt="2019-12-25T04:31:26.897" v="550" actId="207"/>
          <ac:spMkLst>
            <pc:docMk/>
            <pc:sldMk cId="2963830641" sldId="274"/>
            <ac:spMk id="8" creationId="{DC67DF6A-8C1B-4E83-9294-28316B9261F0}"/>
          </ac:spMkLst>
        </pc:spChg>
      </pc:sldChg>
      <pc:sldChg chg="modSp mod modAnim">
        <pc:chgData name="J.J. Lee (Beyondsoft)" userId="d8c9cb5e-ba96-402a-9187-09b377dd099e" providerId="ADAL" clId="{D7F31885-EE06-4158-82B3-1B462A08B6D0}" dt="2019-12-26T05:45:48.498" v="1611" actId="20577"/>
        <pc:sldMkLst>
          <pc:docMk/>
          <pc:sldMk cId="2494860280" sldId="277"/>
        </pc:sldMkLst>
        <pc:spChg chg="mod">
          <ac:chgData name="J.J. Lee (Beyondsoft)" userId="d8c9cb5e-ba96-402a-9187-09b377dd099e" providerId="ADAL" clId="{D7F31885-EE06-4158-82B3-1B462A08B6D0}" dt="2019-12-26T05:45:48.498" v="1611" actId="20577"/>
          <ac:spMkLst>
            <pc:docMk/>
            <pc:sldMk cId="2494860280" sldId="277"/>
            <ac:spMk id="8" creationId="{DC67DF6A-8C1B-4E83-9294-28316B9261F0}"/>
          </ac:spMkLst>
        </pc:spChg>
      </pc:sldChg>
      <pc:sldChg chg="modSp add del ord modAnim">
        <pc:chgData name="J.J. Lee (Beyondsoft)" userId="d8c9cb5e-ba96-402a-9187-09b377dd099e" providerId="ADAL" clId="{D7F31885-EE06-4158-82B3-1B462A08B6D0}" dt="2019-12-26T03:51:48.364" v="1360"/>
        <pc:sldMkLst>
          <pc:docMk/>
          <pc:sldMk cId="1917288702" sldId="278"/>
        </pc:sldMkLst>
        <pc:spChg chg="mod">
          <ac:chgData name="J.J. Lee (Beyondsoft)" userId="d8c9cb5e-ba96-402a-9187-09b377dd099e" providerId="ADAL" clId="{D7F31885-EE06-4158-82B3-1B462A08B6D0}" dt="2019-12-26T03:51:48.364" v="1360"/>
          <ac:spMkLst>
            <pc:docMk/>
            <pc:sldMk cId="1917288702" sldId="278"/>
            <ac:spMk id="8" creationId="{DC67DF6A-8C1B-4E83-9294-28316B9261F0}"/>
          </ac:spMkLst>
        </pc:spChg>
      </pc:sldChg>
      <pc:sldChg chg="addSp delSp modSp setBg modAnim">
        <pc:chgData name="J.J. Lee (Beyondsoft)" userId="d8c9cb5e-ba96-402a-9187-09b377dd099e" providerId="ADAL" clId="{D7F31885-EE06-4158-82B3-1B462A08B6D0}" dt="2019-12-26T05:56:49.442" v="1640" actId="400"/>
        <pc:sldMkLst>
          <pc:docMk/>
          <pc:sldMk cId="887808269" sldId="279"/>
        </pc:sldMkLst>
        <pc:spChg chg="add del">
          <ac:chgData name="J.J. Lee (Beyondsoft)" userId="d8c9cb5e-ba96-402a-9187-09b377dd099e" providerId="ADAL" clId="{D7F31885-EE06-4158-82B3-1B462A08B6D0}" dt="2019-12-26T05:52:06.856" v="1617"/>
          <ac:spMkLst>
            <pc:docMk/>
            <pc:sldMk cId="887808269" sldId="279"/>
            <ac:spMk id="3" creationId="{1AA0EC43-E61D-4FBB-9B84-186472590337}"/>
          </ac:spMkLst>
        </pc:spChg>
        <pc:spChg chg="mod">
          <ac:chgData name="J.J. Lee (Beyondsoft)" userId="d8c9cb5e-ba96-402a-9187-09b377dd099e" providerId="ADAL" clId="{D7F31885-EE06-4158-82B3-1B462A08B6D0}" dt="2019-12-26T05:56:49.442" v="1640" actId="400"/>
          <ac:spMkLst>
            <pc:docMk/>
            <pc:sldMk cId="887808269" sldId="279"/>
            <ac:spMk id="8" creationId="{DC67DF6A-8C1B-4E83-9294-28316B9261F0}"/>
          </ac:spMkLst>
        </pc:spChg>
      </pc:sldChg>
      <pc:sldChg chg="modSp add del ord">
        <pc:chgData name="J.J. Lee (Beyondsoft)" userId="d8c9cb5e-ba96-402a-9187-09b377dd099e" providerId="ADAL" clId="{D7F31885-EE06-4158-82B3-1B462A08B6D0}" dt="2019-12-23T08:48:16.816" v="359" actId="20577"/>
        <pc:sldMkLst>
          <pc:docMk/>
          <pc:sldMk cId="109073527" sldId="280"/>
        </pc:sldMkLst>
        <pc:spChg chg="mod">
          <ac:chgData name="J.J. Lee (Beyondsoft)" userId="d8c9cb5e-ba96-402a-9187-09b377dd099e" providerId="ADAL" clId="{D7F31885-EE06-4158-82B3-1B462A08B6D0}" dt="2019-12-23T08:48:16.816" v="359" actId="20577"/>
          <ac:spMkLst>
            <pc:docMk/>
            <pc:sldMk cId="109073527" sldId="280"/>
            <ac:spMk id="8" creationId="{DC67DF6A-8C1B-4E83-9294-28316B9261F0}"/>
          </ac:spMkLst>
        </pc:spChg>
      </pc:sldChg>
      <pc:sldChg chg="modSp add del mod ord">
        <pc:chgData name="J.J. Lee (Beyondsoft)" userId="d8c9cb5e-ba96-402a-9187-09b377dd099e" providerId="ADAL" clId="{D7F31885-EE06-4158-82B3-1B462A08B6D0}" dt="2019-12-25T05:04:54.963" v="551" actId="20577"/>
        <pc:sldMkLst>
          <pc:docMk/>
          <pc:sldMk cId="309107076" sldId="281"/>
        </pc:sldMkLst>
        <pc:spChg chg="mod">
          <ac:chgData name="J.J. Lee (Beyondsoft)" userId="d8c9cb5e-ba96-402a-9187-09b377dd099e" providerId="ADAL" clId="{D7F31885-EE06-4158-82B3-1B462A08B6D0}" dt="2019-12-25T05:04:54.963" v="551" actId="20577"/>
          <ac:spMkLst>
            <pc:docMk/>
            <pc:sldMk cId="309107076" sldId="281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3T08:48:35.161" v="365" actId="20577"/>
          <ac:spMkLst>
            <pc:docMk/>
            <pc:sldMk cId="309107076" sldId="281"/>
            <ac:spMk id="8" creationId="{DC67DF6A-8C1B-4E83-9294-28316B9261F0}"/>
          </ac:spMkLst>
        </pc:spChg>
      </pc:sldChg>
      <pc:sldChg chg="modSp add del mod ord">
        <pc:chgData name="J.J. Lee (Beyondsoft)" userId="d8c9cb5e-ba96-402a-9187-09b377dd099e" providerId="ADAL" clId="{D7F31885-EE06-4158-82B3-1B462A08B6D0}" dt="2019-12-25T05:05:02.203" v="552" actId="20577"/>
        <pc:sldMkLst>
          <pc:docMk/>
          <pc:sldMk cId="3441387363" sldId="282"/>
        </pc:sldMkLst>
        <pc:spChg chg="mod">
          <ac:chgData name="J.J. Lee (Beyondsoft)" userId="d8c9cb5e-ba96-402a-9187-09b377dd099e" providerId="ADAL" clId="{D7F31885-EE06-4158-82B3-1B462A08B6D0}" dt="2019-12-25T05:05:02.203" v="552" actId="20577"/>
          <ac:spMkLst>
            <pc:docMk/>
            <pc:sldMk cId="3441387363" sldId="282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3T08:49:00.433" v="371" actId="20577"/>
          <ac:spMkLst>
            <pc:docMk/>
            <pc:sldMk cId="3441387363" sldId="282"/>
            <ac:spMk id="8" creationId="{DC67DF6A-8C1B-4E83-9294-28316B9261F0}"/>
          </ac:spMkLst>
        </pc:spChg>
      </pc:sldChg>
      <pc:sldChg chg="modSp mod modAnim">
        <pc:chgData name="J.J. Lee (Beyondsoft)" userId="d8c9cb5e-ba96-402a-9187-09b377dd099e" providerId="ADAL" clId="{D7F31885-EE06-4158-82B3-1B462A08B6D0}" dt="2019-12-26T05:37:54.197" v="1546"/>
        <pc:sldMkLst>
          <pc:docMk/>
          <pc:sldMk cId="3476441918" sldId="283"/>
        </pc:sldMkLst>
        <pc:spChg chg="mod">
          <ac:chgData name="J.J. Lee (Beyondsoft)" userId="d8c9cb5e-ba96-402a-9187-09b377dd099e" providerId="ADAL" clId="{D7F31885-EE06-4158-82B3-1B462A08B6D0}" dt="2019-12-26T03:03:51.520" v="612" actId="20577"/>
          <ac:spMkLst>
            <pc:docMk/>
            <pc:sldMk cId="3476441918" sldId="283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6T05:37:54.197" v="1546"/>
          <ac:spMkLst>
            <pc:docMk/>
            <pc:sldMk cId="3476441918" sldId="283"/>
            <ac:spMk id="8" creationId="{DC67DF6A-8C1B-4E83-9294-28316B9261F0}"/>
          </ac:spMkLst>
        </pc:spChg>
      </pc:sldChg>
      <pc:sldChg chg="modSp add mod modAnim">
        <pc:chgData name="J.J. Lee (Beyondsoft)" userId="d8c9cb5e-ba96-402a-9187-09b377dd099e" providerId="ADAL" clId="{D7F31885-EE06-4158-82B3-1B462A08B6D0}" dt="2019-12-26T05:30:32.998" v="1370" actId="6549"/>
        <pc:sldMkLst>
          <pc:docMk/>
          <pc:sldMk cId="1174426719" sldId="284"/>
        </pc:sldMkLst>
        <pc:spChg chg="mod">
          <ac:chgData name="J.J. Lee (Beyondsoft)" userId="d8c9cb5e-ba96-402a-9187-09b377dd099e" providerId="ADAL" clId="{D7F31885-EE06-4158-82B3-1B462A08B6D0}" dt="2019-12-26T03:03:24.719" v="603" actId="20577"/>
          <ac:spMkLst>
            <pc:docMk/>
            <pc:sldMk cId="1174426719" sldId="284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6T05:30:32.998" v="1370" actId="6549"/>
          <ac:spMkLst>
            <pc:docMk/>
            <pc:sldMk cId="1174426719" sldId="284"/>
            <ac:spMk id="8" creationId="{DC67DF6A-8C1B-4E83-9294-28316B9261F0}"/>
          </ac:spMkLst>
        </pc:spChg>
      </pc:sldChg>
    </pc:docChg>
  </pc:docChgLst>
  <pc:docChgLst>
    <pc:chgData name="J.J. Lee" userId="d8c9cb5e-ba96-402a-9187-09b377dd099e" providerId="ADAL" clId="{D7F31885-EE06-4158-82B3-1B462A08B6D0}"/>
    <pc:docChg chg="undo custSel mod addSld delSld modSld sldOrd">
      <pc:chgData name="J.J. Lee" userId="d8c9cb5e-ba96-402a-9187-09b377dd099e" providerId="ADAL" clId="{D7F31885-EE06-4158-82B3-1B462A08B6D0}" dt="2019-12-13T14:34:25.566" v="11409" actId="20577"/>
      <pc:docMkLst>
        <pc:docMk/>
      </pc:docMkLst>
      <pc:sldChg chg="addSp delSp modSp mod delAnim modAnim">
        <pc:chgData name="J.J. Lee" userId="d8c9cb5e-ba96-402a-9187-09b377dd099e" providerId="ADAL" clId="{D7F31885-EE06-4158-82B3-1B462A08B6D0}" dt="2019-12-10T02:40:31.425" v="8874"/>
        <pc:sldMkLst>
          <pc:docMk/>
          <pc:sldMk cId="1048936605" sldId="256"/>
        </pc:sldMkLst>
        <pc:spChg chg="mod">
          <ac:chgData name="J.J. Lee" userId="d8c9cb5e-ba96-402a-9187-09b377dd099e" providerId="ADAL" clId="{D7F31885-EE06-4158-82B3-1B462A08B6D0}" dt="2019-12-10T02:40:31.425" v="8874"/>
          <ac:spMkLst>
            <pc:docMk/>
            <pc:sldMk cId="1048936605" sldId="256"/>
            <ac:spMk id="2" creationId="{67B987A3-AE05-4DD4-B92A-5BB153BF5168}"/>
          </ac:spMkLst>
        </pc:spChg>
        <pc:spChg chg="del mod">
          <ac:chgData name="J.J. Lee" userId="d8c9cb5e-ba96-402a-9187-09b377dd099e" providerId="ADAL" clId="{D7F31885-EE06-4158-82B3-1B462A08B6D0}" dt="2019-12-06T07:16:03.545" v="1539" actId="478"/>
          <ac:spMkLst>
            <pc:docMk/>
            <pc:sldMk cId="1048936605" sldId="256"/>
            <ac:spMk id="3" creationId="{2F840F1F-E23F-4334-943C-3F1A7A2E80AA}"/>
          </ac:spMkLst>
        </pc:spChg>
        <pc:spChg chg="add del mod">
          <ac:chgData name="J.J. Lee" userId="d8c9cb5e-ba96-402a-9187-09b377dd099e" providerId="ADAL" clId="{D7F31885-EE06-4158-82B3-1B462A08B6D0}" dt="2019-12-06T07:16:18.160" v="1543" actId="478"/>
          <ac:spMkLst>
            <pc:docMk/>
            <pc:sldMk cId="1048936605" sldId="256"/>
            <ac:spMk id="5" creationId="{CCD4C688-B26C-4477-A599-712DF8934D31}"/>
          </ac:spMkLst>
        </pc:spChg>
      </pc:sldChg>
      <pc:sldChg chg="addSp delSp modSp mod delAnim modAnim">
        <pc:chgData name="J.J. Lee" userId="d8c9cb5e-ba96-402a-9187-09b377dd099e" providerId="ADAL" clId="{D7F31885-EE06-4158-82B3-1B462A08B6D0}" dt="2019-12-06T09:44:18.775" v="2615" actId="400"/>
        <pc:sldMkLst>
          <pc:docMk/>
          <pc:sldMk cId="3388547346" sldId="258"/>
        </pc:sldMkLst>
        <pc:spChg chg="mod">
          <ac:chgData name="J.J. Lee" userId="d8c9cb5e-ba96-402a-9187-09b377dd099e" providerId="ADAL" clId="{D7F31885-EE06-4158-82B3-1B462A08B6D0}" dt="2019-12-06T05:04:03.224" v="520" actId="1076"/>
          <ac:spMkLst>
            <pc:docMk/>
            <pc:sldMk cId="3388547346" sldId="258"/>
            <ac:spMk id="2" creationId="{67B987A3-AE05-4DD4-B92A-5BB153BF5168}"/>
          </ac:spMkLst>
        </pc:spChg>
        <pc:spChg chg="del mod">
          <ac:chgData name="J.J. Lee" userId="d8c9cb5e-ba96-402a-9187-09b377dd099e" providerId="ADAL" clId="{D7F31885-EE06-4158-82B3-1B462A08B6D0}" dt="2019-12-06T04:47:33.019" v="189" actId="21"/>
          <ac:spMkLst>
            <pc:docMk/>
            <pc:sldMk cId="3388547346" sldId="258"/>
            <ac:spMk id="3" creationId="{2F840F1F-E23F-4334-943C-3F1A7A2E80AA}"/>
          </ac:spMkLst>
        </pc:spChg>
        <pc:spChg chg="add del mod">
          <ac:chgData name="J.J. Lee" userId="d8c9cb5e-ba96-402a-9187-09b377dd099e" providerId="ADAL" clId="{D7F31885-EE06-4158-82B3-1B462A08B6D0}" dt="2019-12-06T04:48:03" v="191" actId="478"/>
          <ac:spMkLst>
            <pc:docMk/>
            <pc:sldMk cId="3388547346" sldId="258"/>
            <ac:spMk id="6" creationId="{5A0EC334-A60C-431D-8798-73827972C301}"/>
          </ac:spMkLst>
        </pc:spChg>
        <pc:spChg chg="add mod">
          <ac:chgData name="J.J. Lee" userId="d8c9cb5e-ba96-402a-9187-09b377dd099e" providerId="ADAL" clId="{D7F31885-EE06-4158-82B3-1B462A08B6D0}" dt="2019-12-06T09:44:18.775" v="2615" actId="400"/>
          <ac:spMkLst>
            <pc:docMk/>
            <pc:sldMk cId="3388547346" sldId="258"/>
            <ac:spMk id="8" creationId="{DC67DF6A-8C1B-4E83-9294-28316B9261F0}"/>
          </ac:spMkLst>
        </pc:spChg>
        <pc:picChg chg="mod">
          <ac:chgData name="J.J. Lee" userId="d8c9cb5e-ba96-402a-9187-09b377dd099e" providerId="ADAL" clId="{D7F31885-EE06-4158-82B3-1B462A08B6D0}" dt="2019-12-06T05:04:12.322" v="521" actId="1076"/>
          <ac:picMkLst>
            <pc:docMk/>
            <pc:sldMk cId="3388547346" sldId="258"/>
            <ac:picMk id="5" creationId="{DF53FD99-8FDF-473C-932E-20C43FCFBCE5}"/>
          </ac:picMkLst>
        </pc:picChg>
      </pc:sldChg>
      <pc:sldChg chg="new del">
        <pc:chgData name="J.J. Lee" userId="d8c9cb5e-ba96-402a-9187-09b377dd099e" providerId="ADAL" clId="{D7F31885-EE06-4158-82B3-1B462A08B6D0}" dt="2019-12-06T05:32:57.185" v="775" actId="47"/>
        <pc:sldMkLst>
          <pc:docMk/>
          <pc:sldMk cId="1738865281" sldId="259"/>
        </pc:sldMkLst>
      </pc:sldChg>
      <pc:sldChg chg="delSp modSp add mod modAnim">
        <pc:chgData name="J.J. Lee" userId="d8c9cb5e-ba96-402a-9187-09b377dd099e" providerId="ADAL" clId="{D7F31885-EE06-4158-82B3-1B462A08B6D0}" dt="2019-12-06T05:54:40.199" v="1083" actId="20577"/>
        <pc:sldMkLst>
          <pc:docMk/>
          <pc:sldMk cId="1362934350" sldId="260"/>
        </pc:sldMkLst>
        <pc:spChg chg="mod">
          <ac:chgData name="J.J. Lee" userId="d8c9cb5e-ba96-402a-9187-09b377dd099e" providerId="ADAL" clId="{D7F31885-EE06-4158-82B3-1B462A08B6D0}" dt="2019-12-06T05:54:40.199" v="1083" actId="20577"/>
          <ac:spMkLst>
            <pc:docMk/>
            <pc:sldMk cId="1362934350" sldId="260"/>
            <ac:spMk id="8" creationId="{DC67DF6A-8C1B-4E83-9294-28316B9261F0}"/>
          </ac:spMkLst>
        </pc:spChg>
        <pc:picChg chg="del mod">
          <ac:chgData name="J.J. Lee" userId="d8c9cb5e-ba96-402a-9187-09b377dd099e" providerId="ADAL" clId="{D7F31885-EE06-4158-82B3-1B462A08B6D0}" dt="2019-12-06T05:33:01.563" v="777" actId="478"/>
          <ac:picMkLst>
            <pc:docMk/>
            <pc:sldMk cId="1362934350" sldId="260"/>
            <ac:picMk id="5" creationId="{DF53FD99-8FDF-473C-932E-20C43FCFBCE5}"/>
          </ac:picMkLst>
        </pc:picChg>
      </pc:sldChg>
      <pc:sldChg chg="new del">
        <pc:chgData name="J.J. Lee" userId="d8c9cb5e-ba96-402a-9187-09b377dd099e" providerId="ADAL" clId="{D7F31885-EE06-4158-82B3-1B462A08B6D0}" dt="2019-12-06T05:57:40.553" v="1086" actId="47"/>
        <pc:sldMkLst>
          <pc:docMk/>
          <pc:sldMk cId="2840042080" sldId="261"/>
        </pc:sldMkLst>
      </pc:sldChg>
      <pc:sldChg chg="delSp modSp add mod modAnim">
        <pc:chgData name="J.J. Lee" userId="d8c9cb5e-ba96-402a-9187-09b377dd099e" providerId="ADAL" clId="{D7F31885-EE06-4158-82B3-1B462A08B6D0}" dt="2019-12-06T07:37:01.331" v="1977" actId="20577"/>
        <pc:sldMkLst>
          <pc:docMk/>
          <pc:sldMk cId="284940876" sldId="262"/>
        </pc:sldMkLst>
        <pc:spChg chg="mod">
          <ac:chgData name="J.J. Lee" userId="d8c9cb5e-ba96-402a-9187-09b377dd099e" providerId="ADAL" clId="{D7F31885-EE06-4158-82B3-1B462A08B6D0}" dt="2019-12-06T07:37:01.331" v="1977" actId="20577"/>
          <ac:spMkLst>
            <pc:docMk/>
            <pc:sldMk cId="284940876" sldId="262"/>
            <ac:spMk id="8" creationId="{DC67DF6A-8C1B-4E83-9294-28316B9261F0}"/>
          </ac:spMkLst>
        </pc:spChg>
        <pc:picChg chg="del">
          <ac:chgData name="J.J. Lee" userId="d8c9cb5e-ba96-402a-9187-09b377dd099e" providerId="ADAL" clId="{D7F31885-EE06-4158-82B3-1B462A08B6D0}" dt="2019-12-06T05:57:45.273" v="1087" actId="478"/>
          <ac:picMkLst>
            <pc:docMk/>
            <pc:sldMk cId="284940876" sldId="262"/>
            <ac:picMk id="5" creationId="{DF53FD99-8FDF-473C-932E-20C43FCFBCE5}"/>
          </ac:picMkLst>
        </pc:picChg>
      </pc:sldChg>
      <pc:sldChg chg="modSp add modAnim">
        <pc:chgData name="J.J. Lee" userId="d8c9cb5e-ba96-402a-9187-09b377dd099e" providerId="ADAL" clId="{D7F31885-EE06-4158-82B3-1B462A08B6D0}" dt="2019-12-06T09:43:33.283" v="2607" actId="12"/>
        <pc:sldMkLst>
          <pc:docMk/>
          <pc:sldMk cId="207499486" sldId="263"/>
        </pc:sldMkLst>
        <pc:spChg chg="mod">
          <ac:chgData name="J.J. Lee" userId="d8c9cb5e-ba96-402a-9187-09b377dd099e" providerId="ADAL" clId="{D7F31885-EE06-4158-82B3-1B462A08B6D0}" dt="2019-12-06T09:43:33.283" v="2607" actId="12"/>
          <ac:spMkLst>
            <pc:docMk/>
            <pc:sldMk cId="207499486" sldId="263"/>
            <ac:spMk id="3" creationId="{2F840F1F-E23F-4334-943C-3F1A7A2E80AA}"/>
          </ac:spMkLst>
        </pc:spChg>
      </pc:sldChg>
      <pc:sldChg chg="modSp add mod modAnim">
        <pc:chgData name="J.J. Lee" userId="d8c9cb5e-ba96-402a-9187-09b377dd099e" providerId="ADAL" clId="{D7F31885-EE06-4158-82B3-1B462A08B6D0}" dt="2019-12-09T03:41:34.185" v="3304" actId="27636"/>
        <pc:sldMkLst>
          <pc:docMk/>
          <pc:sldMk cId="1552158753" sldId="264"/>
        </pc:sldMkLst>
        <pc:spChg chg="mod">
          <ac:chgData name="J.J. Lee" userId="d8c9cb5e-ba96-402a-9187-09b377dd099e" providerId="ADAL" clId="{D7F31885-EE06-4158-82B3-1B462A08B6D0}" dt="2019-12-09T03:41:34.185" v="3304" actId="27636"/>
          <ac:spMkLst>
            <pc:docMk/>
            <pc:sldMk cId="1552158753" sldId="264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08:20:10.500" v="6441" actId="20577"/>
        <pc:sldMkLst>
          <pc:docMk/>
          <pc:sldMk cId="533089619" sldId="265"/>
        </pc:sldMkLst>
        <pc:spChg chg="mod">
          <ac:chgData name="J.J. Lee" userId="d8c9cb5e-ba96-402a-9187-09b377dd099e" providerId="ADAL" clId="{D7F31885-EE06-4158-82B3-1B462A08B6D0}" dt="2019-12-09T08:20:10.500" v="6441" actId="20577"/>
          <ac:spMkLst>
            <pc:docMk/>
            <pc:sldMk cId="533089619" sldId="265"/>
            <ac:spMk id="8" creationId="{DC67DF6A-8C1B-4E83-9294-28316B9261F0}"/>
          </ac:spMkLst>
        </pc:spChg>
      </pc:sldChg>
      <pc:sldChg chg="modSp add del modAnim">
        <pc:chgData name="J.J. Lee" userId="d8c9cb5e-ba96-402a-9187-09b377dd099e" providerId="ADAL" clId="{D7F31885-EE06-4158-82B3-1B462A08B6D0}" dt="2019-12-06T07:38:25.507" v="1980" actId="2696"/>
        <pc:sldMkLst>
          <pc:docMk/>
          <pc:sldMk cId="3969323594" sldId="265"/>
        </pc:sldMkLst>
        <pc:spChg chg="mod">
          <ac:chgData name="J.J. Lee" userId="d8c9cb5e-ba96-402a-9187-09b377dd099e" providerId="ADAL" clId="{D7F31885-EE06-4158-82B3-1B462A08B6D0}" dt="2019-12-06T07:38:19.193" v="1979" actId="6549"/>
          <ac:spMkLst>
            <pc:docMk/>
            <pc:sldMk cId="3969323594" sldId="265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09:34:56.874" v="6731" actId="20577"/>
        <pc:sldMkLst>
          <pc:docMk/>
          <pc:sldMk cId="4035545176" sldId="266"/>
        </pc:sldMkLst>
        <pc:spChg chg="mod">
          <ac:chgData name="J.J. Lee" userId="d8c9cb5e-ba96-402a-9187-09b377dd099e" providerId="ADAL" clId="{D7F31885-EE06-4158-82B3-1B462A08B6D0}" dt="2019-12-09T09:34:56.874" v="6731" actId="20577"/>
          <ac:spMkLst>
            <pc:docMk/>
            <pc:sldMk cId="4035545176" sldId="266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2:22:07.261" v="3015"/>
          <ac:spMkLst>
            <pc:docMk/>
            <pc:sldMk cId="4035545176" sldId="266"/>
            <ac:spMk id="8" creationId="{DC67DF6A-8C1B-4E83-9294-28316B9261F0}"/>
          </ac:spMkLst>
        </pc:spChg>
      </pc:sldChg>
      <pc:sldChg chg="new del">
        <pc:chgData name="J.J. Lee" userId="d8c9cb5e-ba96-402a-9187-09b377dd099e" providerId="ADAL" clId="{D7F31885-EE06-4158-82B3-1B462A08B6D0}" dt="2019-12-09T02:37:20.157" v="3017" actId="680"/>
        <pc:sldMkLst>
          <pc:docMk/>
          <pc:sldMk cId="456559394" sldId="267"/>
        </pc:sldMkLst>
      </pc:sldChg>
      <pc:sldChg chg="addSp delSp modSp add mod setBg delAnim modAnim">
        <pc:chgData name="J.J. Lee" userId="d8c9cb5e-ba96-402a-9187-09b377dd099e" providerId="ADAL" clId="{D7F31885-EE06-4158-82B3-1B462A08B6D0}" dt="2019-12-09T10:46:57.525" v="7525"/>
        <pc:sldMkLst>
          <pc:docMk/>
          <pc:sldMk cId="3588838190" sldId="267"/>
        </pc:sldMkLst>
        <pc:spChg chg="del">
          <ac:chgData name="J.J. Lee" userId="d8c9cb5e-ba96-402a-9187-09b377dd099e" providerId="ADAL" clId="{D7F31885-EE06-4158-82B3-1B462A08B6D0}" dt="2019-12-09T02:42:02.192" v="3032" actId="478"/>
          <ac:spMkLst>
            <pc:docMk/>
            <pc:sldMk cId="3588838190" sldId="267"/>
            <ac:spMk id="2" creationId="{67B987A3-AE05-4DD4-B92A-5BB153BF5168}"/>
          </ac:spMkLst>
        </pc:spChg>
        <pc:spChg chg="del mod">
          <ac:chgData name="J.J. Lee" userId="d8c9cb5e-ba96-402a-9187-09b377dd099e" providerId="ADAL" clId="{D7F31885-EE06-4158-82B3-1B462A08B6D0}" dt="2019-12-09T02:42:11.515" v="3034" actId="478"/>
          <ac:spMkLst>
            <pc:docMk/>
            <pc:sldMk cId="3588838190" sldId="267"/>
            <ac:spMk id="8" creationId="{DC67DF6A-8C1B-4E83-9294-28316B9261F0}"/>
          </ac:spMkLst>
        </pc:spChg>
        <pc:spChg chg="add del mod">
          <ac:chgData name="J.J. Lee" userId="d8c9cb5e-ba96-402a-9187-09b377dd099e" providerId="ADAL" clId="{D7F31885-EE06-4158-82B3-1B462A08B6D0}" dt="2019-12-09T02:42:07.801" v="3033" actId="478"/>
          <ac:spMkLst>
            <pc:docMk/>
            <pc:sldMk cId="3588838190" sldId="267"/>
            <ac:spMk id="9" creationId="{E1531D31-D902-438D-B1BB-6AF83410428A}"/>
          </ac:spMkLst>
        </pc:spChg>
        <pc:spChg chg="add del">
          <ac:chgData name="J.J. Lee" userId="d8c9cb5e-ba96-402a-9187-09b377dd099e" providerId="ADAL" clId="{D7F31885-EE06-4158-82B3-1B462A08B6D0}" dt="2019-12-09T03:11:29.429" v="3071" actId="26606"/>
          <ac:spMkLst>
            <pc:docMk/>
            <pc:sldMk cId="3588838190" sldId="267"/>
            <ac:spMk id="23" creationId="{7E474281-81D2-445B-80A1-0E2D4738085B}"/>
          </ac:spMkLst>
        </pc:spChg>
        <pc:picChg chg="add del">
          <ac:chgData name="J.J. Lee" userId="d8c9cb5e-ba96-402a-9187-09b377dd099e" providerId="ADAL" clId="{D7F31885-EE06-4158-82B3-1B462A08B6D0}" dt="2019-12-09T02:37:43.749" v="3023"/>
          <ac:picMkLst>
            <pc:docMk/>
            <pc:sldMk cId="3588838190" sldId="267"/>
            <ac:picMk id="3" creationId="{37067AC9-0C19-40CE-9CFB-A1B90EEB9D4B}"/>
          </ac:picMkLst>
        </pc:picChg>
        <pc:picChg chg="add del">
          <ac:chgData name="J.J. Lee" userId="d8c9cb5e-ba96-402a-9187-09b377dd099e" providerId="ADAL" clId="{D7F31885-EE06-4158-82B3-1B462A08B6D0}" dt="2019-12-09T02:39:54.908" v="3025"/>
          <ac:picMkLst>
            <pc:docMk/>
            <pc:sldMk cId="3588838190" sldId="267"/>
            <ac:picMk id="4" creationId="{EB6E385E-7C8D-4D62-985B-00761909138E}"/>
          </ac:picMkLst>
        </pc:picChg>
        <pc:picChg chg="add del">
          <ac:chgData name="J.J. Lee" userId="d8c9cb5e-ba96-402a-9187-09b377dd099e" providerId="ADAL" clId="{D7F31885-EE06-4158-82B3-1B462A08B6D0}" dt="2019-12-09T02:41:24.581" v="3029"/>
          <ac:picMkLst>
            <pc:docMk/>
            <pc:sldMk cId="3588838190" sldId="267"/>
            <ac:picMk id="5" creationId="{7690D6C3-8B16-4D3D-92B1-AD41E476418E}"/>
          </ac:picMkLst>
        </pc:picChg>
        <pc:picChg chg="add del mod">
          <ac:chgData name="J.J. Lee" userId="d8c9cb5e-ba96-402a-9187-09b377dd099e" providerId="ADAL" clId="{D7F31885-EE06-4158-82B3-1B462A08B6D0}" dt="2019-12-09T02:43:42.716" v="3040" actId="478"/>
          <ac:picMkLst>
            <pc:docMk/>
            <pc:sldMk cId="3588838190" sldId="267"/>
            <ac:picMk id="6" creationId="{6B9ADF58-B58F-43AA-90C7-642B4DE0101A}"/>
          </ac:picMkLst>
        </pc:picChg>
        <pc:picChg chg="add del mod">
          <ac:chgData name="J.J. Lee" userId="d8c9cb5e-ba96-402a-9187-09b377dd099e" providerId="ADAL" clId="{D7F31885-EE06-4158-82B3-1B462A08B6D0}" dt="2019-12-09T03:05:13.149" v="3046" actId="478"/>
          <ac:picMkLst>
            <pc:docMk/>
            <pc:sldMk cId="3588838190" sldId="267"/>
            <ac:picMk id="10" creationId="{576A97E5-9930-4AC9-B9FD-76106F86D522}"/>
          </ac:picMkLst>
        </pc:picChg>
        <pc:picChg chg="add mod ord">
          <ac:chgData name="J.J. Lee" userId="d8c9cb5e-ba96-402a-9187-09b377dd099e" providerId="ADAL" clId="{D7F31885-EE06-4158-82B3-1B462A08B6D0}" dt="2019-12-09T03:11:29.429" v="3071" actId="26606"/>
          <ac:picMkLst>
            <pc:docMk/>
            <pc:sldMk cId="3588838190" sldId="267"/>
            <ac:picMk id="11" creationId="{53E1F2E8-F585-4DD0-94D7-AFE840AA19E8}"/>
          </ac:picMkLst>
        </pc:picChg>
        <pc:picChg chg="add del mod">
          <ac:chgData name="J.J. Lee" userId="d8c9cb5e-ba96-402a-9187-09b377dd099e" providerId="ADAL" clId="{D7F31885-EE06-4158-82B3-1B462A08B6D0}" dt="2019-12-09T03:08:20.425" v="3049" actId="478"/>
          <ac:picMkLst>
            <pc:docMk/>
            <pc:sldMk cId="3588838190" sldId="267"/>
            <ac:picMk id="12" creationId="{72E3DD5A-4C07-4BC6-B6D0-DA95C4DBF9FA}"/>
          </ac:picMkLst>
        </pc:picChg>
        <pc:picChg chg="add del mod">
          <ac:chgData name="J.J. Lee" userId="d8c9cb5e-ba96-402a-9187-09b377dd099e" providerId="ADAL" clId="{D7F31885-EE06-4158-82B3-1B462A08B6D0}" dt="2019-12-09T03:08:31.200" v="3053"/>
          <ac:picMkLst>
            <pc:docMk/>
            <pc:sldMk cId="3588838190" sldId="267"/>
            <ac:picMk id="13" creationId="{DAABE4C3-266D-41FC-9DA9-1318A8B858F7}"/>
          </ac:picMkLst>
        </pc:picChg>
        <pc:picChg chg="add del mod">
          <ac:chgData name="J.J. Lee" userId="d8c9cb5e-ba96-402a-9187-09b377dd099e" providerId="ADAL" clId="{D7F31885-EE06-4158-82B3-1B462A08B6D0}" dt="2019-12-09T03:09:10.378" v="3057"/>
          <ac:picMkLst>
            <pc:docMk/>
            <pc:sldMk cId="3588838190" sldId="267"/>
            <ac:picMk id="14" creationId="{29FC8933-B50B-45EA-BE24-E465F0DA0685}"/>
          </ac:picMkLst>
        </pc:picChg>
        <pc:picChg chg="add del mod">
          <ac:chgData name="J.J. Lee" userId="d8c9cb5e-ba96-402a-9187-09b377dd099e" providerId="ADAL" clId="{D7F31885-EE06-4158-82B3-1B462A08B6D0}" dt="2019-12-09T03:09:26.759" v="3061"/>
          <ac:picMkLst>
            <pc:docMk/>
            <pc:sldMk cId="3588838190" sldId="267"/>
            <ac:picMk id="15" creationId="{071A605D-7193-4171-8801-D3A665A2B068}"/>
          </ac:picMkLst>
        </pc:picChg>
        <pc:picChg chg="add del mod">
          <ac:chgData name="J.J. Lee" userId="d8c9cb5e-ba96-402a-9187-09b377dd099e" providerId="ADAL" clId="{D7F31885-EE06-4158-82B3-1B462A08B6D0}" dt="2019-12-09T03:09:45.305" v="3064" actId="478"/>
          <ac:picMkLst>
            <pc:docMk/>
            <pc:sldMk cId="3588838190" sldId="267"/>
            <ac:picMk id="16" creationId="{DAF2EF1D-55B9-44B9-9E99-466713F53D2E}"/>
          </ac:picMkLst>
        </pc:picChg>
        <pc:picChg chg="add del mod">
          <ac:chgData name="J.J. Lee" userId="d8c9cb5e-ba96-402a-9187-09b377dd099e" providerId="ADAL" clId="{D7F31885-EE06-4158-82B3-1B462A08B6D0}" dt="2019-12-09T03:11:17.071" v="3067" actId="478"/>
          <ac:picMkLst>
            <pc:docMk/>
            <pc:sldMk cId="3588838190" sldId="267"/>
            <ac:picMk id="17" creationId="{EF8C7986-2084-4A52-BDB3-90BDDB069868}"/>
          </ac:picMkLst>
        </pc:picChg>
        <pc:picChg chg="add mod">
          <ac:chgData name="J.J. Lee" userId="d8c9cb5e-ba96-402a-9187-09b377dd099e" providerId="ADAL" clId="{D7F31885-EE06-4158-82B3-1B462A08B6D0}" dt="2019-12-09T03:11:29.429" v="3071" actId="26606"/>
          <ac:picMkLst>
            <pc:docMk/>
            <pc:sldMk cId="3588838190" sldId="267"/>
            <ac:picMk id="18" creationId="{97BA3E05-0523-401E-B6F1-9DD4F896841B}"/>
          </ac:picMkLst>
        </pc:picChg>
      </pc:sldChg>
      <pc:sldChg chg="addSp delSp modSp add mod modAnim">
        <pc:chgData name="J.J. Lee" userId="d8c9cb5e-ba96-402a-9187-09b377dd099e" providerId="ADAL" clId="{D7F31885-EE06-4158-82B3-1B462A08B6D0}" dt="2019-12-09T10:47:06.478" v="7526"/>
        <pc:sldMkLst>
          <pc:docMk/>
          <pc:sldMk cId="2740482065" sldId="268"/>
        </pc:sldMkLst>
        <pc:picChg chg="add mod">
          <ac:chgData name="J.J. Lee" userId="d8c9cb5e-ba96-402a-9187-09b377dd099e" providerId="ADAL" clId="{D7F31885-EE06-4158-82B3-1B462A08B6D0}" dt="2019-12-09T10:12:23.076" v="7425" actId="1076"/>
          <ac:picMkLst>
            <pc:docMk/>
            <pc:sldMk cId="2740482065" sldId="268"/>
            <ac:picMk id="2" creationId="{9214498B-3AE1-4A8A-878E-E20C1EDE23A4}"/>
          </ac:picMkLst>
        </pc:picChg>
        <pc:picChg chg="add mod">
          <ac:chgData name="J.J. Lee" userId="d8c9cb5e-ba96-402a-9187-09b377dd099e" providerId="ADAL" clId="{D7F31885-EE06-4158-82B3-1B462A08B6D0}" dt="2019-12-09T10:12:23.076" v="7425" actId="1076"/>
          <ac:picMkLst>
            <pc:docMk/>
            <pc:sldMk cId="2740482065" sldId="268"/>
            <ac:picMk id="3" creationId="{665C4DEC-FFEA-4264-BAAE-98E266C65395}"/>
          </ac:picMkLst>
        </pc:picChg>
        <pc:picChg chg="del mod">
          <ac:chgData name="J.J. Lee" userId="d8c9cb5e-ba96-402a-9187-09b377dd099e" providerId="ADAL" clId="{D7F31885-EE06-4158-82B3-1B462A08B6D0}" dt="2019-12-09T03:32:49.553" v="3078" actId="478"/>
          <ac:picMkLst>
            <pc:docMk/>
            <pc:sldMk cId="2740482065" sldId="268"/>
            <ac:picMk id="11" creationId="{53E1F2E8-F585-4DD0-94D7-AFE840AA19E8}"/>
          </ac:picMkLst>
        </pc:picChg>
        <pc:picChg chg="del mod">
          <ac:chgData name="J.J. Lee" userId="d8c9cb5e-ba96-402a-9187-09b377dd099e" providerId="ADAL" clId="{D7F31885-EE06-4158-82B3-1B462A08B6D0}" dt="2019-12-09T03:31:56.178" v="3074" actId="478"/>
          <ac:picMkLst>
            <pc:docMk/>
            <pc:sldMk cId="2740482065" sldId="268"/>
            <ac:picMk id="18" creationId="{97BA3E05-0523-401E-B6F1-9DD4F896841B}"/>
          </ac:picMkLst>
        </pc:picChg>
      </pc:sldChg>
      <pc:sldChg chg="modSp add mod ord modAnim">
        <pc:chgData name="J.J. Lee" userId="d8c9cb5e-ba96-402a-9187-09b377dd099e" providerId="ADAL" clId="{D7F31885-EE06-4158-82B3-1B462A08B6D0}" dt="2019-12-10T02:39:17.350" v="8855" actId="27636"/>
        <pc:sldMkLst>
          <pc:docMk/>
          <pc:sldMk cId="2019165088" sldId="269"/>
        </pc:sldMkLst>
        <pc:spChg chg="mod">
          <ac:chgData name="J.J. Lee" userId="d8c9cb5e-ba96-402a-9187-09b377dd099e" providerId="ADAL" clId="{D7F31885-EE06-4158-82B3-1B462A08B6D0}" dt="2019-12-09T09:34:46.608" v="6729" actId="20577"/>
          <ac:spMkLst>
            <pc:docMk/>
            <pc:sldMk cId="2019165088" sldId="269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0T02:39:17.350" v="8855" actId="27636"/>
          <ac:spMkLst>
            <pc:docMk/>
            <pc:sldMk cId="2019165088" sldId="269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09:34:01.215" v="6726" actId="20577"/>
        <pc:sldMkLst>
          <pc:docMk/>
          <pc:sldMk cId="2124874626" sldId="270"/>
        </pc:sldMkLst>
        <pc:spChg chg="mod">
          <ac:chgData name="J.J. Lee" userId="d8c9cb5e-ba96-402a-9187-09b377dd099e" providerId="ADAL" clId="{D7F31885-EE06-4158-82B3-1B462A08B6D0}" dt="2019-12-09T09:34:01.215" v="6726" actId="20577"/>
          <ac:spMkLst>
            <pc:docMk/>
            <pc:sldMk cId="2124874626" sldId="270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5:03:32.175" v="4154"/>
          <ac:spMkLst>
            <pc:docMk/>
            <pc:sldMk cId="2124874626" sldId="270"/>
            <ac:spMk id="8" creationId="{DC67DF6A-8C1B-4E83-9294-28316B9261F0}"/>
          </ac:spMkLst>
        </pc:spChg>
      </pc:sldChg>
      <pc:sldChg chg="modSp add modAnim">
        <pc:chgData name="J.J. Lee" userId="d8c9cb5e-ba96-402a-9187-09b377dd099e" providerId="ADAL" clId="{D7F31885-EE06-4158-82B3-1B462A08B6D0}" dt="2019-12-09T09:34:10.611" v="6727"/>
        <pc:sldMkLst>
          <pc:docMk/>
          <pc:sldMk cId="2633227846" sldId="271"/>
        </pc:sldMkLst>
        <pc:spChg chg="mod">
          <ac:chgData name="J.J. Lee" userId="d8c9cb5e-ba96-402a-9187-09b377dd099e" providerId="ADAL" clId="{D7F31885-EE06-4158-82B3-1B462A08B6D0}" dt="2019-12-09T09:34:10.611" v="6727"/>
          <ac:spMkLst>
            <pc:docMk/>
            <pc:sldMk cId="2633227846" sldId="271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5:38:50.182" v="4847" actId="207"/>
          <ac:spMkLst>
            <pc:docMk/>
            <pc:sldMk cId="2633227846" sldId="271"/>
            <ac:spMk id="8" creationId="{DC67DF6A-8C1B-4E83-9294-28316B9261F0}"/>
          </ac:spMkLst>
        </pc:spChg>
      </pc:sldChg>
      <pc:sldChg chg="addSp delSp modSp add mod delAnim modAnim">
        <pc:chgData name="J.J. Lee" userId="d8c9cb5e-ba96-402a-9187-09b377dd099e" providerId="ADAL" clId="{D7F31885-EE06-4158-82B3-1B462A08B6D0}" dt="2019-12-09T07:00:45.359" v="4858"/>
        <pc:sldMkLst>
          <pc:docMk/>
          <pc:sldMk cId="288285364" sldId="272"/>
        </pc:sldMkLst>
        <pc:spChg chg="del mod">
          <ac:chgData name="J.J. Lee" userId="d8c9cb5e-ba96-402a-9187-09b377dd099e" providerId="ADAL" clId="{D7F31885-EE06-4158-82B3-1B462A08B6D0}" dt="2019-12-09T07:00:35.237" v="4856" actId="478"/>
          <ac:spMkLst>
            <pc:docMk/>
            <pc:sldMk cId="288285364" sldId="272"/>
            <ac:spMk id="8" creationId="{DC67DF6A-8C1B-4E83-9294-28316B9261F0}"/>
          </ac:spMkLst>
        </pc:spChg>
        <pc:picChg chg="add del">
          <ac:chgData name="J.J. Lee" userId="d8c9cb5e-ba96-402a-9187-09b377dd099e" providerId="ADAL" clId="{D7F31885-EE06-4158-82B3-1B462A08B6D0}" dt="2019-12-09T07:00:42.307" v="4857" actId="478"/>
          <ac:picMkLst>
            <pc:docMk/>
            <pc:sldMk cId="288285364" sldId="272"/>
            <ac:picMk id="3" creationId="{1416CCF2-C410-4DE6-87FB-F42BBF4E3780}"/>
          </ac:picMkLst>
        </pc:picChg>
        <pc:picChg chg="add">
          <ac:chgData name="J.J. Lee" userId="d8c9cb5e-ba96-402a-9187-09b377dd099e" providerId="ADAL" clId="{D7F31885-EE06-4158-82B3-1B462A08B6D0}" dt="2019-12-09T07:00:45.359" v="4858"/>
          <ac:picMkLst>
            <pc:docMk/>
            <pc:sldMk cId="288285364" sldId="272"/>
            <ac:picMk id="4" creationId="{EA69F3D8-0146-406F-B692-F0D2E740B3DC}"/>
          </ac:picMkLst>
        </pc:picChg>
      </pc:sldChg>
      <pc:sldChg chg="modSp add mod modAnim">
        <pc:chgData name="J.J. Lee" userId="d8c9cb5e-ba96-402a-9187-09b377dd099e" providerId="ADAL" clId="{D7F31885-EE06-4158-82B3-1B462A08B6D0}" dt="2019-12-09T08:01:33.266" v="6145" actId="20577"/>
        <pc:sldMkLst>
          <pc:docMk/>
          <pc:sldMk cId="539186731" sldId="273"/>
        </pc:sldMkLst>
        <pc:spChg chg="mod">
          <ac:chgData name="J.J. Lee" userId="d8c9cb5e-ba96-402a-9187-09b377dd099e" providerId="ADAL" clId="{D7F31885-EE06-4158-82B3-1B462A08B6D0}" dt="2019-12-09T07:14:09.772" v="4937" actId="20577"/>
          <ac:spMkLst>
            <pc:docMk/>
            <pc:sldMk cId="539186731" sldId="273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8:01:33.266" v="6145" actId="20577"/>
          <ac:spMkLst>
            <pc:docMk/>
            <pc:sldMk cId="539186731" sldId="273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10T02:34:49.575" v="8836"/>
        <pc:sldMkLst>
          <pc:docMk/>
          <pc:sldMk cId="2963830641" sldId="274"/>
        </pc:sldMkLst>
        <pc:spChg chg="mod">
          <ac:chgData name="J.J. Lee" userId="d8c9cb5e-ba96-402a-9187-09b377dd099e" providerId="ADAL" clId="{D7F31885-EE06-4158-82B3-1B462A08B6D0}" dt="2019-12-10T02:34:49.575" v="8836"/>
          <ac:spMkLst>
            <pc:docMk/>
            <pc:sldMk cId="2963830641" sldId="274"/>
            <ac:spMk id="8" creationId="{DC67DF6A-8C1B-4E83-9294-28316B9261F0}"/>
          </ac:spMkLst>
        </pc:spChg>
      </pc:sldChg>
      <pc:sldChg chg="new del">
        <pc:chgData name="J.J. Lee" userId="d8c9cb5e-ba96-402a-9187-09b377dd099e" providerId="ADAL" clId="{D7F31885-EE06-4158-82B3-1B462A08B6D0}" dt="2019-12-09T07:48:30.856" v="5832" actId="680"/>
        <pc:sldMkLst>
          <pc:docMk/>
          <pc:sldMk cId="3807409365" sldId="274"/>
        </pc:sldMkLst>
      </pc:sldChg>
      <pc:sldChg chg="modSp add mod ord modAnim">
        <pc:chgData name="J.J. Lee" userId="d8c9cb5e-ba96-402a-9187-09b377dd099e" providerId="ADAL" clId="{D7F31885-EE06-4158-82B3-1B462A08B6D0}" dt="2019-12-09T10:13:00.927" v="7431"/>
        <pc:sldMkLst>
          <pc:docMk/>
          <pc:sldMk cId="2566079604" sldId="275"/>
        </pc:sldMkLst>
        <pc:spChg chg="mod">
          <ac:chgData name="J.J. Lee" userId="d8c9cb5e-ba96-402a-9187-09b377dd099e" providerId="ADAL" clId="{D7F31885-EE06-4158-82B3-1B462A08B6D0}" dt="2019-12-09T09:49:42.666" v="7029"/>
          <ac:spMkLst>
            <pc:docMk/>
            <pc:sldMk cId="2566079604" sldId="275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10:10:30.009" v="7417"/>
          <ac:spMkLst>
            <pc:docMk/>
            <pc:sldMk cId="2566079604" sldId="275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11:02:07.911" v="7594" actId="6549"/>
        <pc:sldMkLst>
          <pc:docMk/>
          <pc:sldMk cId="3242115514" sldId="276"/>
        </pc:sldMkLst>
        <pc:spChg chg="mod">
          <ac:chgData name="J.J. Lee" userId="d8c9cb5e-ba96-402a-9187-09b377dd099e" providerId="ADAL" clId="{D7F31885-EE06-4158-82B3-1B462A08B6D0}" dt="2019-12-09T11:02:07.911" v="7594" actId="6549"/>
          <ac:spMkLst>
            <pc:docMk/>
            <pc:sldMk cId="3242115514" sldId="276"/>
            <ac:spMk id="8" creationId="{DC67DF6A-8C1B-4E83-9294-28316B9261F0}"/>
          </ac:spMkLst>
        </pc:spChg>
      </pc:sldChg>
      <pc:sldChg chg="addSp delSp modSp add del modAnim">
        <pc:chgData name="J.J. Lee" userId="d8c9cb5e-ba96-402a-9187-09b377dd099e" providerId="ADAL" clId="{D7F31885-EE06-4158-82B3-1B462A08B6D0}" dt="2019-12-09T10:55:58.398" v="7588" actId="2696"/>
        <pc:sldMkLst>
          <pc:docMk/>
          <pc:sldMk cId="8755223" sldId="277"/>
        </pc:sldMkLst>
        <pc:spChg chg="add del mod">
          <ac:chgData name="J.J. Lee" userId="d8c9cb5e-ba96-402a-9187-09b377dd099e" providerId="ADAL" clId="{D7F31885-EE06-4158-82B3-1B462A08B6D0}" dt="2019-12-09T10:51:53.658" v="7584" actId="21"/>
          <ac:spMkLst>
            <pc:docMk/>
            <pc:sldMk cId="8755223" sldId="277"/>
            <ac:spMk id="3" creationId="{2809089F-4DAA-4518-B803-E72F5C156C0C}"/>
          </ac:spMkLst>
        </pc:spChg>
        <pc:spChg chg="add del mod">
          <ac:chgData name="J.J. Lee" userId="d8c9cb5e-ba96-402a-9187-09b377dd099e" providerId="ADAL" clId="{D7F31885-EE06-4158-82B3-1B462A08B6D0}" dt="2019-12-09T10:52:04.921" v="7586" actId="21"/>
          <ac:spMkLst>
            <pc:docMk/>
            <pc:sldMk cId="8755223" sldId="277"/>
            <ac:spMk id="4" creationId="{3484BD41-2882-4386-9D98-B4217ABA1487}"/>
          </ac:spMkLst>
        </pc:spChg>
        <pc:spChg chg="mod">
          <ac:chgData name="J.J. Lee" userId="d8c9cb5e-ba96-402a-9187-09b377dd099e" providerId="ADAL" clId="{D7F31885-EE06-4158-82B3-1B462A08B6D0}" dt="2019-12-09T10:52:23.506" v="7587"/>
          <ac:spMkLst>
            <pc:docMk/>
            <pc:sldMk cId="8755223" sldId="277"/>
            <ac:spMk id="8" creationId="{DC67DF6A-8C1B-4E83-9294-28316B9261F0}"/>
          </ac:spMkLst>
        </pc:spChg>
      </pc:sldChg>
      <pc:sldChg chg="modSp add mod addAnim delAnim modAnim">
        <pc:chgData name="J.J. Lee" userId="d8c9cb5e-ba96-402a-9187-09b377dd099e" providerId="ADAL" clId="{D7F31885-EE06-4158-82B3-1B462A08B6D0}" dt="2019-12-10T10:33:37.744" v="9652" actId="21"/>
        <pc:sldMkLst>
          <pc:docMk/>
          <pc:sldMk cId="2494860280" sldId="277"/>
        </pc:sldMkLst>
        <pc:spChg chg="mod">
          <ac:chgData name="J.J. Lee" userId="d8c9cb5e-ba96-402a-9187-09b377dd099e" providerId="ADAL" clId="{D7F31885-EE06-4158-82B3-1B462A08B6D0}" dt="2019-12-10T10:33:37.744" v="9652" actId="21"/>
          <ac:spMkLst>
            <pc:docMk/>
            <pc:sldMk cId="2494860280" sldId="277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10T09:19:16.019" v="9014" actId="20577"/>
        <pc:sldMkLst>
          <pc:docMk/>
          <pc:sldMk cId="1917288702" sldId="278"/>
        </pc:sldMkLst>
        <pc:spChg chg="mod">
          <ac:chgData name="J.J. Lee" userId="d8c9cb5e-ba96-402a-9187-09b377dd099e" providerId="ADAL" clId="{D7F31885-EE06-4158-82B3-1B462A08B6D0}" dt="2019-12-10T02:39:02.751" v="8853" actId="20577"/>
          <ac:spMkLst>
            <pc:docMk/>
            <pc:sldMk cId="1917288702" sldId="278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0T09:19:16.019" v="9014" actId="20577"/>
          <ac:spMkLst>
            <pc:docMk/>
            <pc:sldMk cId="1917288702" sldId="278"/>
            <ac:spMk id="8" creationId="{DC67DF6A-8C1B-4E83-9294-28316B9261F0}"/>
          </ac:spMkLst>
        </pc:spChg>
      </pc:sldChg>
      <pc:sldChg chg="new del">
        <pc:chgData name="J.J. Lee" userId="d8c9cb5e-ba96-402a-9187-09b377dd099e" providerId="ADAL" clId="{D7F31885-EE06-4158-82B3-1B462A08B6D0}" dt="2019-12-10T02:38:41.445" v="8838" actId="680"/>
        <pc:sldMkLst>
          <pc:docMk/>
          <pc:sldMk cId="2710228384" sldId="278"/>
        </pc:sldMkLst>
      </pc:sldChg>
      <pc:sldChg chg="modSp add mod ord modAnim">
        <pc:chgData name="J.J. Lee" userId="d8c9cb5e-ba96-402a-9187-09b377dd099e" providerId="ADAL" clId="{D7F31885-EE06-4158-82B3-1B462A08B6D0}" dt="2019-12-10T09:33:44.289" v="9440"/>
        <pc:sldMkLst>
          <pc:docMk/>
          <pc:sldMk cId="887808269" sldId="279"/>
        </pc:sldMkLst>
        <pc:spChg chg="mod">
          <ac:chgData name="J.J. Lee" userId="d8c9cb5e-ba96-402a-9187-09b377dd099e" providerId="ADAL" clId="{D7F31885-EE06-4158-82B3-1B462A08B6D0}" dt="2019-12-10T09:33:44.289" v="9440"/>
          <ac:spMkLst>
            <pc:docMk/>
            <pc:sldMk cId="887808269" sldId="279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13T14:34:25.566" v="11409" actId="20577"/>
        <pc:sldMkLst>
          <pc:docMk/>
          <pc:sldMk cId="109073527" sldId="280"/>
        </pc:sldMkLst>
        <pc:spChg chg="mod">
          <ac:chgData name="J.J. Lee" userId="d8c9cb5e-ba96-402a-9187-09b377dd099e" providerId="ADAL" clId="{D7F31885-EE06-4158-82B3-1B462A08B6D0}" dt="2019-12-11T04:22:34.373" v="9698" actId="5793"/>
          <ac:spMkLst>
            <pc:docMk/>
            <pc:sldMk cId="109073527" sldId="280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3T14:34:25.566" v="11409" actId="20577"/>
          <ac:spMkLst>
            <pc:docMk/>
            <pc:sldMk cId="109073527" sldId="280"/>
            <ac:spMk id="8" creationId="{DC67DF6A-8C1B-4E83-9294-28316B9261F0}"/>
          </ac:spMkLst>
        </pc:spChg>
      </pc:sldChg>
      <pc:sldChg chg="modSp add modAnim">
        <pc:chgData name="J.J. Lee" userId="d8c9cb5e-ba96-402a-9187-09b377dd099e" providerId="ADAL" clId="{D7F31885-EE06-4158-82B3-1B462A08B6D0}" dt="2019-12-12T07:01:17.066" v="9755" actId="20577"/>
        <pc:sldMkLst>
          <pc:docMk/>
          <pc:sldMk cId="309107076" sldId="281"/>
        </pc:sldMkLst>
        <pc:spChg chg="mod">
          <ac:chgData name="J.J. Lee" userId="d8c9cb5e-ba96-402a-9187-09b377dd099e" providerId="ADAL" clId="{D7F31885-EE06-4158-82B3-1B462A08B6D0}" dt="2019-12-11T04:22:54.478" v="9699"/>
          <ac:spMkLst>
            <pc:docMk/>
            <pc:sldMk cId="309107076" sldId="281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2T07:01:17.066" v="9755" actId="20577"/>
          <ac:spMkLst>
            <pc:docMk/>
            <pc:sldMk cId="309107076" sldId="281"/>
            <ac:spMk id="8" creationId="{DC67DF6A-8C1B-4E83-9294-28316B9261F0}"/>
          </ac:spMkLst>
        </pc:spChg>
      </pc:sldChg>
      <pc:sldChg chg="addSp modSp add mod modAnim">
        <pc:chgData name="J.J. Lee" userId="d8c9cb5e-ba96-402a-9187-09b377dd099e" providerId="ADAL" clId="{D7F31885-EE06-4158-82B3-1B462A08B6D0}" dt="2019-12-12T02:17:46.564" v="9748" actId="1076"/>
        <pc:sldMkLst>
          <pc:docMk/>
          <pc:sldMk cId="3441387363" sldId="282"/>
        </pc:sldMkLst>
        <pc:spChg chg="mod">
          <ac:chgData name="J.J. Lee" userId="d8c9cb5e-ba96-402a-9187-09b377dd099e" providerId="ADAL" clId="{D7F31885-EE06-4158-82B3-1B462A08B6D0}" dt="2019-12-12T02:16:29.482" v="9746" actId="20577"/>
          <ac:spMkLst>
            <pc:docMk/>
            <pc:sldMk cId="3441387363" sldId="282"/>
            <ac:spMk id="8" creationId="{DC67DF6A-8C1B-4E83-9294-28316B9261F0}"/>
          </ac:spMkLst>
        </pc:spChg>
        <pc:picChg chg="add mod">
          <ac:chgData name="J.J. Lee" userId="d8c9cb5e-ba96-402a-9187-09b377dd099e" providerId="ADAL" clId="{D7F31885-EE06-4158-82B3-1B462A08B6D0}" dt="2019-12-12T02:17:46.564" v="9748" actId="1076"/>
          <ac:picMkLst>
            <pc:docMk/>
            <pc:sldMk cId="3441387363" sldId="282"/>
            <ac:picMk id="3" creationId="{499FDCE1-F382-41AC-AB22-5B624B86202F}"/>
          </ac:picMkLst>
        </pc:picChg>
      </pc:sldChg>
      <pc:sldChg chg="modSp add mod modAnim">
        <pc:chgData name="J.J. Lee" userId="d8c9cb5e-ba96-402a-9187-09b377dd099e" providerId="ADAL" clId="{D7F31885-EE06-4158-82B3-1B462A08B6D0}" dt="2019-12-13T03:07:06.515" v="11404"/>
        <pc:sldMkLst>
          <pc:docMk/>
          <pc:sldMk cId="3476441918" sldId="283"/>
        </pc:sldMkLst>
        <pc:spChg chg="mod">
          <ac:chgData name="J.J. Lee" userId="d8c9cb5e-ba96-402a-9187-09b377dd099e" providerId="ADAL" clId="{D7F31885-EE06-4158-82B3-1B462A08B6D0}" dt="2019-12-13T03:07:06.515" v="11404"/>
          <ac:spMkLst>
            <pc:docMk/>
            <pc:sldMk cId="3476441918" sldId="283"/>
            <ac:spMk id="8" creationId="{DC67DF6A-8C1B-4E83-9294-28316B9261F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95F26-633F-4564-B85E-E583F671A7C0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DC14A-439F-4AC5-96C9-6B88A4F1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4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DC14A-439F-4AC5-96C9-6B88A4F191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7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DC14A-439F-4AC5-96C9-6B88A4F191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48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3/9/2020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wil" TargetMode="External"/><Relationship Id="rId2" Type="http://schemas.openxmlformats.org/officeDocument/2006/relationships/hyperlink" Target="https://twitter.com/herbsutter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jlee9/MyCapture.git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herbsutter.com/gotw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H6sSOr-yk8" TargetMode="External"/><Relationship Id="rId2" Type="http://schemas.openxmlformats.org/officeDocument/2006/relationships/hyperlink" Target="https://www.youtube.com/watch?v=QGcVXgEVMJ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hyperlink" Target="https://www.youtube.com/watch?v=dTeKf5Oek2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038" y="2238704"/>
            <a:ext cx="9440034" cy="1439917"/>
          </a:xfrm>
        </p:spPr>
        <p:txBody>
          <a:bodyPr>
            <a:normAutofit/>
          </a:bodyPr>
          <a:lstStyle/>
          <a:p>
            <a:r>
              <a:rPr lang="en-US" altLang="zh-TW" dirty="0"/>
              <a:t>JJ</a:t>
            </a:r>
            <a:r>
              <a:rPr lang="zh-TW" altLang="en-US" dirty="0"/>
              <a:t>的</a:t>
            </a:r>
            <a:r>
              <a:rPr lang="en-US" altLang="zh-TW" dirty="0"/>
              <a:t>C++</a:t>
            </a:r>
            <a:r>
              <a:rPr lang="zh-TW" altLang="en-US" dirty="0"/>
              <a:t>筆記</a:t>
            </a:r>
            <a:r>
              <a:rPr lang="en-US" altLang="zh-TW" dirty="0"/>
              <a:t>(</a:t>
            </a:r>
            <a:r>
              <a:rPr lang="zh-TW" altLang="en-US" dirty="0"/>
              <a:t>鈔票</a:t>
            </a:r>
            <a:r>
              <a:rPr lang="en-US" altLang="zh-TW" dirty="0"/>
              <a:t>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3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9"/>
            <a:ext cx="11140964" cy="5498342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的比較次數約為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n*log(n),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我的機器上沒裝什麼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總共可以找到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。假設有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app,sort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要比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100*log(100) == 1000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次。因為有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及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所以要生成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。共有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9*2000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生成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做了比較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之後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馬上摧毀。而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與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也不一致。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使用以下的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就會好多了。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__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WinAppCompareLess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left,  // an OK parameter type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right) // an OK parameter type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sz="160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left.appUserModelId.c_str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right.appUserModelId.c_str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&lt; 0;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__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WinAppCompareEqual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left,  // an OK parameter type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6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right) // an OK parameter type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sz="1600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left.appUserModelId.c_str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right.appUserModelId.c_str</a:t>
            </a: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== 0;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Check example in Lambda\Lambda.sln of github.com/jjlee9/</a:t>
            </a:r>
            <a:r>
              <a:rPr lang="en-US" altLang="zh-TW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MyCapture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</a:t>
            </a:r>
            <a:br>
              <a:rPr lang="en-US" altLang="zh-TW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92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Inheritance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775238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與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的關係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跟蓋房子一樣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要先蓋地基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再蓋上層建築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跟拆房子一樣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要先拆上層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再拆地基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要先建好再建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class,Derived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要先拆掉再拆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建好時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指向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vtbl,Derived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建好時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指向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拆掉時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會指回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Base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virtual ~Base()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(commit_) { return;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undo(); // 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這可不行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因為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會指回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virtual void commit() { commit_ = true;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virtual void undo() {}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bool commit_ = false;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ATL _ATL_NO_VTABLE,</a:t>
            </a:r>
            <a:r>
              <a:rPr lang="zh-TW" altLang="en-US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Microsoft Specific __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declspec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novtable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554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E1F2E8-F585-4DD0-94D7-AFE840AA1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925" y="1419225"/>
            <a:ext cx="4305300" cy="2009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BA3E05-0523-401E-B6F1-9DD4F8968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87" y="0"/>
            <a:ext cx="6346008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25F8B4-0A95-463F-852C-3FB9B4070F82}"/>
              </a:ext>
            </a:extLst>
          </p:cNvPr>
          <p:cNvSpPr txBox="1"/>
          <p:nvPr/>
        </p:nvSpPr>
        <p:spPr>
          <a:xfrm>
            <a:off x="6863508" y="4023910"/>
            <a:ext cx="5004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Base::undo called not Derived::undo</a:t>
            </a:r>
          </a:p>
        </p:txBody>
      </p:sp>
    </p:spTree>
    <p:extLst>
      <p:ext uri="{BB962C8B-B14F-4D97-AF65-F5344CB8AC3E}">
        <p14:creationId xmlns:p14="http://schemas.microsoft.com/office/powerpoint/2010/main" val="3588838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14498B-3AE1-4A8A-878E-E20C1EDE2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18" y="-1"/>
            <a:ext cx="700955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C4DEC-FFEA-4264-BAAE-98E266C65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689" y="710988"/>
            <a:ext cx="3448050" cy="2924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73FD43-1452-4E93-8526-B73372DCDBD7}"/>
              </a:ext>
            </a:extLst>
          </p:cNvPr>
          <p:cNvSpPr txBox="1"/>
          <p:nvPr/>
        </p:nvSpPr>
        <p:spPr>
          <a:xfrm>
            <a:off x="7513504" y="4475601"/>
            <a:ext cx="4494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Base::undo is called, it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MIGHT NOT be OK.</a:t>
            </a:r>
          </a:p>
        </p:txBody>
      </p:sp>
    </p:spTree>
    <p:extLst>
      <p:ext uri="{BB962C8B-B14F-4D97-AF65-F5344CB8AC3E}">
        <p14:creationId xmlns:p14="http://schemas.microsoft.com/office/powerpoint/2010/main" val="2740482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Inheritance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775238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ATL solution: override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FinalRelease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&lt;class Base&gt; class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CComObject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public Base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CComObject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FinalRelease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Module.Unlock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FinalRelease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will be called immediately before the actual destructor.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蓋個空中花園吧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Check example in Inheritance\Inheritance.sln of github.com/jjlee9/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MyCapture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16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R-value reference (&amp;&amp;)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x = 666; // the literal constant 666 is an R-value reference.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 s1 = “Hello ”;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 s2 = “world”;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 + s2; // temp object for the result is an R-value reference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return “Hello world”; }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R-value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 ==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無以名之之物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我的認知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(std::string&amp;&amp; param)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此函數的傳入參數是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為什麼需要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reference?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因為可以偷走這個傳入參數的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沒人要的孩子就被偷走了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我傳進了一個無以名之的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孩子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給了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馬上給這個孩子起了個名字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偷走孩子了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一旦起了名字就不是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了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(std::move(s1));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用類型轉換把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當成無以名之的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//==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&lt;std::string&amp;&amp;&gt;(s1));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在這行之後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這孩子就當成被偷走了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當成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 string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 std::string::operator =(std::string&amp;&amp;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91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R-value reference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5BC02C-D5CD-42B6-859E-5782B4494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32" y="944497"/>
            <a:ext cx="3810000" cy="2238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A75F5C-CC23-4965-A5F5-764706244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162" y="944497"/>
            <a:ext cx="3076575" cy="2171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A796F3-7047-4AE5-95AB-ED77262CB05B}"/>
              </a:ext>
            </a:extLst>
          </p:cNvPr>
          <p:cNvSpPr txBox="1"/>
          <p:nvPr/>
        </p:nvSpPr>
        <p:spPr>
          <a:xfrm>
            <a:off x="625332" y="3741803"/>
            <a:ext cx="1015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有了名字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 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那它就不是無以名之之物了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fuc2(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就錯了；必須把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名字拿掉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,fuc2(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std::move(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。這個正是所謂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道可道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非常道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名可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。噓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…!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無以名之之物。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830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R-value reference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constructor 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我大部分會用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 by value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來取代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 by R-value reference,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否則要建立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Employee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Employee(std::string employeeId, std::string firstName, std::string lastName);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我不會想要以下這麼麻煩的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但是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實作者可能會因效率而取捨。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Employee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const std::string&amp; firstName, 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 std::string&amp; firstName, 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firstName, 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 std::string&amp;&amp; firstName, 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const std::string&amp; firstName,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 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std::string&amp; firstName,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firstName, 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 std::string&amp;&amp; firstName, 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但如果只有一個參數的情況我會再多想一下。只有一個參數時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別忘了考慮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注意在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裡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forwarding (universal) reference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35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Exception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請參考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Exceptional C++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(by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Herb Sutter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Author, chair of the ISO C++ standards committee, and native languages architect at Microsoft)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書中的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18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EvaluateSalaryAndReturnName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 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“CEO”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“ ”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“is overpaid” &lt;&lt; 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 ”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過盡千帆偏都是掠影浮光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別再糾結了找不完的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在這個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個地方可能丟出異常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請先想到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RAII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來幫助處理異常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然後是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 exit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。非到萬不得已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盡量少用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try/catch!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ATL :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CAtlFile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CHandle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CWindow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 Implementation Library (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https://github.com/microsoft/wil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unique_hstring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unique_hgdiobj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unique_cotaskmem_string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shared_hstring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shared_hgdiobj,shared_cotaskmem_string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87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Exception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AppUtilities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SendKeyRelease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ensure shift key up is pressed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shiftKeyUp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scope_exit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(!(HIBYTE(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 1)) { return; }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KEYBDINPUT 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kiShift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 VK_SHIFT, 0, KEYEVENTF_KEYUP };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(0 == result) { return; }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::Sleep(100);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KEYBDINPUT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 LOBYTE(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0, KEYEVENTF_KEYUP };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BOOL result = 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InjectKeyboardInput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(0 == result) { return;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::Sleep(100);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是從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VkKeyScanEx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HIBYTE(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 1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可以檢查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 key is pressed</a:t>
            </a:r>
          </a:p>
        </p:txBody>
      </p:sp>
    </p:spTree>
    <p:extLst>
      <p:ext uri="{BB962C8B-B14F-4D97-AF65-F5344CB8AC3E}">
        <p14:creationId xmlns:p14="http://schemas.microsoft.com/office/powerpoint/2010/main" val="263322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工程師的多樣性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一天上午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Paul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說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,US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team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指出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Capture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程式有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沒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掉。心裡想那就把它們的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source code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告訴我們在哪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我們就下去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吧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下午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Paul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就說依照我們給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US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team sample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下去測試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沒有問題。問題是他們自己造成的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結案。效率超高的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厲害吧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99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異常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9F3D8-0146-406F-B692-F0D2E740B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223837"/>
            <a:ext cx="704850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5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Exception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 exception safety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 or rollback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也就是說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要嘛此操作成功。要是失敗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就要回復操作前的狀態。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Basic exception safety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 leak guarantee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也就是說即使操作失敗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也不會丟失任何資源。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std::stack::top(), std::stack::pop()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跟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分開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才能保證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 exception safety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中實踐回傳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中最上面的值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而後移除最上面的值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並將最上面的指標指向下面的值。如此設計是無法達成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 exception safety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的保證。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current_exception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std::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rethrow_exception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std::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uncaught_exceptions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80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在多執行緒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(multiple threads)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的環境中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試著實作讀寫鎖的功能。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讀鎖可以允許多執行緒共同擁有所有權。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寫鎖只可以允許一個執行緒擁有所有權。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此實作使用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shared_lock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讀鎖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寫鎖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來完成。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這只是範例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如果你同一個執行緒需要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recursive lock,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你需要一個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recurive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shared mutex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其實在實際應用中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我管制讀寫只用單一鎖來保護。所以實際的正確性及效能還需要驗證。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5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&lt;memory&gt;</a:t>
            </a:r>
            <a:b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05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050">
                <a:latin typeface="Courier New" panose="02070309020205020404" pitchFamily="49" charset="0"/>
                <a:cs typeface="Courier New" panose="02070309020205020404" pitchFamily="49" charset="0"/>
              </a:rPr>
              <a:t>include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&lt;mutex&gt;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 Monitor : public 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using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operator()(L&amp;&amp; lambda,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const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lock(mutex_); // or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b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(lambda)(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(L&amp;&amp; lambda,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const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lock_quard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lock(mutex_); // or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b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(lambda)(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(L&amp;&amp; lambda,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const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shared_lock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lock(mutex_);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(lambda)(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mutable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mutex_;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96980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Monitor&lt;std::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x1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&lt;int&gt;(1);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x1;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1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&lt;int&gt;(2);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2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x3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&lt;int&gt;(3);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](auto&amp; param)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param;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 x3);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3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&lt;int&gt;(4);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4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x5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&lt;int&gt;(5);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](auto&amp; param)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param;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 x5);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5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mpSptr.sharedInvoke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end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309107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Monitor&lt;std::queue&lt;int&gt;&gt;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miQueue.push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miQueue.push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miQueue.push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miQueue.pop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"std::queue 1 : "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miQueue.front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e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miQueue.sharedInvoke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miQueue.pop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miQueue.front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"std::queue 2 : " &lt;&lt; e &lt;&lt; "\n";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9FDCE1-F382-41AC-AB22-5B624B862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03" y="4255495"/>
            <a:ext cx="49815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87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 and initialize member variables in the order of member declaration.</a:t>
            </a:r>
            <a:b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舉個例子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如果有一個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在結束前要跟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打招呼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請將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宣告在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之前。</a:t>
            </a:r>
            <a:b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Example</a:t>
            </a:r>
            <a:b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JJ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  <a:b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std::thread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  <a:b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Hi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_,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要結束我的工作了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請你不要像個屁孩似的在旁吵來吵去。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Shut up!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解構時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(destruction),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請保證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尚未解構。不然的話在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解構式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(destructor)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中就不可用到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。所以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一定要在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之前定義。</a:t>
            </a:r>
            <a:endParaRPr lang="en-US" altLang="zh-TW" sz="18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Value Optimization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Hard Disk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因為要做機械動作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須時較長。此為優化的重點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盡量保持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locality,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讀寫頭不要來回移來移去。</a:t>
            </a:r>
            <a:endParaRPr lang="en-US" altLang="zh-TW" sz="18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Strcuture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計算</a:t>
            </a:r>
            <a:b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X x[n]; // n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是常數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例如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auto n = 8;</a:t>
            </a:r>
            <a:b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X* pb = &amp;x[0]; struct X* pe = &amp;x[n];</a:t>
            </a:r>
            <a:b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== (pe - pb); // 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千萬不要除以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Transparent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functor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std::map&lt;std::string, int, std::less&lt;&gt;&gt; for find, count,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equal_range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(set, multimap, multiset)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member functions – const or mutable, check example in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ConstOrMutable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\ConstOrMutable.sln of github.com/jjlee9/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MyCapture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191728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struct X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std::string       a;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std::vector&lt;char&gt; b;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struct W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X&amp; x;</a:t>
            </a:r>
            <a:b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auto n = 8;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X y[n];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X* pb = &amp;y[0];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X* pe = &amp;y[n];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// n == (pe - pb); // not divided by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 array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elememnts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:" &lt;&lt; (pe - pb) &lt;&lt;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reference:"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(W) &lt;&lt;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 is run under x86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E6341-6BD2-4772-8EA4-5628FD8FB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42" y="5350733"/>
            <a:ext cx="728662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94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&lt;exception&gt;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std::exception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virtual const char* what() const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override { return “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”;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std::thread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try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throw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 catch (...)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thrd.join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rethrow_exception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是以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的方式傳進去的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,reference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是不會被修改的喔。所以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 Specification</a:t>
            </a:r>
            <a:r>
              <a:rPr lang="zh-TW" alt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。可不要被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eptr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std::</a:t>
            </a:r>
            <a:r>
              <a:rPr lang="en-US" altLang="zh-TW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current_exception</a:t>
            </a:r>
            <a:r>
              <a:rPr lang="en-US" altLang="zh-TW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zh-T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所惑。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4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unsigned int BYTE_BITS = 8;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reverse_bits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input)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 output = 0b0;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BYTE_BITS; ++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 &lt;&lt;= 1;</a:t>
            </a:r>
            <a:b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output |= input &amp; 0b1;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&gt;&gt;= 1;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output;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unsigned int input = 0b1110‘1000;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“input :”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output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reverse_bits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(input);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(output) * BYTE_BITS&gt;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boutput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(output);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“output:”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boutput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std:endl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棋型的</a:t>
            </a:r>
            <a:r>
              <a:rPr lang="zh-TW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要點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與程式的</a:t>
            </a:r>
            <a:r>
              <a:rPr lang="zh-TW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要點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道理相通。多做詰棋及閱讀詰棋與多做練習及閱讀好的程式。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ACBB65-78D0-4FB5-8EA7-032D8DE9A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550" y="3746221"/>
            <a:ext cx="46386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7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41694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是小偷（偷偷摸摸）？還是大隱隱於市（光明正大的偷偷摸摸）？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object of an anonymous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（匿名）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我所謂的偷偷摸摸就是指匿名。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Function object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就是一個有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operator “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。是一個可被呼叫的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Function pointer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也是一種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object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喔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依據檔案路徑名稱行號產生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名稱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？這樣應該還不夠匿名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吧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？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例如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檔案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C:\A\B.cpp line12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有一個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Lambda-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所產生的匿名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可以如下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algn="l">
              <a:spcBef>
                <a:spcPts val="0"/>
              </a:spcBef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CRoot_A_B__cpp___line12_compilerunit1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void operator 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const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TW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內可以放傳入參數</a:t>
            </a:r>
            <a:br>
              <a:rPr lang="en-US" altLang="zh-TW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因為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是空的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所以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member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是空的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如果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C.cpp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跟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D.cpp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都去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B.cpp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它們的匿名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有可能不一樣。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產生的是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喔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。匿名還是有名字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喔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33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大道至簡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但不可過簡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 things as simple as possible, but not simpler – Albert Einstein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棒的程式是質樸的程式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讓人易於明瞭的程式。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但老實說我比較常看到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簡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陋的程式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兩者的差距不可以道里計。</a:t>
            </a: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altLang="zh-TW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要建立對程式的美感。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以下是個人意見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不是標準。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可以滿意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可以給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分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但不是滿分。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如果因為只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shift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次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而減少一次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  <a:b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(input) * BYTE_BITS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++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可以給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70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分</a:t>
            </a:r>
            <a:r>
              <a:rPr lang="en-US" altLang="zh-TW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我會覺得要加強美感。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0378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定義了兩個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smart pointer: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跟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是在單一擁有權下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保證一定會在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destructor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釋放資源。</a:t>
            </a: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通常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在單執行緒使用。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是在多擁有權下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保證一定會在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destructor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釋放資源。</a:t>
            </a: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通常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在多執行緒使用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或是在多功能性中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隸屬在不同之功能之下。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不用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zh-TW" altLang="en-US" dirty="0"/>
              <a:t>可以避免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造成的資源洩漏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Class3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explicit Class3(Class1* pc1, Class2* pc2) 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pc1_(pc1), pc2_(pc2)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{}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 pc1_;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 pc2_;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// leaking resource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Class3 x(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Class1(arg11, …)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Class2(arg21, …)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6607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Class3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Class3(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 pc1,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 pc2) 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pc1_(std::move(pc1)), pc2_(std::move(pc2))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{}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 pc1_;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 pc2_;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Class3 x(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&lt;Class1&gt;(arg11, …),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&lt;Class2&gt;(arg21, …));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//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 y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&gt;(, …);</a:t>
            </a:r>
          </a:p>
        </p:txBody>
      </p:sp>
    </p:spTree>
    <p:extLst>
      <p:ext uri="{BB962C8B-B14F-4D97-AF65-F5344CB8AC3E}">
        <p14:creationId xmlns:p14="http://schemas.microsoft.com/office/powerpoint/2010/main" val="324211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請參考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Herb Sutter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GotW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#91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平時可用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f(widget*);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f(widget&amp;);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&lt;widget&gt;); 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從呼叫者取得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有可能變更呼叫者成新的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f(const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不要用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widget*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吧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&lt;widget&gt;); 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從呼叫者分享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     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有可能變更呼叫者成新的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f(const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有可能從呼叫者分享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非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blocked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標準用法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你可以修改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了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shared_ptr.get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()); // or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shared_ptr.get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with help of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侵入式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(intrusive)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引用計數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(reference counter)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X : public 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auto px = new X{};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 ip1(px);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 ip2(px); // I’m OK but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cannot do this</a:t>
            </a:r>
          </a:p>
        </p:txBody>
      </p:sp>
    </p:spTree>
    <p:extLst>
      <p:ext uri="{BB962C8B-B14F-4D97-AF65-F5344CB8AC3E}">
        <p14:creationId xmlns:p14="http://schemas.microsoft.com/office/powerpoint/2010/main" val="249486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幾乎跟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raw pointer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的效率一樣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幾乎沒有額外的負擔。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會另外配置一塊記憶體去放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reference count(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計數器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。當計數器減到零時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才把資源釋放。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會優化記憶體的配置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讓計數器跟受管理的資源一起配置。但是思考時通常不用特別在意這一優化。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裡面自帶計數器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所以計數器跟受管理的資源是在一起的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是放在同一塊記憶體中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所以才會說侵入式。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Check example in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SmartPointer</a:t>
            </a:r>
            <a:r>
              <a:rPr lang="en-US" altLang="zh-TW">
                <a:latin typeface="Courier New" panose="02070309020205020404" pitchFamily="49" charset="0"/>
                <a:cs typeface="Courier New" panose="02070309020205020404" pitchFamily="49" charset="0"/>
              </a:rPr>
              <a:t>\SmartPointer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.sln of github.com/jjlee9/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MyCapture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repository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5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MyCapture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我們面對的問題為一個好幾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大小的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drive,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要壓縮及計算一個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壓縮後的資料寫成一個新檔案。然後把算出來的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寫壓縮資料的後面。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讀取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就壓縮然後寫回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再讀取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一次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計算一個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然後寫回。不行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通通要拿去做雞精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不是啦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這樣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locality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不好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讀取不連續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寫回也不連續。重複讀檔案兩次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一次壓縮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另一次算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。又沒利用到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multiple threads,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浪費算力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(computing power),performance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很差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要等好久。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不要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太多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buffer,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否則電腦硬碟會一直在做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swapping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。我們在測試時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弱弱的筆電尤其明顯變慢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像是在做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swapping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所以讀檔案可以分配給一個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壓縮可以分配給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可以分配給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寫新檔案可以分配給一個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去做。讀檔可以連續讀幾個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blocks,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寫檔可以連續寫幾個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讀檔案可能最多只讀固定數目的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避免佔太多記憶體做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swapping,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讀好了後以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的形式放入壓縮及算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這兩個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壓縮及算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就各別從不同的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中取出資料做運算。當兩個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剩下的元素個數小於一低水位值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讀檔案又可繼續啟動讀取固定數目的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。不可等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剩下零個元素才啟動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這樣其他的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就會餓肚子了。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完成壓縮後的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準備要寫檔案回去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可是壓縮完成的先後順序不一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如何才能依檔案順序寫入呢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implement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了一個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ModuloVector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不論寫入順序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載滿一卡車後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數滿就走人。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44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MyCapture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https://github.com/jjlee9/MyCapture.git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測試資料在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X64 Release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下測試。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輸入的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CaptureDrive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7,470,055,424 bytes – 6.95G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。以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為單位分成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56993 blocks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壓縮出來的資料為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5,103,770,855 bytes –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4.7532G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。壓縮率約為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68.32%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算出來的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32 bytes,56993*32=1,823,776 bytes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所以輸出的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ImageFile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5,105,594,631 bytes –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4.7549G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採用目前的作法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使用時間為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62.308015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秒。如果是讀檔案壓縮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再去讀檔案算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使用時間為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126.259621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秒。如果是讀檔案後同時壓縮與算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使用時間為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78.690783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秒。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目前的狀態為堪為複用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但後果不負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抱歉人老了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精神不足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。開玩笑的。但你來問我的話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我至少會幫你看一下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但只是一下喔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MonitorModuloVector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比較脆弱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條件嚴苛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使用時要充分滿足條件。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這個程式寫得好不好的判斷標準因人而異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如果覺得我寫得還可以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你也許可以從中學到一些東西。如果寫得不好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也可以引以為鑑。當然最好可以告訴我怎樣可以改得更好。</a:t>
            </a:r>
            <a:endParaRPr lang="en-US" altLang="zh-TW" dirty="0"/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42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References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1" y="927104"/>
            <a:ext cx="11093702" cy="5252024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Scott Meyers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Effective C++ Third Edition (ISBN 978-0321334879)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More Effective C++ (ISBN 978-0201633719)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Effective Modern C++ (ISBN 978-1491903995)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對我來說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他是一位很會演講的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律師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精通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法律。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Andrei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Alexandrescu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Modern C++ Design (ISBN 978-0201615623)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對我來說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這本書第一遍看覺得很硬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看不太懂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可是愛不釋手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所以我看了三遍。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 descr="Scott Meyers">
            <a:extLst>
              <a:ext uri="{FF2B5EF4-FFF2-40B4-BE49-F238E27FC236}">
                <a16:creationId xmlns:a16="http://schemas.microsoft.com/office/drawing/2014/main" id="{4D1F66BF-0B49-4B45-8F76-D29C90AEE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2" y="944499"/>
            <a:ext cx="1407065" cy="140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「Andrei Alexandrescu」的圖片搜尋結果">
            <a:extLst>
              <a:ext uri="{FF2B5EF4-FFF2-40B4-BE49-F238E27FC236}">
                <a16:creationId xmlns:a16="http://schemas.microsoft.com/office/drawing/2014/main" id="{D28CA44E-7A2F-4D6B-ABCC-7D6FFB7B8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0" y="4026495"/>
            <a:ext cx="1407065" cy="140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4459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References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1" y="927104"/>
            <a:ext cx="11093702" cy="5252024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Herb Sutter (Microsoft)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Exceptional C++ (ISBN 978-0201615623)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ISO C++ committee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召集人（主席）　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convener (chair)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超級會演講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可以在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Youtube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找他有關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的演講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hlinkClick r:id="rId2"/>
              </a:rPr>
              <a:t>https://herbsutter.com/gotw/</a:t>
            </a:r>
            <a:r>
              <a:rPr lang="en-US" dirty="0"/>
              <a:t> (</a:t>
            </a:r>
            <a:r>
              <a:rPr lang="zh-TW" altLang="en-US" dirty="0"/>
              <a:t>很棒</a:t>
            </a:r>
            <a:r>
              <a:rPr lang="en-US" dirty="0"/>
              <a:t>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　　　　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Bjarne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Stroustrup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他的書評價也很高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只是我沒看過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不敢亂推薦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之父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 descr="「Herb Sutter」的圖片搜尋結果">
            <a:extLst>
              <a:ext uri="{FF2B5EF4-FFF2-40B4-BE49-F238E27FC236}">
                <a16:creationId xmlns:a16="http://schemas.microsoft.com/office/drawing/2014/main" id="{37111959-F6E7-46AA-A4F4-DF7C077CE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1" y="927104"/>
            <a:ext cx="1369229" cy="13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「Bjarne Stroustrup」的圖片搜尋結果">
            <a:extLst>
              <a:ext uri="{FF2B5EF4-FFF2-40B4-BE49-F238E27FC236}">
                <a16:creationId xmlns:a16="http://schemas.microsoft.com/office/drawing/2014/main" id="{095CB172-83F8-4B0A-B256-E0B34973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1" y="3771777"/>
            <a:ext cx="1395500" cy="13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863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References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1" y="927104"/>
            <a:ext cx="11093702" cy="5252024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Sean Parent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Software Engineer at Adobe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Better Code: Runtime Polymorphism 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YouTube video link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C++ Seasoning 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YouTube Video link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9:00 ~ 25:40)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Stephan T.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Lavavej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CppCon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2014: STL Features And Implementation Techniques (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YouTube video link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34:30 ~ 41:40)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0894E1-634C-49BE-A6DE-6B6B029FD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33" y="927104"/>
            <a:ext cx="1369229" cy="13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ephan T. Lavavej">
            <a:extLst>
              <a:ext uri="{FF2B5EF4-FFF2-40B4-BE49-F238E27FC236}">
                <a16:creationId xmlns:a16="http://schemas.microsoft.com/office/drawing/2014/main" id="{DD282B20-AE43-4CAA-8AE2-BADCEF3D2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1" y="3553116"/>
            <a:ext cx="1369229" cy="13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80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pic>
        <p:nvPicPr>
          <p:cNvPr id="5" name="Picture 2" descr="Structural elements of a lambda expression">
            <a:extLst>
              <a:ext uri="{FF2B5EF4-FFF2-40B4-BE49-F238E27FC236}">
                <a16:creationId xmlns:a16="http://schemas.microsoft.com/office/drawing/2014/main" id="{DF53FD99-8FDF-473C-932E-20C43FCFB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554" y="825932"/>
            <a:ext cx="3555611" cy="247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3309918"/>
            <a:ext cx="11140964" cy="3409817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sz="3200" dirty="0">
                <a:effectLst/>
                <a:latin typeface="Wingdings" panose="05000000000000000000" pitchFamily="2" charset="2"/>
                <a:cs typeface="Courier New" panose="02070309020205020404" pitchFamily="49" charset="0"/>
              </a:rPr>
              <a:t>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Capture clause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(Lambda introducer)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抓進來的變數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成為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member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[&amp;]: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所有抓進來的變數都是以</a:t>
            </a:r>
            <a:r>
              <a:rPr lang="en-US" altLang="zh-TW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請考慮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life time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的存續期間請確保變數還活著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destruct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掉了。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[=]: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所有抓進來的變數都是以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value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並且把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 object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trike="sngStrike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[=, this]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redundant,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應該要用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[&amp;total, factor]:total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,factor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value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[&amp;, factor] [factor, &amp;] [=, &amp;total] [&amp;total, =]</a:t>
            </a:r>
          </a:p>
        </p:txBody>
      </p:sp>
    </p:spTree>
    <p:extLst>
      <p:ext uri="{BB962C8B-B14F-4D97-AF65-F5344CB8AC3E}">
        <p14:creationId xmlns:p14="http://schemas.microsoft.com/office/powerpoint/2010/main" val="338854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31" y="1040524"/>
            <a:ext cx="11708523" cy="5679211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50000;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bonus is roughly one-month salary but decided after performance review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bonus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1;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&amp;bonus]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12 + bonus;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change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 the next year and bonus in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void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(int&amp;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int&amp; bonus);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bonus);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只是表達概念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千萬別寫這麼可怕的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Hey, please calculate my income this year!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myIncomeThisYear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494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31" y="856736"/>
            <a:ext cx="11708523" cy="5863000"/>
          </a:xfrm>
        </p:spPr>
        <p:txBody>
          <a:bodyPr>
            <a:normAutofit fontScale="92500" lnSpcReduction="10000"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__Anonymous_109651d0-18d6-4ed1-ac15-cc1974111649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constructor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__Anonymous_109651d0-18d6-4ed1-ac15-cc1974111649(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_</a:t>
            </a:r>
            <a:r>
              <a:rPr lang="en-US" altLang="zh-TW" sz="15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int&amp; _bonus):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5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altLang="zh-TW" sz="15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bonus(_bonus)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{}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operator ()</a:t>
            </a:r>
            <a:r>
              <a:rPr lang="en-US" altLang="zh-TW" sz="15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TW" sz="15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12 + bonus;</a:t>
            </a:r>
            <a:b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sz="15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zh-TW" sz="15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int&amp; bonus;</a:t>
            </a:r>
            <a:br>
              <a:rPr lang="en-US" altLang="zh-TW" sz="15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endParaRPr lang="en-US" altLang="zh-TW" sz="15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__Anonymous_109651d0-18d6-4ed1-ac15-cc1974111649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bonus);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change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 the next year and bonus in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bonus);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Hey, please calculate my income this year!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myIncomeThisYear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endParaRPr lang="en-US" altLang="zh-TW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5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840828"/>
            <a:ext cx="11140964" cy="5878907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sz="3200" dirty="0">
                <a:latin typeface="Wingdings" panose="05000000000000000000" pitchFamily="2" charset="2"/>
              </a:rPr>
              <a:t>‚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 list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(lambda declarator) - Operator ()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的參數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y = </a:t>
            </a:r>
            <a:r>
              <a:rPr lang="en-US" altLang="zh-TW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 first, int second)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first + second;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__Anonymous_03899636-c036-4820-8c0c-d02fd64f7859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operator ()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first, int second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const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+ second;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__Anonymous_03899636-c036-4820-8c0c-d02fd64f7859 y;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result = y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(3, 5);</a:t>
            </a:r>
          </a:p>
        </p:txBody>
      </p:sp>
    </p:spTree>
    <p:extLst>
      <p:ext uri="{BB962C8B-B14F-4D97-AF65-F5344CB8AC3E}">
        <p14:creationId xmlns:p14="http://schemas.microsoft.com/office/powerpoint/2010/main" val="136293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9"/>
            <a:ext cx="11140964" cy="5498342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sz="3200" dirty="0" err="1">
                <a:latin typeface="Wingdings" panose="05000000000000000000" pitchFamily="2" charset="2"/>
              </a:rPr>
              <a:t>ƒ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Specification - Operator ()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是否是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</a:p>
          <a:p>
            <a:pPr lvl="1" algn="l">
              <a:spcBef>
                <a:spcPts val="0"/>
              </a:spcBef>
              <a:spcAft>
                <a:spcPts val="300"/>
              </a:spcAft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沒有宣告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就不可以改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member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3200" dirty="0">
                <a:latin typeface="Wingdings" panose="05000000000000000000" pitchFamily="2" charset="2"/>
              </a:rPr>
              <a:t>„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Specification -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是否是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3200" dirty="0">
                <a:latin typeface="Wingdings" panose="05000000000000000000" pitchFamily="2" charset="2"/>
              </a:rPr>
              <a:t>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Return Type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3200" dirty="0">
                <a:latin typeface="Wingdings" panose="05000000000000000000" pitchFamily="2" charset="2"/>
              </a:rPr>
              <a:t>†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Lambda Body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pkgName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appUserModelId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std::vector&lt;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std::sort(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m_winAppInfoList.begin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m_winAppInfoList.end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[](const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// reference to avoid temp copy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&lt; 0;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m_winAppInfoList.erase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std::unique(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m_winAppInfoList.begin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m_winAppInfoList.end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[](const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== 0;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m_winAppInfoList.end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53308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641" y="944499"/>
            <a:ext cx="11457541" cy="5498342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真實情況下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裡有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__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WinAppCompareLess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left,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bad parameter type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right)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bad parameter type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 __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WinAppCompareEqual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left,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bad parameter type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_In_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right)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a bad parameter type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left.appUserModelId.c_str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right.appUserModelId.c_str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not consistent for "&lt;" and "!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std::sort(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winAppInfoList.begin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winAppInfoList.end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__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WinAppCompareLess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winAppInfoList.erase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(std::unique(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winAppInfoList.begin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winAppInfoList.end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__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WinAppCompareEqual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zh-TW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winAppInfoList.end</a:t>
            </a:r>
            <a:r>
              <a:rPr lang="en-US" altLang="zh-TW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5601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63FE6916634947B53A223223127A7D" ma:contentTypeVersion="2" ma:contentTypeDescription="Create a new document." ma:contentTypeScope="" ma:versionID="d0604ca9bc8e81a00563416e3f10055c">
  <xsd:schema xmlns:xsd="http://www.w3.org/2001/XMLSchema" xmlns:xs="http://www.w3.org/2001/XMLSchema" xmlns:p="http://schemas.microsoft.com/office/2006/metadata/properties" xmlns:ns3="8334de96-96af-4a82-8d87-933f304e8461" targetNamespace="http://schemas.microsoft.com/office/2006/metadata/properties" ma:root="true" ma:fieldsID="fd94e03ab4ace4500eb83c3c06fbea6d" ns3:_="">
    <xsd:import namespace="8334de96-96af-4a82-8d87-933f304e84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4de96-96af-4a82-8d87-933f304e8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8C9F32-7161-48C3-9855-9C15C43F57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EDFCF9A-CF0B-403A-8345-1BA2DCA02A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34de96-96af-4a82-8d87-933f304e84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C7E206-98DE-4FC1-A2E2-2854D35018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21346</TotalTime>
  <Words>7136</Words>
  <Application>Microsoft Office PowerPoint</Application>
  <PresentationFormat>Widescreen</PresentationFormat>
  <Paragraphs>223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Calisto MT</vt:lpstr>
      <vt:lpstr>Courier New</vt:lpstr>
      <vt:lpstr>Wingdings</vt:lpstr>
      <vt:lpstr>Wingdings 2</vt:lpstr>
      <vt:lpstr>Slate</vt:lpstr>
      <vt:lpstr>JJ的C++筆記(鈔票?)</vt:lpstr>
      <vt:lpstr>工程師的多樣性</vt:lpstr>
      <vt:lpstr>Lambda</vt:lpstr>
      <vt:lpstr>Lambda</vt:lpstr>
      <vt:lpstr>Lambda</vt:lpstr>
      <vt:lpstr>Lambda</vt:lpstr>
      <vt:lpstr>Lambda</vt:lpstr>
      <vt:lpstr>Lambda</vt:lpstr>
      <vt:lpstr>Lambda</vt:lpstr>
      <vt:lpstr>Lambda</vt:lpstr>
      <vt:lpstr>Inheritance</vt:lpstr>
      <vt:lpstr>PowerPoint Presentation</vt:lpstr>
      <vt:lpstr>PowerPoint Presentation</vt:lpstr>
      <vt:lpstr>Inheritance</vt:lpstr>
      <vt:lpstr>R-value reference (&amp;&amp;)</vt:lpstr>
      <vt:lpstr>R-value reference</vt:lpstr>
      <vt:lpstr>R-value reference</vt:lpstr>
      <vt:lpstr>Exception</vt:lpstr>
      <vt:lpstr>Exception</vt:lpstr>
      <vt:lpstr>異常</vt:lpstr>
      <vt:lpstr>Exception</vt:lpstr>
      <vt:lpstr>Monitor</vt:lpstr>
      <vt:lpstr>Monitor</vt:lpstr>
      <vt:lpstr>Monitor</vt:lpstr>
      <vt:lpstr>Monitor</vt:lpstr>
      <vt:lpstr>Others</vt:lpstr>
      <vt:lpstr>Others</vt:lpstr>
      <vt:lpstr>Others</vt:lpstr>
      <vt:lpstr>Others</vt:lpstr>
      <vt:lpstr>Others</vt:lpstr>
      <vt:lpstr>Smart Pointer</vt:lpstr>
      <vt:lpstr>Smart Pointer</vt:lpstr>
      <vt:lpstr>Smart Pointer</vt:lpstr>
      <vt:lpstr>Smart Pointer</vt:lpstr>
      <vt:lpstr>MyCapture</vt:lpstr>
      <vt:lpstr>MyCapture</vt:lpstr>
      <vt:lpstr>References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</dc:title>
  <dc:creator>J.J. Lee</dc:creator>
  <cp:lastModifiedBy>J.J. Lee</cp:lastModifiedBy>
  <cp:revision>151</cp:revision>
  <dcterms:created xsi:type="dcterms:W3CDTF">2019-12-06T03:35:38Z</dcterms:created>
  <dcterms:modified xsi:type="dcterms:W3CDTF">2020-03-09T02:46:58Z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v-jialee@microsoft.com</vt:lpwstr>
  </property>
  <property fmtid="{D5CDD505-2E9C-101B-9397-08002B2CF9AE}" pid="5" name="MSIP_Label_f42aa342-8706-4288-bd11-ebb85995028c_SetDate">
    <vt:lpwstr>2019-12-06T04:34:46.0237370Z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3fcb600d-1ec2-4958-ba58-76f048d7da16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0x0101004D63FE6916634947B53A223223127A7D</vt:lpwstr>
  </property>
</Properties>
</file>