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9"/>
  </p:notesMasterIdLst>
  <p:sldIdLst>
    <p:sldId id="256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86369" autoAdjust="0"/>
  </p:normalViewPr>
  <p:slideViewPr>
    <p:cSldViewPr snapToGrid="0">
      <p:cViewPr varScale="1">
        <p:scale>
          <a:sx n="96" d="100"/>
          <a:sy n="96" d="100"/>
        </p:scale>
        <p:origin x="22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5F26-633F-4564-B85E-E583F671A7C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C14A-439F-4AC5-96C9-6B88A4F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8" y="2238704"/>
            <a:ext cx="9440034" cy="1439917"/>
          </a:xfrm>
        </p:spPr>
        <p:txBody>
          <a:bodyPr>
            <a:normAutofit/>
          </a:bodyPr>
          <a:lstStyle/>
          <a:p>
            <a:r>
              <a:rPr lang="en-US" altLang="zh-TW" dirty="0"/>
              <a:t>Shared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會另外配置一塊記憶體去放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counter(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計數器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。當計數器減到零時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才把資源釋放。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會優化記憶體的配置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讓計數器跟受管理的資源一起配置。但是思考時通常不用特別在意這一優化。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通常如果我們的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不指定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就是在解構時如果計數器為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</a:t>
            </a:r>
            <a:r>
              <a:rPr lang="en-US" altLang="zh-TW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侵入式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(intrusive)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計數器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(reference counter)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此計數器是侵入我們設計的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它是在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裡的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X : public 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px = new X{};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ip1(px);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ip2(px); // OK,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cannot do this</a:t>
            </a:r>
          </a:p>
        </p:txBody>
      </p:sp>
    </p:spTree>
    <p:extLst>
      <p:ext uri="{BB962C8B-B14F-4D97-AF65-F5344CB8AC3E}">
        <p14:creationId xmlns:p14="http://schemas.microsoft.com/office/powerpoint/2010/main" val="20749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用法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Herb Sutter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GotW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#91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當沒牽涉到擁有權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(ownership)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平時可用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f(widget*);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f(widget&amp;);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有可能從呼叫者分享</a:t>
            </a:r>
            <a:r>
              <a:rPr lang="en-US" altLang="zh-TW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如何操作成員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(member data):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重要的是職責分配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zh-TW" alt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一個點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的職責完全分配出去之後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就可以自由變更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了。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只需要被四個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 access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。我們可以先將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local variable,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如此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的職責就結束了。此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local variable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給四個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。千萬不要直接把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分四次給四個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這樣就很難安全的使用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local variable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也可以搭配其他的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甚至是兩個互相影響的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。或者是當初不需要用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直接使用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container,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或是根本不該變更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用法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>
                <a:latin typeface="Consolas" panose="020B0609020204030204" pitchFamily="49" charset="0"/>
              </a:rPr>
              <a:t>auto </a:t>
            </a:r>
            <a:r>
              <a:rPr lang="en-US" sz="1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sptr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m_shared_ptr</a:t>
            </a:r>
            <a:r>
              <a:rPr lang="en-US" sz="1800" dirty="0">
                <a:latin typeface="Consolas" panose="020B0609020204030204" pitchFamily="49" charset="0"/>
              </a:rPr>
              <a:t>; // </a:t>
            </a:r>
            <a:r>
              <a:rPr lang="en-US" sz="1800" dirty="0" err="1"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 responsible for dispatch to diff threads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std::vector&lt;std::thread&gt; threads;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nn-NO" sz="1800" dirty="0">
                <a:latin typeface="Consolas" panose="020B0609020204030204" pitchFamily="49" charset="0"/>
              </a:rPr>
              <a:t>for (int i = 0; i &lt; 4; ++i)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threads.push_back</a:t>
            </a:r>
            <a:r>
              <a:rPr lang="en-US" sz="1800" dirty="0">
                <a:latin typeface="Consolas" panose="020B0609020204030204" pitchFamily="49" charset="0"/>
              </a:rPr>
              <a:t>(std::thread([</a:t>
            </a:r>
            <a:r>
              <a:rPr lang="en-US" sz="1800" dirty="0" err="1">
                <a:solidFill>
                  <a:srgbClr val="00B0F0"/>
                </a:solidFill>
                <a:latin typeface="Consolas" panose="020B0609020204030204" pitchFamily="49" charset="0"/>
              </a:rPr>
              <a:t>sptr</a:t>
            </a:r>
            <a:r>
              <a:rPr lang="en-US" sz="1800" dirty="0">
                <a:latin typeface="Consolas" panose="020B0609020204030204" pitchFamily="49" charset="0"/>
              </a:rPr>
              <a:t>]() // copied to 4 threads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        f(*</a:t>
            </a:r>
            <a:r>
              <a:rPr lang="en-US" sz="1800" dirty="0" err="1">
                <a:latin typeface="Consolas" panose="020B0609020204030204" pitchFamily="49" charset="0"/>
              </a:rPr>
              <a:t>sptr.get</a:t>
            </a:r>
            <a:r>
              <a:rPr lang="en-US" sz="1800" dirty="0"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    }));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nn-NO" sz="1800" dirty="0">
                <a:latin typeface="Consolas" panose="020B0609020204030204" pitchFamily="49" charset="0"/>
              </a:rPr>
              <a:t>for (int i = 0; i &lt; 4; ++i)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threads[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].join();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52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3FE6916634947B53A223223127A7D" ma:contentTypeVersion="2" ma:contentTypeDescription="Create a new document." ma:contentTypeScope="" ma:versionID="d0604ca9bc8e81a00563416e3f10055c">
  <xsd:schema xmlns:xsd="http://www.w3.org/2001/XMLSchema" xmlns:xs="http://www.w3.org/2001/XMLSchema" xmlns:p="http://schemas.microsoft.com/office/2006/metadata/properties" xmlns:ns3="8334de96-96af-4a82-8d87-933f304e8461" targetNamespace="http://schemas.microsoft.com/office/2006/metadata/properties" ma:root="true" ma:fieldsID="fd94e03ab4ace4500eb83c3c06fbea6d" ns3:_="">
    <xsd:import namespace="8334de96-96af-4a82-8d87-933f304e8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de96-96af-4a82-8d87-933f304e8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8C9F32-7161-48C3-9855-9C15C43F57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C7E206-98DE-4FC1-A2E2-2854D35018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FCF9A-CF0B-403A-8345-1BA2DCA02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4de96-96af-4a82-8d87-933f304e8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24799</TotalTime>
  <Words>665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Calisto MT</vt:lpstr>
      <vt:lpstr>Consolas</vt:lpstr>
      <vt:lpstr>Courier New</vt:lpstr>
      <vt:lpstr>Wingdings 2</vt:lpstr>
      <vt:lpstr>Slate</vt:lpstr>
      <vt:lpstr>Shared Pointer</vt:lpstr>
      <vt:lpstr>Design</vt:lpstr>
      <vt:lpstr>用法</vt:lpstr>
      <vt:lpstr>用法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J.J. Lee</dc:creator>
  <cp:lastModifiedBy>J.J. Lee (Beyondsoft)</cp:lastModifiedBy>
  <cp:revision>183</cp:revision>
  <dcterms:created xsi:type="dcterms:W3CDTF">2019-12-06T03:35:38Z</dcterms:created>
  <dcterms:modified xsi:type="dcterms:W3CDTF">2020-07-28T09:44:37Z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2019-12-06T04:34:46.0237370Z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3fcb600d-1ec2-4958-ba58-76f048d7da16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0x0101004D63FE6916634947B53A223223127A7D</vt:lpwstr>
  </property>
</Properties>
</file>