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55" d="100"/>
          <a:sy n="55" d="100"/>
        </p:scale>
        <p:origin x="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Lambda\Lambda.sln of github.com/jjlee9/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Inheritance\Inheritance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</a:t>
            </a:r>
            <a:r>
              <a:rPr lang="zh-TW" altLang="en-US">
                <a:latin typeface="Courier New" panose="02070309020205020404" pitchFamily="49" charset="0"/>
                <a:cs typeface="Courier New" panose="02070309020205020404" pitchFamily="49" charset="0"/>
              </a:rPr>
              <a:t>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20576</TotalTime>
  <Words>7021</Words>
  <Application>Microsoft Office PowerPoint</Application>
  <PresentationFormat>Widescreen</PresentationFormat>
  <Paragraphs>219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141</cp:revision>
  <dcterms:created xsi:type="dcterms:W3CDTF">2019-12-06T03:35:38Z</dcterms:created>
  <dcterms:modified xsi:type="dcterms:W3CDTF">2020-02-16T03:02:24Z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