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27"/>
  </p:notesMasterIdLst>
  <p:sldIdLst>
    <p:sldId id="256" r:id="rId5"/>
    <p:sldId id="263" r:id="rId6"/>
    <p:sldId id="264" r:id="rId7"/>
    <p:sldId id="267" r:id="rId8"/>
    <p:sldId id="268" r:id="rId9"/>
    <p:sldId id="273" r:id="rId10"/>
    <p:sldId id="275" r:id="rId11"/>
    <p:sldId id="276" r:id="rId12"/>
    <p:sldId id="265" r:id="rId13"/>
    <p:sldId id="266" r:id="rId14"/>
    <p:sldId id="269" r:id="rId15"/>
    <p:sldId id="270" r:id="rId16"/>
    <p:sldId id="271" r:id="rId17"/>
    <p:sldId id="272" r:id="rId18"/>
    <p:sldId id="277" r:id="rId19"/>
    <p:sldId id="278" r:id="rId20"/>
    <p:sldId id="279" r:id="rId21"/>
    <p:sldId id="281" r:id="rId22"/>
    <p:sldId id="28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7" autoAdjust="0"/>
    <p:restoredTop sz="86369" autoAdjust="0"/>
  </p:normalViewPr>
  <p:slideViewPr>
    <p:cSldViewPr snapToGrid="0">
      <p:cViewPr varScale="1">
        <p:scale>
          <a:sx n="87" d="100"/>
          <a:sy n="87" d="100"/>
        </p:scale>
        <p:origin x="120" y="2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95F26-633F-4564-B85E-E583F671A7C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DC14A-439F-4AC5-96C9-6B88A4F19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4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\\winbuilds\release\%3cbranch%3e\%3cbuild%3e\Other\kit_bundles\adk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osgwiki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038" y="2238704"/>
            <a:ext cx="9440034" cy="1439917"/>
          </a:xfrm>
        </p:spPr>
        <p:txBody>
          <a:bodyPr>
            <a:normAutofit/>
          </a:bodyPr>
          <a:lstStyle/>
          <a:p>
            <a:r>
              <a:rPr lang="en-US" altLang="zh-TW" dirty="0"/>
              <a:t>ADK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3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Energy Job – and job settings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4B8FC7-9D1D-43ED-BED1-400B8BFBF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397" y="1614487"/>
            <a:ext cx="57626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39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Energy Job – energy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0F748-D09B-4AA9-A7EB-A820DE4A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28" y="1046797"/>
            <a:ext cx="6614143" cy="581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3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236" y="236954"/>
            <a:ext cx="11909233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Energy Job – add assessments (workload)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B9DE6D-13EC-4EAC-A8CE-285EF33A0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343" y="1043189"/>
            <a:ext cx="6668734" cy="585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18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6954"/>
            <a:ext cx="12192000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Energy Job – assessment setting &amp; package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71998E-AE7E-4CFE-92B1-FFDBC53CA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875" y="1043189"/>
            <a:ext cx="6618249" cy="581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33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Energy Job – package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F5A6EF-7D95-4BAD-A6BE-6A3FD0072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2343150"/>
            <a:ext cx="50673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85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94E2-F150-4D70-9B35-040C802A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Job.xml of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D4E9-9E22-4090-968C-4CC81D736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AssessmentManifests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AxeAssessmentManifest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中第一個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AxeAssessmentManifest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是與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energy.exe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相關的。第二個以後的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AxeAssessmentManifest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才是你加入的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assessment(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或是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workload)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1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JobParameters</a:t>
            </a:r>
            <a:r>
              <a:rPr lang="en-US" altLang="zh-TW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TW" sz="11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JobParameters</a:t>
            </a:r>
            <a:r>
              <a:rPr lang="en-US" altLang="zh-TW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AssessmentManifests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AxeAssessmentManifest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…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&gt;%PROCESSOR_ARCHITECTURE%\</a:t>
            </a:r>
            <a:r>
              <a:rPr lang="en-US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Energy.exe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ExecuteOnly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/Job “%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AssessmentJobFile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%” 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RunIndex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0 /Temp “%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AssessmentTempPath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%” /Results “%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AssessmentResultsPath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%” 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AxeCore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“%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AssessmentAxeBinPath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%\axecore.dll”&lt;/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…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&gt;%PROCESSOR_ARCHITECTURE%\</a:t>
            </a:r>
            <a:r>
              <a:rPr lang="en-US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Energy.exe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/mode 3 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AnalysisOnly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AssessmentExecutionPath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% 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RunIndex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0 /Temp “%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AssessmentTempPath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%” /Results “%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AssessmentResultsPath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%” 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AxeCore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“%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AssessmentAxeBinPath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%\axecore.dll”&lt;/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AxeAssessmentManifest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AxeAssessmentManifest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…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&gt;%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AssessmentSystemPath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%\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WindowsPowerShell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\v1.0\powershell.exe 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ExecutionPolicy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bypass -Command .\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EdgeAutomation.ps1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AxeAssessmentManifest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AssessmentManifests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zh-TW" altLang="en-US" sz="1100" dirty="0"/>
              <a:t>你可以修改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&gt;/</a:t>
            </a:r>
            <a:r>
              <a:rPr lang="en-US" altLang="zh-TW" sz="1100" b="1" dirty="0">
                <a:solidFill>
                  <a:srgbClr val="0070C0"/>
                </a:solidFill>
              </a:rPr>
              <a:t>&lt;</a:t>
            </a:r>
            <a:r>
              <a:rPr lang="en-US" altLang="zh-TW" sz="1100" b="1" dirty="0" err="1">
                <a:solidFill>
                  <a:srgbClr val="0070C0"/>
                </a:solidFill>
              </a:rPr>
              <a:t>JobParameters</a:t>
            </a:r>
            <a:r>
              <a:rPr lang="en-US" altLang="zh-TW" sz="1100" b="1" dirty="0">
                <a:solidFill>
                  <a:srgbClr val="0070C0"/>
                </a:solidFill>
              </a:rPr>
              <a:t>&gt;</a:t>
            </a:r>
            <a:r>
              <a:rPr lang="zh-TW" altLang="en-US" sz="1100" dirty="0"/>
              <a:t>中的值來變更</a:t>
            </a:r>
            <a:r>
              <a:rPr lang="en-US" altLang="zh-TW" sz="1100" dirty="0"/>
              <a:t>job settings</a:t>
            </a:r>
            <a:r>
              <a:rPr lang="zh-TW" altLang="en-US" sz="1100" dirty="0"/>
              <a:t>。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8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94E2-F150-4D70-9B35-040C802A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Job.xml of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D4E9-9E22-4090-968C-4CC81D736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ProgrammaticName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DiagMode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ProgrammaticName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&lt;Value&gt;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&lt;/Value&gt;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ProgrammaticName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ProgrammaticName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&lt;Value&gt;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&lt;/Value&gt;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CommandLine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LogFreq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CommandLine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zh-TW" altLang="en-US" sz="1100" dirty="0"/>
              <a:t>可以修改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100" b="1" dirty="0">
                <a:solidFill>
                  <a:srgbClr val="00B050"/>
                </a:solidFill>
              </a:rPr>
              <a:t>綠色</a:t>
            </a:r>
            <a:r>
              <a:rPr lang="zh-TW" altLang="en-US" sz="1100" dirty="0"/>
              <a:t>部分來變更</a:t>
            </a:r>
            <a:r>
              <a:rPr lang="en-US" altLang="zh-TW" sz="1100" dirty="0"/>
              <a:t>energy.exe settings</a:t>
            </a:r>
            <a:endParaRPr lang="en-US" sz="1100" dirty="0"/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987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94E2-F150-4D70-9B35-040C802A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Job.xml of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D4E9-9E22-4090-968C-4CC81D736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ProgrammaticName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Iterations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ProgrammaticName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&lt;Value&gt;</a:t>
            </a:r>
            <a:r>
              <a:rPr lang="en-US" sz="11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&lt;/Value&gt;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CommandLine</a:t>
            </a:r>
            <a:r>
              <a:rPr lang="en-US" sz="11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&gt;-Iterations 3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CommandLine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zh-TW" altLang="en-US" sz="1100" dirty="0"/>
              <a:t>可以修改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1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銘黃色</a:t>
            </a:r>
            <a:r>
              <a:rPr lang="zh-TW" altLang="en-US" sz="1100" dirty="0"/>
              <a:t>部分來變更</a:t>
            </a:r>
            <a:r>
              <a:rPr lang="en-US" altLang="zh-TW" sz="1100" dirty="0"/>
              <a:t>workload settings</a:t>
            </a:r>
            <a:endParaRPr lang="en-US" sz="1100" dirty="0"/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234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94E2-F150-4D70-9B35-040C802A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of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D4E9-9E22-4090-968C-4CC81D736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在 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asmtx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檔案中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&gt;/&lt;Properties&gt;/&lt;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JobKind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是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BatteryLife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/&gt; 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的才是 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energy.exe 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的 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workload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B1B29-63E5-4E5A-8E6E-35962F44B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193" y="2144189"/>
            <a:ext cx="8432965" cy="471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27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94E2-F150-4D70-9B35-040C802A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of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D4E9-9E22-4090-968C-4CC81D736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00553"/>
          </a:xfrm>
        </p:spPr>
        <p:txBody>
          <a:bodyPr>
            <a:no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EdgeAutomation.asmtx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ParameterDefinitions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ParameterDefinition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&lt;Description&gt;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ProgrammaticName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&gt;Iterations&lt;/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ProgrammaticName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&lt;DisplayName&gt;Number of Iterations&lt;/DisplayName&gt;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&lt;ToolTip&gt;Specify the number of iterations the assessment should perform. Default value is 3.&lt;/ToolTip&gt;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&lt;Categories&gt;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&lt;Category&gt;Execution Parameters&lt;/Category&gt;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&lt;/Categories&gt;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&lt;/Description&gt;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&lt;Type&gt;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&lt;Int32/&gt;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&lt;/Type&gt;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&lt;Inclusion&gt;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&lt;Required/&gt;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&lt;/Inclusion&gt;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&lt;Constraints&gt;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MinimumConstraint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&gt;1&lt;/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MinimumConstraint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MaximumConstraint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&gt;20&lt;/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MaximumConstraint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&lt;/Constraints&gt;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CommandLineFormat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&gt;-Iterations {0}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CommandLineFormat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ParameterDefinition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ParameterDefinitions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34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安裝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2" action="ppaction://hlinkfile"/>
              </a:rPr>
              <a:t>\\winbuilds\release\&lt;branch&gt;\&lt;build&gt;\Other\kit_bundles\adk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adksetp.exe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Installed to directory "%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ProgramFiles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(x86)%\Windows Kits\10\Assessment and Deployment Kit\Windows Assessment Toolkit"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Basic Framework is under following subdirectories -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amd64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arm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arm64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x86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universal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legacy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Other subdirectories is for different assessments.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One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asmtx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for one assessment.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One job could include multiple assessments</a:t>
            </a:r>
          </a:p>
        </p:txBody>
      </p:sp>
    </p:spTree>
    <p:extLst>
      <p:ext uri="{BB962C8B-B14F-4D97-AF65-F5344CB8AC3E}">
        <p14:creationId xmlns:p14="http://schemas.microsoft.com/office/powerpoint/2010/main" val="207499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94E2-F150-4D70-9B35-040C802A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asmtx</a:t>
            </a:r>
            <a:r>
              <a:rPr lang="en-US" dirty="0"/>
              <a:t> of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D4E9-9E22-4090-968C-4CC81D736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00553"/>
          </a:xfrm>
        </p:spPr>
        <p:txBody>
          <a:bodyPr>
            <a:no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EdgeAutomation.asmtx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&lt;Execution&gt;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CreateProcess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&gt;%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AssessmentSystemPath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%\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WindowsPowerShell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\v1.0\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powershell.exe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ExecutionPolicy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bypass -Command .\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EdgeAutomation.ps1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CreateProcess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&lt;/Execution&gt;</a:t>
            </a:r>
          </a:p>
        </p:txBody>
      </p:sp>
    </p:spTree>
    <p:extLst>
      <p:ext uri="{BB962C8B-B14F-4D97-AF65-F5344CB8AC3E}">
        <p14:creationId xmlns:p14="http://schemas.microsoft.com/office/powerpoint/2010/main" val="2270888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41CD-F9A7-4755-BCDA-E25F9413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2E138-7A7D-41AA-B62E-1610B4837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https://osgwiki.com/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search “install tools”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Install GVFS and 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Install WAVE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Clone the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repro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 International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Southeast Asia / Taiwan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Check Git Branch - official/rs_fun_phdi1_dev01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Favorite the branch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 the branch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Create a topic branch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https://osgwiki.com/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search “Razzle.cmd”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Run Razzle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msiexec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/a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pathToMsiFile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TARGETDIR=&lt;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pathToTargetFolder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91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41CD-F9A7-4755-BCDA-E25F9413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Performance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2E138-7A7D-41AA-B62E-1610B4837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msiexec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/a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pathToMsiFile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TARGETDIR=&lt;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pathToTargetFolder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77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Job - select assessment(s)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0A419-9233-496E-8307-0586D5174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159" y="925000"/>
            <a:ext cx="6747681" cy="593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3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Job – job settings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EDBBB-C5FD-42E9-B6E8-A70688DB4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97" y="1049165"/>
            <a:ext cx="6618026" cy="580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3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526" y="236954"/>
            <a:ext cx="10698665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Job – assessment settings &amp; package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2AF1C0-89B2-46AF-8BDE-0ABFDAC3F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8" y="1043189"/>
            <a:ext cx="6614143" cy="581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7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526" y="236954"/>
            <a:ext cx="10698665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Job – package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25BCB-9774-48B9-9AE9-68F496045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060" y="2343150"/>
            <a:ext cx="50673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65BF-5A38-4B0A-ACBD-83ECFCD3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2E8E7-871C-4093-8E82-EB515E3AC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8"/>
            <a:ext cx="10353762" cy="4822587"/>
          </a:xfrm>
        </p:spPr>
        <p:txBody>
          <a:bodyPr>
            <a:normAutofit fontScale="92500" lnSpcReduction="20000"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The Job.xml is composed from 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asmtx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of different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assessemnts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You can find different 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asmtx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under subdirectories of "%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ProgramFiles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(x86)%\Windows Kits\10\Assessment and Deployment Kit\Windows Assessment Toolkit"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JobParameters</a:t>
            </a:r>
            <a:r>
              <a:rPr lang="en-US" altLang="zh-TW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TW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JobParameters</a:t>
            </a:r>
            <a:r>
              <a:rPr lang="en-US" altLang="zh-TW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AssessmentManifests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AxeAssessmentManifest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 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&gt;%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SystemRoot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%\SysWOW64\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WindowsPowerShell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\v1.0\powershell.exe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ExecutionPolicy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bypass -Command .\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PreExecution.ps1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AxeAssessmentManifest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AssessmentManifests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ProgrammaticName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WebDriverServer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ProgrammaticName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&lt;Value&gt;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C:\Users\v-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jialee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\Downloads\msedgedriver.exe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&lt;/Value&gt;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ProgrammaticName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BrowsingProfile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ProgrammaticName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&lt;Value&gt;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C:\Users\v-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jialee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\Downloads\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scenario.json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&lt;/Value&gt;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CommandLine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WebDriverServer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"C:\Users\v-jialee\Downloads\msedgedriver.exe" -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BrowsingProfile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"C:\Users\v-jialee\Downloads\scenario.json"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&lt;/CommandLine&gt;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zh-TW" altLang="en-US" sz="1700" dirty="0"/>
              <a:t>你可以修改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&gt;/</a:t>
            </a:r>
            <a:r>
              <a:rPr lang="en-US" altLang="zh-TW" sz="1700" b="1" dirty="0">
                <a:solidFill>
                  <a:srgbClr val="0070C0"/>
                </a:solidFill>
              </a:rPr>
              <a:t>&lt;</a:t>
            </a:r>
            <a:r>
              <a:rPr lang="en-US" altLang="zh-TW" sz="1700" b="1" dirty="0" err="1">
                <a:solidFill>
                  <a:srgbClr val="0070C0"/>
                </a:solidFill>
              </a:rPr>
              <a:t>JobParameters</a:t>
            </a:r>
            <a:r>
              <a:rPr lang="en-US" altLang="zh-TW" sz="1700" b="1" dirty="0">
                <a:solidFill>
                  <a:srgbClr val="0070C0"/>
                </a:solidFill>
              </a:rPr>
              <a:t>&gt;</a:t>
            </a:r>
            <a:r>
              <a:rPr lang="zh-TW" altLang="en-US" sz="1700" dirty="0"/>
              <a:t>中的值來變更</a:t>
            </a:r>
            <a:r>
              <a:rPr lang="en-US" altLang="zh-TW" sz="1700" dirty="0"/>
              <a:t>job settings</a:t>
            </a:r>
            <a:r>
              <a:rPr lang="zh-TW" altLang="en-US" sz="1700" dirty="0"/>
              <a:t>。可以修改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700" b="1" dirty="0">
                <a:solidFill>
                  <a:srgbClr val="00B050"/>
                </a:solidFill>
              </a:rPr>
              <a:t>綠色</a:t>
            </a:r>
            <a:r>
              <a:rPr lang="zh-TW" altLang="en-US" sz="1700" dirty="0"/>
              <a:t>部分來變更</a:t>
            </a:r>
            <a:r>
              <a:rPr lang="en-US" altLang="zh-TW" sz="1700" dirty="0"/>
              <a:t>assessment settings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60453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65BF-5A38-4B0A-ACBD-83ECFCD3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Debug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2E8E7-871C-4093-8E82-EB515E3AC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48862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powershell.exe under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AxeAssessmentManifest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of job.xml has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CreateNoWindow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/&gt;, you can remove it to show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powershell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script console.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 the .ps1 from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debugFlag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$false to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debugFlag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$true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the script will pause for reading key before the .ps1 terminated.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SystemRoot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%\SysWOW64\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WindowsPowerShell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\v1.0\powershell.exe == 32-bit powershell.exe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AssessmentSystemPath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%\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WindowsPowerShell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\v1.0\powershell.exe == architecture dependent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powershell.exe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 x86 == 32-bit x86 powershell.exe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 x64 == 64-bit amd64 powershell.exe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 ARM64 == 32-bit x86 powershell.exe (with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AxeAssessmentManifest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&gt;/&lt;Properties&gt;/&lt;RequiresX86EmulationOnArm&gt;)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69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Energy Job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2E82B4-75F8-4FDA-A237-9792FDBDB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041" y="994580"/>
            <a:ext cx="6661917" cy="586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24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63FE6916634947B53A223223127A7D" ma:contentTypeVersion="2" ma:contentTypeDescription="Create a new document." ma:contentTypeScope="" ma:versionID="d0604ca9bc8e81a00563416e3f10055c">
  <xsd:schema xmlns:xsd="http://www.w3.org/2001/XMLSchema" xmlns:xs="http://www.w3.org/2001/XMLSchema" xmlns:p="http://schemas.microsoft.com/office/2006/metadata/properties" xmlns:ns3="8334de96-96af-4a82-8d87-933f304e8461" targetNamespace="http://schemas.microsoft.com/office/2006/metadata/properties" ma:root="true" ma:fieldsID="fd94e03ab4ace4500eb83c3c06fbea6d" ns3:_="">
    <xsd:import namespace="8334de96-96af-4a82-8d87-933f304e84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4de96-96af-4a82-8d87-933f304e84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C7E206-98DE-4FC1-A2E2-2854D35018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DFCF9A-CF0B-403A-8345-1BA2DCA02A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34de96-96af-4a82-8d87-933f304e84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8C9F32-7161-48C3-9855-9C15C43F57C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21938</TotalTime>
  <Words>1423</Words>
  <Application>Microsoft Office PowerPoint</Application>
  <PresentationFormat>Widescreen</PresentationFormat>
  <Paragraphs>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Calisto MT</vt:lpstr>
      <vt:lpstr>Courier New</vt:lpstr>
      <vt:lpstr>Wingdings 2</vt:lpstr>
      <vt:lpstr>Slate</vt:lpstr>
      <vt:lpstr>ADK</vt:lpstr>
      <vt:lpstr>安裝</vt:lpstr>
      <vt:lpstr>Job - select assessment(s)</vt:lpstr>
      <vt:lpstr>Job – job settings</vt:lpstr>
      <vt:lpstr>Job – assessment settings &amp; package</vt:lpstr>
      <vt:lpstr>Job – package</vt:lpstr>
      <vt:lpstr>Job.xml</vt:lpstr>
      <vt:lpstr>Powershell Debug</vt:lpstr>
      <vt:lpstr>Energy Job</vt:lpstr>
      <vt:lpstr>Energy Job – and job settings</vt:lpstr>
      <vt:lpstr>Energy Job – energy settings</vt:lpstr>
      <vt:lpstr>Energy Job – add assessments (workload)</vt:lpstr>
      <vt:lpstr>Energy Job – assessment setting &amp; package</vt:lpstr>
      <vt:lpstr>Energy Job – package</vt:lpstr>
      <vt:lpstr>Job.xml of Energy</vt:lpstr>
      <vt:lpstr>Job.xml of Energy</vt:lpstr>
      <vt:lpstr>Job.xml of Energy</vt:lpstr>
      <vt:lpstr>Workload of Energy</vt:lpstr>
      <vt:lpstr>Workload of Energy</vt:lpstr>
      <vt:lpstr>.asmtx of Energy</vt:lpstr>
      <vt:lpstr>Development environment</vt:lpstr>
      <vt:lpstr>Windows Performance Tool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</dc:title>
  <dc:creator>J.J. Lee</dc:creator>
  <cp:lastModifiedBy>J.J. Lee</cp:lastModifiedBy>
  <cp:revision>174</cp:revision>
  <dcterms:created xsi:type="dcterms:W3CDTF">2019-12-06T03:35:38Z</dcterms:created>
  <dcterms:modified xsi:type="dcterms:W3CDTF">2020-04-21T03:01:43Z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v-jialee@microsoft.com</vt:lpwstr>
  </property>
  <property fmtid="{D5CDD505-2E9C-101B-9397-08002B2CF9AE}" pid="5" name="MSIP_Label_f42aa342-8706-4288-bd11-ebb85995028c_SetDate">
    <vt:lpwstr>2019-12-06T04:34:46.0237370Z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3fcb600d-1ec2-4958-ba58-76f048d7da16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0x0101004D63FE6916634947B53A223223127A7D</vt:lpwstr>
  </property>
</Properties>
</file>