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sldIdLst>
    <p:sldId id="256" r:id="rId5"/>
    <p:sldId id="263" r:id="rId6"/>
    <p:sldId id="258" r:id="rId7"/>
    <p:sldId id="262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0" r:id="rId18"/>
    <p:sldId id="271" r:id="rId19"/>
    <p:sldId id="272" r:id="rId20"/>
    <p:sldId id="279" r:id="rId21"/>
    <p:sldId id="280" r:id="rId22"/>
    <p:sldId id="281" r:id="rId23"/>
    <p:sldId id="282" r:id="rId24"/>
    <p:sldId id="278" r:id="rId25"/>
    <p:sldId id="275" r:id="rId26"/>
    <p:sldId id="276" r:id="rId27"/>
    <p:sldId id="277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31885-EE06-4158-82B3-1B462A08B6D0}" v="12279" dt="2019-12-26T05:56:49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.J. Lee (Beyondsoft)" userId="d8c9cb5e-ba96-402a-9187-09b377dd099e" providerId="ADAL" clId="{D7F31885-EE06-4158-82B3-1B462A08B6D0}"/>
    <pc:docChg chg="undo custSel addSld delSld modSld sldOrd">
      <pc:chgData name="J.J. Lee (Beyondsoft)" userId="d8c9cb5e-ba96-402a-9187-09b377dd099e" providerId="ADAL" clId="{D7F31885-EE06-4158-82B3-1B462A08B6D0}" dt="2019-12-26T05:56:49.442" v="1640" actId="400"/>
      <pc:docMkLst>
        <pc:docMk/>
      </pc:docMkLst>
      <pc:sldChg chg="modSp">
        <pc:chgData name="J.J. Lee (Beyondsoft)" userId="d8c9cb5e-ba96-402a-9187-09b377dd099e" providerId="ADAL" clId="{D7F31885-EE06-4158-82B3-1B462A08B6D0}" dt="2019-12-26T05:39:17.501" v="1566"/>
        <pc:sldMkLst>
          <pc:docMk/>
          <pc:sldMk cId="207499486" sldId="263"/>
        </pc:sldMkLst>
        <pc:spChg chg="mod">
          <ac:chgData name="J.J. Lee (Beyondsoft)" userId="d8c9cb5e-ba96-402a-9187-09b377dd099e" providerId="ADAL" clId="{D7F31885-EE06-4158-82B3-1B462A08B6D0}" dt="2019-12-26T05:39:17.501" v="1566"/>
          <ac:spMkLst>
            <pc:docMk/>
            <pc:sldMk cId="207499486" sldId="263"/>
            <ac:spMk id="3" creationId="{2F840F1F-E23F-4334-943C-3F1A7A2E80AA}"/>
          </ac:spMkLst>
        </pc:spChg>
      </pc:sldChg>
      <pc:sldChg chg="modSp">
        <pc:chgData name="J.J. Lee (Beyondsoft)" userId="d8c9cb5e-ba96-402a-9187-09b377dd099e" providerId="ADAL" clId="{D7F31885-EE06-4158-82B3-1B462A08B6D0}" dt="2019-12-25T04:20:20.108" v="541" actId="207"/>
        <pc:sldMkLst>
          <pc:docMk/>
          <pc:sldMk cId="533089619" sldId="265"/>
        </pc:sldMkLst>
        <pc:spChg chg="mod">
          <ac:chgData name="J.J. Lee (Beyondsoft)" userId="d8c9cb5e-ba96-402a-9187-09b377dd099e" providerId="ADAL" clId="{D7F31885-EE06-4158-82B3-1B462A08B6D0}" dt="2019-12-25T04:20:20.108" v="541" actId="207"/>
          <ac:spMkLst>
            <pc:docMk/>
            <pc:sldMk cId="533089619" sldId="265"/>
            <ac:spMk id="8" creationId="{DC67DF6A-8C1B-4E83-9294-28316B9261F0}"/>
          </ac:spMkLst>
        </pc:spChg>
      </pc:sldChg>
      <pc:sldChg chg="modSp">
        <pc:chgData name="J.J. Lee (Beyondsoft)" userId="d8c9cb5e-ba96-402a-9187-09b377dd099e" providerId="ADAL" clId="{D7F31885-EE06-4158-82B3-1B462A08B6D0}" dt="2019-12-25T04:31:26.897" v="550" actId="207"/>
        <pc:sldMkLst>
          <pc:docMk/>
          <pc:sldMk cId="2963830641" sldId="274"/>
        </pc:sldMkLst>
        <pc:spChg chg="mod">
          <ac:chgData name="J.J. Lee (Beyondsoft)" userId="d8c9cb5e-ba96-402a-9187-09b377dd099e" providerId="ADAL" clId="{D7F31885-EE06-4158-82B3-1B462A08B6D0}" dt="2019-12-25T04:31:26.897" v="550" actId="207"/>
          <ac:spMkLst>
            <pc:docMk/>
            <pc:sldMk cId="2963830641" sldId="274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45:48.498" v="1611" actId="20577"/>
        <pc:sldMkLst>
          <pc:docMk/>
          <pc:sldMk cId="2494860280" sldId="277"/>
        </pc:sldMkLst>
        <pc:spChg chg="mod">
          <ac:chgData name="J.J. Lee (Beyondsoft)" userId="d8c9cb5e-ba96-402a-9187-09b377dd099e" providerId="ADAL" clId="{D7F31885-EE06-4158-82B3-1B462A08B6D0}" dt="2019-12-26T05:45:48.498" v="1611" actId="20577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del ord modAnim">
        <pc:chgData name="J.J. Lee (Beyondsoft)" userId="d8c9cb5e-ba96-402a-9187-09b377dd099e" providerId="ADAL" clId="{D7F31885-EE06-4158-82B3-1B462A08B6D0}" dt="2019-12-26T03:51:48.364" v="1360"/>
        <pc:sldMkLst>
          <pc:docMk/>
          <pc:sldMk cId="1917288702" sldId="278"/>
        </pc:sldMkLst>
        <pc:spChg chg="mod">
          <ac:chgData name="J.J. Lee (Beyondsoft)" userId="d8c9cb5e-ba96-402a-9187-09b377dd099e" providerId="ADAL" clId="{D7F31885-EE06-4158-82B3-1B462A08B6D0}" dt="2019-12-26T03:51:48.364" v="1360"/>
          <ac:spMkLst>
            <pc:docMk/>
            <pc:sldMk cId="1917288702" sldId="278"/>
            <ac:spMk id="8" creationId="{DC67DF6A-8C1B-4E83-9294-28316B9261F0}"/>
          </ac:spMkLst>
        </pc:spChg>
      </pc:sldChg>
      <pc:sldChg chg="addSp delSp modSp setBg modAnim">
        <pc:chgData name="J.J. Lee (Beyondsoft)" userId="d8c9cb5e-ba96-402a-9187-09b377dd099e" providerId="ADAL" clId="{D7F31885-EE06-4158-82B3-1B462A08B6D0}" dt="2019-12-26T05:56:49.442" v="1640" actId="400"/>
        <pc:sldMkLst>
          <pc:docMk/>
          <pc:sldMk cId="887808269" sldId="279"/>
        </pc:sldMkLst>
        <pc:spChg chg="add del">
          <ac:chgData name="J.J. Lee (Beyondsoft)" userId="d8c9cb5e-ba96-402a-9187-09b377dd099e" providerId="ADAL" clId="{D7F31885-EE06-4158-82B3-1B462A08B6D0}" dt="2019-12-26T05:52:06.856" v="1617"/>
          <ac:spMkLst>
            <pc:docMk/>
            <pc:sldMk cId="887808269" sldId="279"/>
            <ac:spMk id="3" creationId="{1AA0EC43-E61D-4FBB-9B84-186472590337}"/>
          </ac:spMkLst>
        </pc:spChg>
        <pc:spChg chg="mod">
          <ac:chgData name="J.J. Lee (Beyondsoft)" userId="d8c9cb5e-ba96-402a-9187-09b377dd099e" providerId="ADAL" clId="{D7F31885-EE06-4158-82B3-1B462A08B6D0}" dt="2019-12-26T05:56:49.442" v="1640" actId="40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del ord">
        <pc:chgData name="J.J. Lee (Beyondsoft)" userId="d8c9cb5e-ba96-402a-9187-09b377dd099e" providerId="ADAL" clId="{D7F31885-EE06-4158-82B3-1B462A08B6D0}" dt="2019-12-23T08:48:16.816" v="359" actId="20577"/>
        <pc:sldMkLst>
          <pc:docMk/>
          <pc:sldMk cId="109073527" sldId="280"/>
        </pc:sldMkLst>
        <pc:spChg chg="mod">
          <ac:chgData name="J.J. Lee (Beyondsoft)" userId="d8c9cb5e-ba96-402a-9187-09b377dd099e" providerId="ADAL" clId="{D7F31885-EE06-4158-82B3-1B462A08B6D0}" dt="2019-12-23T08:48:16.816" v="35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4:54.963" v="551" actId="20577"/>
        <pc:sldMkLst>
          <pc:docMk/>
          <pc:sldMk cId="309107076" sldId="281"/>
        </pc:sldMkLst>
        <pc:spChg chg="mod">
          <ac:chgData name="J.J. Lee (Beyondsoft)" userId="d8c9cb5e-ba96-402a-9187-09b377dd099e" providerId="ADAL" clId="{D7F31885-EE06-4158-82B3-1B462A08B6D0}" dt="2019-12-25T05:04:54.963" v="551" actId="20577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8:35.161" v="36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modSp add del mod ord">
        <pc:chgData name="J.J. Lee (Beyondsoft)" userId="d8c9cb5e-ba96-402a-9187-09b377dd099e" providerId="ADAL" clId="{D7F31885-EE06-4158-82B3-1B462A08B6D0}" dt="2019-12-25T05:05:02.203" v="552" actId="20577"/>
        <pc:sldMkLst>
          <pc:docMk/>
          <pc:sldMk cId="3441387363" sldId="282"/>
        </pc:sldMkLst>
        <pc:spChg chg="mod">
          <ac:chgData name="J.J. Lee (Beyondsoft)" userId="d8c9cb5e-ba96-402a-9187-09b377dd099e" providerId="ADAL" clId="{D7F31885-EE06-4158-82B3-1B462A08B6D0}" dt="2019-12-25T05:05:02.203" v="552" actId="20577"/>
          <ac:spMkLst>
            <pc:docMk/>
            <pc:sldMk cId="3441387363" sldId="282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3T08:49:00.433" v="371" actId="20577"/>
          <ac:spMkLst>
            <pc:docMk/>
            <pc:sldMk cId="3441387363" sldId="282"/>
            <ac:spMk id="8" creationId="{DC67DF6A-8C1B-4E83-9294-28316B9261F0}"/>
          </ac:spMkLst>
        </pc:spChg>
      </pc:sldChg>
      <pc:sldChg chg="modSp mod modAnim">
        <pc:chgData name="J.J. Lee (Beyondsoft)" userId="d8c9cb5e-ba96-402a-9187-09b377dd099e" providerId="ADAL" clId="{D7F31885-EE06-4158-82B3-1B462A08B6D0}" dt="2019-12-26T05:37:54.197" v="1546"/>
        <pc:sldMkLst>
          <pc:docMk/>
          <pc:sldMk cId="3476441918" sldId="283"/>
        </pc:sldMkLst>
        <pc:spChg chg="mod">
          <ac:chgData name="J.J. Lee (Beyondsoft)" userId="d8c9cb5e-ba96-402a-9187-09b377dd099e" providerId="ADAL" clId="{D7F31885-EE06-4158-82B3-1B462A08B6D0}" dt="2019-12-26T03:03:51.520" v="612" actId="20577"/>
          <ac:spMkLst>
            <pc:docMk/>
            <pc:sldMk cId="3476441918" sldId="283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7:54.197" v="1546"/>
          <ac:spMkLst>
            <pc:docMk/>
            <pc:sldMk cId="3476441918" sldId="283"/>
            <ac:spMk id="8" creationId="{DC67DF6A-8C1B-4E83-9294-28316B9261F0}"/>
          </ac:spMkLst>
        </pc:spChg>
      </pc:sldChg>
      <pc:sldChg chg="modSp add mod modAnim">
        <pc:chgData name="J.J. Lee (Beyondsoft)" userId="d8c9cb5e-ba96-402a-9187-09b377dd099e" providerId="ADAL" clId="{D7F31885-EE06-4158-82B3-1B462A08B6D0}" dt="2019-12-26T05:30:32.998" v="1370" actId="6549"/>
        <pc:sldMkLst>
          <pc:docMk/>
          <pc:sldMk cId="1174426719" sldId="284"/>
        </pc:sldMkLst>
        <pc:spChg chg="mod">
          <ac:chgData name="J.J. Lee (Beyondsoft)" userId="d8c9cb5e-ba96-402a-9187-09b377dd099e" providerId="ADAL" clId="{D7F31885-EE06-4158-82B3-1B462A08B6D0}" dt="2019-12-26T03:03:24.719" v="603" actId="20577"/>
          <ac:spMkLst>
            <pc:docMk/>
            <pc:sldMk cId="1174426719" sldId="284"/>
            <ac:spMk id="2" creationId="{67B987A3-AE05-4DD4-B92A-5BB153BF5168}"/>
          </ac:spMkLst>
        </pc:spChg>
        <pc:spChg chg="mod">
          <ac:chgData name="J.J. Lee (Beyondsoft)" userId="d8c9cb5e-ba96-402a-9187-09b377dd099e" providerId="ADAL" clId="{D7F31885-EE06-4158-82B3-1B462A08B6D0}" dt="2019-12-26T05:30:32.998" v="1370" actId="6549"/>
          <ac:spMkLst>
            <pc:docMk/>
            <pc:sldMk cId="1174426719" sldId="284"/>
            <ac:spMk id="8" creationId="{DC67DF6A-8C1B-4E83-9294-28316B9261F0}"/>
          </ac:spMkLst>
        </pc:spChg>
      </pc:sldChg>
    </pc:docChg>
  </pc:docChgLst>
  <pc:docChgLst>
    <pc:chgData name="J.J. Lee" userId="d8c9cb5e-ba96-402a-9187-09b377dd099e" providerId="ADAL" clId="{D7F31885-EE06-4158-82B3-1B462A08B6D0}"/>
    <pc:docChg chg="undo custSel mod addSld delSld modSld sldOrd">
      <pc:chgData name="J.J. Lee" userId="d8c9cb5e-ba96-402a-9187-09b377dd099e" providerId="ADAL" clId="{D7F31885-EE06-4158-82B3-1B462A08B6D0}" dt="2019-12-13T14:34:25.566" v="11409" actId="20577"/>
      <pc:docMkLst>
        <pc:docMk/>
      </pc:docMkLst>
      <pc:sldChg chg="addSp delSp modSp mod delAnim modAnim">
        <pc:chgData name="J.J. Lee" userId="d8c9cb5e-ba96-402a-9187-09b377dd099e" providerId="ADAL" clId="{D7F31885-EE06-4158-82B3-1B462A08B6D0}" dt="2019-12-10T02:40:31.425" v="8874"/>
        <pc:sldMkLst>
          <pc:docMk/>
          <pc:sldMk cId="1048936605" sldId="256"/>
        </pc:sldMkLst>
        <pc:spChg chg="mod">
          <ac:chgData name="J.J. Lee" userId="d8c9cb5e-ba96-402a-9187-09b377dd099e" providerId="ADAL" clId="{D7F31885-EE06-4158-82B3-1B462A08B6D0}" dt="2019-12-10T02:40:31.425" v="8874"/>
          <ac:spMkLst>
            <pc:docMk/>
            <pc:sldMk cId="1048936605" sldId="256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7:16:03.545" v="1539" actId="478"/>
          <ac:spMkLst>
            <pc:docMk/>
            <pc:sldMk cId="1048936605" sldId="256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7:16:18.160" v="1543" actId="478"/>
          <ac:spMkLst>
            <pc:docMk/>
            <pc:sldMk cId="1048936605" sldId="256"/>
            <ac:spMk id="5" creationId="{CCD4C688-B26C-4477-A599-712DF8934D31}"/>
          </ac:spMkLst>
        </pc:spChg>
      </pc:sldChg>
      <pc:sldChg chg="addSp delSp modSp mod delAnim modAnim">
        <pc:chgData name="J.J. Lee" userId="d8c9cb5e-ba96-402a-9187-09b377dd099e" providerId="ADAL" clId="{D7F31885-EE06-4158-82B3-1B462A08B6D0}" dt="2019-12-06T09:44:18.775" v="2615" actId="400"/>
        <pc:sldMkLst>
          <pc:docMk/>
          <pc:sldMk cId="3388547346" sldId="258"/>
        </pc:sldMkLst>
        <pc:spChg chg="mod">
          <ac:chgData name="J.J. Lee" userId="d8c9cb5e-ba96-402a-9187-09b377dd099e" providerId="ADAL" clId="{D7F31885-EE06-4158-82B3-1B462A08B6D0}" dt="2019-12-06T05:04:03.224" v="520" actId="1076"/>
          <ac:spMkLst>
            <pc:docMk/>
            <pc:sldMk cId="3388547346" sldId="258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6T04:47:33.019" v="189" actId="21"/>
          <ac:spMkLst>
            <pc:docMk/>
            <pc:sldMk cId="3388547346" sldId="258"/>
            <ac:spMk id="3" creationId="{2F840F1F-E23F-4334-943C-3F1A7A2E80AA}"/>
          </ac:spMkLst>
        </pc:spChg>
        <pc:spChg chg="add del mod">
          <ac:chgData name="J.J. Lee" userId="d8c9cb5e-ba96-402a-9187-09b377dd099e" providerId="ADAL" clId="{D7F31885-EE06-4158-82B3-1B462A08B6D0}" dt="2019-12-06T04:48:03" v="191" actId="478"/>
          <ac:spMkLst>
            <pc:docMk/>
            <pc:sldMk cId="3388547346" sldId="258"/>
            <ac:spMk id="6" creationId="{5A0EC334-A60C-431D-8798-73827972C301}"/>
          </ac:spMkLst>
        </pc:spChg>
        <pc:spChg chg="add mod">
          <ac:chgData name="J.J. Lee" userId="d8c9cb5e-ba96-402a-9187-09b377dd099e" providerId="ADAL" clId="{D7F31885-EE06-4158-82B3-1B462A08B6D0}" dt="2019-12-06T09:44:18.775" v="2615" actId="400"/>
          <ac:spMkLst>
            <pc:docMk/>
            <pc:sldMk cId="3388547346" sldId="258"/>
            <ac:spMk id="8" creationId="{DC67DF6A-8C1B-4E83-9294-28316B9261F0}"/>
          </ac:spMkLst>
        </pc:spChg>
        <pc:picChg chg="mod">
          <ac:chgData name="J.J. Lee" userId="d8c9cb5e-ba96-402a-9187-09b377dd099e" providerId="ADAL" clId="{D7F31885-EE06-4158-82B3-1B462A08B6D0}" dt="2019-12-06T05:04:12.322" v="521" actId="1076"/>
          <ac:picMkLst>
            <pc:docMk/>
            <pc:sldMk cId="3388547346" sldId="258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32:57.185" v="775" actId="47"/>
        <pc:sldMkLst>
          <pc:docMk/>
          <pc:sldMk cId="1738865281" sldId="259"/>
        </pc:sldMkLst>
      </pc:sldChg>
      <pc:sldChg chg="delSp modSp add mod modAnim">
        <pc:chgData name="J.J. Lee" userId="d8c9cb5e-ba96-402a-9187-09b377dd099e" providerId="ADAL" clId="{D7F31885-EE06-4158-82B3-1B462A08B6D0}" dt="2019-12-06T05:54:40.199" v="1083" actId="20577"/>
        <pc:sldMkLst>
          <pc:docMk/>
          <pc:sldMk cId="1362934350" sldId="260"/>
        </pc:sldMkLst>
        <pc:spChg chg="mod">
          <ac:chgData name="J.J. Lee" userId="d8c9cb5e-ba96-402a-9187-09b377dd099e" providerId="ADAL" clId="{D7F31885-EE06-4158-82B3-1B462A08B6D0}" dt="2019-12-06T05:54:40.199" v="1083" actId="20577"/>
          <ac:spMkLst>
            <pc:docMk/>
            <pc:sldMk cId="1362934350" sldId="260"/>
            <ac:spMk id="8" creationId="{DC67DF6A-8C1B-4E83-9294-28316B9261F0}"/>
          </ac:spMkLst>
        </pc:spChg>
        <pc:picChg chg="del mod">
          <ac:chgData name="J.J. Lee" userId="d8c9cb5e-ba96-402a-9187-09b377dd099e" providerId="ADAL" clId="{D7F31885-EE06-4158-82B3-1B462A08B6D0}" dt="2019-12-06T05:33:01.563" v="777" actId="478"/>
          <ac:picMkLst>
            <pc:docMk/>
            <pc:sldMk cId="1362934350" sldId="260"/>
            <ac:picMk id="5" creationId="{DF53FD99-8FDF-473C-932E-20C43FCFBCE5}"/>
          </ac:picMkLst>
        </pc:picChg>
      </pc:sldChg>
      <pc:sldChg chg="new del">
        <pc:chgData name="J.J. Lee" userId="d8c9cb5e-ba96-402a-9187-09b377dd099e" providerId="ADAL" clId="{D7F31885-EE06-4158-82B3-1B462A08B6D0}" dt="2019-12-06T05:57:40.553" v="1086" actId="47"/>
        <pc:sldMkLst>
          <pc:docMk/>
          <pc:sldMk cId="2840042080" sldId="261"/>
        </pc:sldMkLst>
      </pc:sldChg>
      <pc:sldChg chg="delSp modSp add mod modAnim">
        <pc:chgData name="J.J. Lee" userId="d8c9cb5e-ba96-402a-9187-09b377dd099e" providerId="ADAL" clId="{D7F31885-EE06-4158-82B3-1B462A08B6D0}" dt="2019-12-06T07:37:01.331" v="1977" actId="20577"/>
        <pc:sldMkLst>
          <pc:docMk/>
          <pc:sldMk cId="284940876" sldId="262"/>
        </pc:sldMkLst>
        <pc:spChg chg="mod">
          <ac:chgData name="J.J. Lee" userId="d8c9cb5e-ba96-402a-9187-09b377dd099e" providerId="ADAL" clId="{D7F31885-EE06-4158-82B3-1B462A08B6D0}" dt="2019-12-06T07:37:01.331" v="1977" actId="20577"/>
          <ac:spMkLst>
            <pc:docMk/>
            <pc:sldMk cId="284940876" sldId="262"/>
            <ac:spMk id="8" creationId="{DC67DF6A-8C1B-4E83-9294-28316B9261F0}"/>
          </ac:spMkLst>
        </pc:spChg>
        <pc:picChg chg="del">
          <ac:chgData name="J.J. Lee" userId="d8c9cb5e-ba96-402a-9187-09b377dd099e" providerId="ADAL" clId="{D7F31885-EE06-4158-82B3-1B462A08B6D0}" dt="2019-12-06T05:57:45.273" v="1087" actId="478"/>
          <ac:picMkLst>
            <pc:docMk/>
            <pc:sldMk cId="284940876" sldId="262"/>
            <ac:picMk id="5" creationId="{DF53FD99-8FDF-473C-932E-20C43FCFBCE5}"/>
          </ac:picMkLst>
        </pc:picChg>
      </pc:sldChg>
      <pc:sldChg chg="modSp add modAnim">
        <pc:chgData name="J.J. Lee" userId="d8c9cb5e-ba96-402a-9187-09b377dd099e" providerId="ADAL" clId="{D7F31885-EE06-4158-82B3-1B462A08B6D0}" dt="2019-12-06T09:43:33.283" v="2607" actId="12"/>
        <pc:sldMkLst>
          <pc:docMk/>
          <pc:sldMk cId="207499486" sldId="263"/>
        </pc:sldMkLst>
        <pc:spChg chg="mod">
          <ac:chgData name="J.J. Lee" userId="d8c9cb5e-ba96-402a-9187-09b377dd099e" providerId="ADAL" clId="{D7F31885-EE06-4158-82B3-1B462A08B6D0}" dt="2019-12-06T09:43:33.283" v="2607" actId="12"/>
          <ac:spMkLst>
            <pc:docMk/>
            <pc:sldMk cId="207499486" sldId="263"/>
            <ac:spMk id="3" creationId="{2F840F1F-E23F-4334-943C-3F1A7A2E80AA}"/>
          </ac:spMkLst>
        </pc:spChg>
      </pc:sldChg>
      <pc:sldChg chg="modSp add mod modAnim">
        <pc:chgData name="J.J. Lee" userId="d8c9cb5e-ba96-402a-9187-09b377dd099e" providerId="ADAL" clId="{D7F31885-EE06-4158-82B3-1B462A08B6D0}" dt="2019-12-09T03:41:34.185" v="3304" actId="27636"/>
        <pc:sldMkLst>
          <pc:docMk/>
          <pc:sldMk cId="1552158753" sldId="264"/>
        </pc:sldMkLst>
        <pc:spChg chg="mod">
          <ac:chgData name="J.J. Lee" userId="d8c9cb5e-ba96-402a-9187-09b377dd099e" providerId="ADAL" clId="{D7F31885-EE06-4158-82B3-1B462A08B6D0}" dt="2019-12-09T03:41:34.185" v="3304" actId="27636"/>
          <ac:spMkLst>
            <pc:docMk/>
            <pc:sldMk cId="1552158753" sldId="264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8:20:10.500" v="6441" actId="20577"/>
        <pc:sldMkLst>
          <pc:docMk/>
          <pc:sldMk cId="533089619" sldId="265"/>
        </pc:sldMkLst>
        <pc:spChg chg="mod">
          <ac:chgData name="J.J. Lee" userId="d8c9cb5e-ba96-402a-9187-09b377dd099e" providerId="ADAL" clId="{D7F31885-EE06-4158-82B3-1B462A08B6D0}" dt="2019-12-09T08:20:10.500" v="6441" actId="20577"/>
          <ac:spMkLst>
            <pc:docMk/>
            <pc:sldMk cId="533089619" sldId="265"/>
            <ac:spMk id="8" creationId="{DC67DF6A-8C1B-4E83-9294-28316B9261F0}"/>
          </ac:spMkLst>
        </pc:spChg>
      </pc:sldChg>
      <pc:sldChg chg="modSp add del modAnim">
        <pc:chgData name="J.J. Lee" userId="d8c9cb5e-ba96-402a-9187-09b377dd099e" providerId="ADAL" clId="{D7F31885-EE06-4158-82B3-1B462A08B6D0}" dt="2019-12-06T07:38:25.507" v="1980" actId="2696"/>
        <pc:sldMkLst>
          <pc:docMk/>
          <pc:sldMk cId="3969323594" sldId="265"/>
        </pc:sldMkLst>
        <pc:spChg chg="mod">
          <ac:chgData name="J.J. Lee" userId="d8c9cb5e-ba96-402a-9187-09b377dd099e" providerId="ADAL" clId="{D7F31885-EE06-4158-82B3-1B462A08B6D0}" dt="2019-12-06T07:38:19.193" v="1979" actId="6549"/>
          <ac:spMkLst>
            <pc:docMk/>
            <pc:sldMk cId="3969323594" sldId="26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56.874" v="6731" actId="20577"/>
        <pc:sldMkLst>
          <pc:docMk/>
          <pc:sldMk cId="4035545176" sldId="266"/>
        </pc:sldMkLst>
        <pc:spChg chg="mod">
          <ac:chgData name="J.J. Lee" userId="d8c9cb5e-ba96-402a-9187-09b377dd099e" providerId="ADAL" clId="{D7F31885-EE06-4158-82B3-1B462A08B6D0}" dt="2019-12-09T09:34:56.874" v="6731" actId="20577"/>
          <ac:spMkLst>
            <pc:docMk/>
            <pc:sldMk cId="4035545176" sldId="266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2:22:07.261" v="3015"/>
          <ac:spMkLst>
            <pc:docMk/>
            <pc:sldMk cId="4035545176" sldId="266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2:37:20.157" v="3017" actId="680"/>
        <pc:sldMkLst>
          <pc:docMk/>
          <pc:sldMk cId="456559394" sldId="267"/>
        </pc:sldMkLst>
      </pc:sldChg>
      <pc:sldChg chg="addSp delSp modSp add mod setBg delAnim modAnim">
        <pc:chgData name="J.J. Lee" userId="d8c9cb5e-ba96-402a-9187-09b377dd099e" providerId="ADAL" clId="{D7F31885-EE06-4158-82B3-1B462A08B6D0}" dt="2019-12-09T10:46:57.525" v="7525"/>
        <pc:sldMkLst>
          <pc:docMk/>
          <pc:sldMk cId="3588838190" sldId="267"/>
        </pc:sldMkLst>
        <pc:spChg chg="del">
          <ac:chgData name="J.J. Lee" userId="d8c9cb5e-ba96-402a-9187-09b377dd099e" providerId="ADAL" clId="{D7F31885-EE06-4158-82B3-1B462A08B6D0}" dt="2019-12-09T02:42:02.192" v="3032" actId="478"/>
          <ac:spMkLst>
            <pc:docMk/>
            <pc:sldMk cId="3588838190" sldId="267"/>
            <ac:spMk id="2" creationId="{67B987A3-AE05-4DD4-B92A-5BB153BF5168}"/>
          </ac:spMkLst>
        </pc:spChg>
        <pc:spChg chg="del mod">
          <ac:chgData name="J.J. Lee" userId="d8c9cb5e-ba96-402a-9187-09b377dd099e" providerId="ADAL" clId="{D7F31885-EE06-4158-82B3-1B462A08B6D0}" dt="2019-12-09T02:42:11.515" v="3034" actId="478"/>
          <ac:spMkLst>
            <pc:docMk/>
            <pc:sldMk cId="3588838190" sldId="267"/>
            <ac:spMk id="8" creationId="{DC67DF6A-8C1B-4E83-9294-28316B9261F0}"/>
          </ac:spMkLst>
        </pc:spChg>
        <pc:spChg chg="add del mod">
          <ac:chgData name="J.J. Lee" userId="d8c9cb5e-ba96-402a-9187-09b377dd099e" providerId="ADAL" clId="{D7F31885-EE06-4158-82B3-1B462A08B6D0}" dt="2019-12-09T02:42:07.801" v="3033" actId="478"/>
          <ac:spMkLst>
            <pc:docMk/>
            <pc:sldMk cId="3588838190" sldId="267"/>
            <ac:spMk id="9" creationId="{E1531D31-D902-438D-B1BB-6AF83410428A}"/>
          </ac:spMkLst>
        </pc:spChg>
        <pc:spChg chg="add del">
          <ac:chgData name="J.J. Lee" userId="d8c9cb5e-ba96-402a-9187-09b377dd099e" providerId="ADAL" clId="{D7F31885-EE06-4158-82B3-1B462A08B6D0}" dt="2019-12-09T03:11:29.429" v="3071" actId="26606"/>
          <ac:spMkLst>
            <pc:docMk/>
            <pc:sldMk cId="3588838190" sldId="267"/>
            <ac:spMk id="23" creationId="{7E474281-81D2-445B-80A1-0E2D4738085B}"/>
          </ac:spMkLst>
        </pc:spChg>
        <pc:picChg chg="add del">
          <ac:chgData name="J.J. Lee" userId="d8c9cb5e-ba96-402a-9187-09b377dd099e" providerId="ADAL" clId="{D7F31885-EE06-4158-82B3-1B462A08B6D0}" dt="2019-12-09T02:37:43.749" v="3023"/>
          <ac:picMkLst>
            <pc:docMk/>
            <pc:sldMk cId="3588838190" sldId="267"/>
            <ac:picMk id="3" creationId="{37067AC9-0C19-40CE-9CFB-A1B90EEB9D4B}"/>
          </ac:picMkLst>
        </pc:picChg>
        <pc:picChg chg="add del">
          <ac:chgData name="J.J. Lee" userId="d8c9cb5e-ba96-402a-9187-09b377dd099e" providerId="ADAL" clId="{D7F31885-EE06-4158-82B3-1B462A08B6D0}" dt="2019-12-09T02:39:54.908" v="3025"/>
          <ac:picMkLst>
            <pc:docMk/>
            <pc:sldMk cId="3588838190" sldId="267"/>
            <ac:picMk id="4" creationId="{EB6E385E-7C8D-4D62-985B-00761909138E}"/>
          </ac:picMkLst>
        </pc:picChg>
        <pc:picChg chg="add del">
          <ac:chgData name="J.J. Lee" userId="d8c9cb5e-ba96-402a-9187-09b377dd099e" providerId="ADAL" clId="{D7F31885-EE06-4158-82B3-1B462A08B6D0}" dt="2019-12-09T02:41:24.581" v="3029"/>
          <ac:picMkLst>
            <pc:docMk/>
            <pc:sldMk cId="3588838190" sldId="267"/>
            <ac:picMk id="5" creationId="{7690D6C3-8B16-4D3D-92B1-AD41E476418E}"/>
          </ac:picMkLst>
        </pc:picChg>
        <pc:picChg chg="add del mod">
          <ac:chgData name="J.J. Lee" userId="d8c9cb5e-ba96-402a-9187-09b377dd099e" providerId="ADAL" clId="{D7F31885-EE06-4158-82B3-1B462A08B6D0}" dt="2019-12-09T02:43:42.716" v="3040" actId="478"/>
          <ac:picMkLst>
            <pc:docMk/>
            <pc:sldMk cId="3588838190" sldId="267"/>
            <ac:picMk id="6" creationId="{6B9ADF58-B58F-43AA-90C7-642B4DE0101A}"/>
          </ac:picMkLst>
        </pc:picChg>
        <pc:picChg chg="add del mod">
          <ac:chgData name="J.J. Lee" userId="d8c9cb5e-ba96-402a-9187-09b377dd099e" providerId="ADAL" clId="{D7F31885-EE06-4158-82B3-1B462A08B6D0}" dt="2019-12-09T03:05:13.149" v="3046" actId="478"/>
          <ac:picMkLst>
            <pc:docMk/>
            <pc:sldMk cId="3588838190" sldId="267"/>
            <ac:picMk id="10" creationId="{576A97E5-9930-4AC9-B9FD-76106F86D522}"/>
          </ac:picMkLst>
        </pc:picChg>
        <pc:picChg chg="add mod or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1" creationId="{53E1F2E8-F585-4DD0-94D7-AFE840AA19E8}"/>
          </ac:picMkLst>
        </pc:picChg>
        <pc:picChg chg="add del mod">
          <ac:chgData name="J.J. Lee" userId="d8c9cb5e-ba96-402a-9187-09b377dd099e" providerId="ADAL" clId="{D7F31885-EE06-4158-82B3-1B462A08B6D0}" dt="2019-12-09T03:08:20.425" v="3049" actId="478"/>
          <ac:picMkLst>
            <pc:docMk/>
            <pc:sldMk cId="3588838190" sldId="267"/>
            <ac:picMk id="12" creationId="{72E3DD5A-4C07-4BC6-B6D0-DA95C4DBF9FA}"/>
          </ac:picMkLst>
        </pc:picChg>
        <pc:picChg chg="add del mod">
          <ac:chgData name="J.J. Lee" userId="d8c9cb5e-ba96-402a-9187-09b377dd099e" providerId="ADAL" clId="{D7F31885-EE06-4158-82B3-1B462A08B6D0}" dt="2019-12-09T03:08:31.200" v="3053"/>
          <ac:picMkLst>
            <pc:docMk/>
            <pc:sldMk cId="3588838190" sldId="267"/>
            <ac:picMk id="13" creationId="{DAABE4C3-266D-41FC-9DA9-1318A8B858F7}"/>
          </ac:picMkLst>
        </pc:picChg>
        <pc:picChg chg="add del mod">
          <ac:chgData name="J.J. Lee" userId="d8c9cb5e-ba96-402a-9187-09b377dd099e" providerId="ADAL" clId="{D7F31885-EE06-4158-82B3-1B462A08B6D0}" dt="2019-12-09T03:09:10.378" v="3057"/>
          <ac:picMkLst>
            <pc:docMk/>
            <pc:sldMk cId="3588838190" sldId="267"/>
            <ac:picMk id="14" creationId="{29FC8933-B50B-45EA-BE24-E465F0DA0685}"/>
          </ac:picMkLst>
        </pc:picChg>
        <pc:picChg chg="add del mod">
          <ac:chgData name="J.J. Lee" userId="d8c9cb5e-ba96-402a-9187-09b377dd099e" providerId="ADAL" clId="{D7F31885-EE06-4158-82B3-1B462A08B6D0}" dt="2019-12-09T03:09:26.759" v="3061"/>
          <ac:picMkLst>
            <pc:docMk/>
            <pc:sldMk cId="3588838190" sldId="267"/>
            <ac:picMk id="15" creationId="{071A605D-7193-4171-8801-D3A665A2B068}"/>
          </ac:picMkLst>
        </pc:picChg>
        <pc:picChg chg="add del mod">
          <ac:chgData name="J.J. Lee" userId="d8c9cb5e-ba96-402a-9187-09b377dd099e" providerId="ADAL" clId="{D7F31885-EE06-4158-82B3-1B462A08B6D0}" dt="2019-12-09T03:09:45.305" v="3064" actId="478"/>
          <ac:picMkLst>
            <pc:docMk/>
            <pc:sldMk cId="3588838190" sldId="267"/>
            <ac:picMk id="16" creationId="{DAF2EF1D-55B9-44B9-9E99-466713F53D2E}"/>
          </ac:picMkLst>
        </pc:picChg>
        <pc:picChg chg="add del mod">
          <ac:chgData name="J.J. Lee" userId="d8c9cb5e-ba96-402a-9187-09b377dd099e" providerId="ADAL" clId="{D7F31885-EE06-4158-82B3-1B462A08B6D0}" dt="2019-12-09T03:11:17.071" v="3067" actId="478"/>
          <ac:picMkLst>
            <pc:docMk/>
            <pc:sldMk cId="3588838190" sldId="267"/>
            <ac:picMk id="17" creationId="{EF8C7986-2084-4A52-BDB3-90BDDB069868}"/>
          </ac:picMkLst>
        </pc:picChg>
        <pc:picChg chg="add mod">
          <ac:chgData name="J.J. Lee" userId="d8c9cb5e-ba96-402a-9187-09b377dd099e" providerId="ADAL" clId="{D7F31885-EE06-4158-82B3-1B462A08B6D0}" dt="2019-12-09T03:11:29.429" v="3071" actId="26606"/>
          <ac:picMkLst>
            <pc:docMk/>
            <pc:sldMk cId="3588838190" sldId="267"/>
            <ac:picMk id="18" creationId="{97BA3E05-0523-401E-B6F1-9DD4F896841B}"/>
          </ac:picMkLst>
        </pc:picChg>
      </pc:sldChg>
      <pc:sldChg chg="addSp delSp modSp add mod modAnim">
        <pc:chgData name="J.J. Lee" userId="d8c9cb5e-ba96-402a-9187-09b377dd099e" providerId="ADAL" clId="{D7F31885-EE06-4158-82B3-1B462A08B6D0}" dt="2019-12-09T10:47:06.478" v="7526"/>
        <pc:sldMkLst>
          <pc:docMk/>
          <pc:sldMk cId="2740482065" sldId="268"/>
        </pc:sldMkLst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2" creationId="{9214498B-3AE1-4A8A-878E-E20C1EDE23A4}"/>
          </ac:picMkLst>
        </pc:picChg>
        <pc:picChg chg="add mod">
          <ac:chgData name="J.J. Lee" userId="d8c9cb5e-ba96-402a-9187-09b377dd099e" providerId="ADAL" clId="{D7F31885-EE06-4158-82B3-1B462A08B6D0}" dt="2019-12-09T10:12:23.076" v="7425" actId="1076"/>
          <ac:picMkLst>
            <pc:docMk/>
            <pc:sldMk cId="2740482065" sldId="268"/>
            <ac:picMk id="3" creationId="{665C4DEC-FFEA-4264-BAAE-98E266C65395}"/>
          </ac:picMkLst>
        </pc:picChg>
        <pc:picChg chg="del mod">
          <ac:chgData name="J.J. Lee" userId="d8c9cb5e-ba96-402a-9187-09b377dd099e" providerId="ADAL" clId="{D7F31885-EE06-4158-82B3-1B462A08B6D0}" dt="2019-12-09T03:32:49.553" v="3078" actId="478"/>
          <ac:picMkLst>
            <pc:docMk/>
            <pc:sldMk cId="2740482065" sldId="268"/>
            <ac:picMk id="11" creationId="{53E1F2E8-F585-4DD0-94D7-AFE840AA19E8}"/>
          </ac:picMkLst>
        </pc:picChg>
        <pc:picChg chg="del mod">
          <ac:chgData name="J.J. Lee" userId="d8c9cb5e-ba96-402a-9187-09b377dd099e" providerId="ADAL" clId="{D7F31885-EE06-4158-82B3-1B462A08B6D0}" dt="2019-12-09T03:31:56.178" v="3074" actId="478"/>
          <ac:picMkLst>
            <pc:docMk/>
            <pc:sldMk cId="2740482065" sldId="268"/>
            <ac:picMk id="18" creationId="{97BA3E05-0523-401E-B6F1-9DD4F896841B}"/>
          </ac:picMkLst>
        </pc:picChg>
      </pc:sldChg>
      <pc:sldChg chg="modSp add mod ord modAnim">
        <pc:chgData name="J.J. Lee" userId="d8c9cb5e-ba96-402a-9187-09b377dd099e" providerId="ADAL" clId="{D7F31885-EE06-4158-82B3-1B462A08B6D0}" dt="2019-12-10T02:39:17.350" v="8855" actId="27636"/>
        <pc:sldMkLst>
          <pc:docMk/>
          <pc:sldMk cId="2019165088" sldId="269"/>
        </pc:sldMkLst>
        <pc:spChg chg="mod">
          <ac:chgData name="J.J. Lee" userId="d8c9cb5e-ba96-402a-9187-09b377dd099e" providerId="ADAL" clId="{D7F31885-EE06-4158-82B3-1B462A08B6D0}" dt="2019-12-09T09:34:46.608" v="6729" actId="20577"/>
          <ac:spMkLst>
            <pc:docMk/>
            <pc:sldMk cId="2019165088" sldId="269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2:39:17.350" v="8855" actId="27636"/>
          <ac:spMkLst>
            <pc:docMk/>
            <pc:sldMk cId="2019165088" sldId="26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09:34:01.215" v="6726" actId="20577"/>
        <pc:sldMkLst>
          <pc:docMk/>
          <pc:sldMk cId="2124874626" sldId="270"/>
        </pc:sldMkLst>
        <pc:spChg chg="mod">
          <ac:chgData name="J.J. Lee" userId="d8c9cb5e-ba96-402a-9187-09b377dd099e" providerId="ADAL" clId="{D7F31885-EE06-4158-82B3-1B462A08B6D0}" dt="2019-12-09T09:34:01.215" v="6726" actId="20577"/>
          <ac:spMkLst>
            <pc:docMk/>
            <pc:sldMk cId="2124874626" sldId="27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03:32.175" v="4154"/>
          <ac:spMkLst>
            <pc:docMk/>
            <pc:sldMk cId="2124874626" sldId="27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09T09:34:10.611" v="6727"/>
        <pc:sldMkLst>
          <pc:docMk/>
          <pc:sldMk cId="2633227846" sldId="271"/>
        </pc:sldMkLst>
        <pc:spChg chg="mod">
          <ac:chgData name="J.J. Lee" userId="d8c9cb5e-ba96-402a-9187-09b377dd099e" providerId="ADAL" clId="{D7F31885-EE06-4158-82B3-1B462A08B6D0}" dt="2019-12-09T09:34:10.611" v="6727"/>
          <ac:spMkLst>
            <pc:docMk/>
            <pc:sldMk cId="2633227846" sldId="27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5:38:50.182" v="4847" actId="207"/>
          <ac:spMkLst>
            <pc:docMk/>
            <pc:sldMk cId="2633227846" sldId="271"/>
            <ac:spMk id="8" creationId="{DC67DF6A-8C1B-4E83-9294-28316B9261F0}"/>
          </ac:spMkLst>
        </pc:spChg>
      </pc:sldChg>
      <pc:sldChg chg="addSp delSp modSp add mod delAnim modAnim">
        <pc:chgData name="J.J. Lee" userId="d8c9cb5e-ba96-402a-9187-09b377dd099e" providerId="ADAL" clId="{D7F31885-EE06-4158-82B3-1B462A08B6D0}" dt="2019-12-09T07:00:45.359" v="4858"/>
        <pc:sldMkLst>
          <pc:docMk/>
          <pc:sldMk cId="288285364" sldId="272"/>
        </pc:sldMkLst>
        <pc:spChg chg="del mod">
          <ac:chgData name="J.J. Lee" userId="d8c9cb5e-ba96-402a-9187-09b377dd099e" providerId="ADAL" clId="{D7F31885-EE06-4158-82B3-1B462A08B6D0}" dt="2019-12-09T07:00:35.237" v="4856" actId="478"/>
          <ac:spMkLst>
            <pc:docMk/>
            <pc:sldMk cId="288285364" sldId="272"/>
            <ac:spMk id="8" creationId="{DC67DF6A-8C1B-4E83-9294-28316B9261F0}"/>
          </ac:spMkLst>
        </pc:spChg>
        <pc:picChg chg="add del">
          <ac:chgData name="J.J. Lee" userId="d8c9cb5e-ba96-402a-9187-09b377dd099e" providerId="ADAL" clId="{D7F31885-EE06-4158-82B3-1B462A08B6D0}" dt="2019-12-09T07:00:42.307" v="4857" actId="478"/>
          <ac:picMkLst>
            <pc:docMk/>
            <pc:sldMk cId="288285364" sldId="272"/>
            <ac:picMk id="3" creationId="{1416CCF2-C410-4DE6-87FB-F42BBF4E3780}"/>
          </ac:picMkLst>
        </pc:picChg>
        <pc:picChg chg="add">
          <ac:chgData name="J.J. Lee" userId="d8c9cb5e-ba96-402a-9187-09b377dd099e" providerId="ADAL" clId="{D7F31885-EE06-4158-82B3-1B462A08B6D0}" dt="2019-12-09T07:00:45.359" v="4858"/>
          <ac:picMkLst>
            <pc:docMk/>
            <pc:sldMk cId="288285364" sldId="272"/>
            <ac:picMk id="4" creationId="{EA69F3D8-0146-406F-B692-F0D2E740B3DC}"/>
          </ac:picMkLst>
        </pc:picChg>
      </pc:sldChg>
      <pc:sldChg chg="modSp add mod modAnim">
        <pc:chgData name="J.J. Lee" userId="d8c9cb5e-ba96-402a-9187-09b377dd099e" providerId="ADAL" clId="{D7F31885-EE06-4158-82B3-1B462A08B6D0}" dt="2019-12-09T08:01:33.266" v="6145" actId="20577"/>
        <pc:sldMkLst>
          <pc:docMk/>
          <pc:sldMk cId="539186731" sldId="273"/>
        </pc:sldMkLst>
        <pc:spChg chg="mod">
          <ac:chgData name="J.J. Lee" userId="d8c9cb5e-ba96-402a-9187-09b377dd099e" providerId="ADAL" clId="{D7F31885-EE06-4158-82B3-1B462A08B6D0}" dt="2019-12-09T07:14:09.772" v="4937" actId="20577"/>
          <ac:spMkLst>
            <pc:docMk/>
            <pc:sldMk cId="539186731" sldId="273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08:01:33.266" v="6145" actId="20577"/>
          <ac:spMkLst>
            <pc:docMk/>
            <pc:sldMk cId="539186731" sldId="273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2:34:49.575" v="8836"/>
        <pc:sldMkLst>
          <pc:docMk/>
          <pc:sldMk cId="2963830641" sldId="274"/>
        </pc:sldMkLst>
        <pc:spChg chg="mod">
          <ac:chgData name="J.J. Lee" userId="d8c9cb5e-ba96-402a-9187-09b377dd099e" providerId="ADAL" clId="{D7F31885-EE06-4158-82B3-1B462A08B6D0}" dt="2019-12-10T02:34:49.575" v="8836"/>
          <ac:spMkLst>
            <pc:docMk/>
            <pc:sldMk cId="2963830641" sldId="274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09T07:48:30.856" v="5832" actId="680"/>
        <pc:sldMkLst>
          <pc:docMk/>
          <pc:sldMk cId="3807409365" sldId="274"/>
        </pc:sldMkLst>
      </pc:sldChg>
      <pc:sldChg chg="modSp add mod ord modAnim">
        <pc:chgData name="J.J. Lee" userId="d8c9cb5e-ba96-402a-9187-09b377dd099e" providerId="ADAL" clId="{D7F31885-EE06-4158-82B3-1B462A08B6D0}" dt="2019-12-09T10:13:00.927" v="7431"/>
        <pc:sldMkLst>
          <pc:docMk/>
          <pc:sldMk cId="2566079604" sldId="275"/>
        </pc:sldMkLst>
        <pc:spChg chg="mod">
          <ac:chgData name="J.J. Lee" userId="d8c9cb5e-ba96-402a-9187-09b377dd099e" providerId="ADAL" clId="{D7F31885-EE06-4158-82B3-1B462A08B6D0}" dt="2019-12-09T09:49:42.666" v="7029"/>
          <ac:spMkLst>
            <pc:docMk/>
            <pc:sldMk cId="2566079604" sldId="275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09T10:10:30.009" v="7417"/>
          <ac:spMkLst>
            <pc:docMk/>
            <pc:sldMk cId="2566079604" sldId="275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09T11:02:07.911" v="7594" actId="6549"/>
        <pc:sldMkLst>
          <pc:docMk/>
          <pc:sldMk cId="3242115514" sldId="276"/>
        </pc:sldMkLst>
        <pc:spChg chg="mod">
          <ac:chgData name="J.J. Lee" userId="d8c9cb5e-ba96-402a-9187-09b377dd099e" providerId="ADAL" clId="{D7F31885-EE06-4158-82B3-1B462A08B6D0}" dt="2019-12-09T11:02:07.911" v="7594" actId="6549"/>
          <ac:spMkLst>
            <pc:docMk/>
            <pc:sldMk cId="3242115514" sldId="276"/>
            <ac:spMk id="8" creationId="{DC67DF6A-8C1B-4E83-9294-28316B9261F0}"/>
          </ac:spMkLst>
        </pc:spChg>
      </pc:sldChg>
      <pc:sldChg chg="addSp delSp modSp add del modAnim">
        <pc:chgData name="J.J. Lee" userId="d8c9cb5e-ba96-402a-9187-09b377dd099e" providerId="ADAL" clId="{D7F31885-EE06-4158-82B3-1B462A08B6D0}" dt="2019-12-09T10:55:58.398" v="7588" actId="2696"/>
        <pc:sldMkLst>
          <pc:docMk/>
          <pc:sldMk cId="8755223" sldId="277"/>
        </pc:sldMkLst>
        <pc:spChg chg="add del mod">
          <ac:chgData name="J.J. Lee" userId="d8c9cb5e-ba96-402a-9187-09b377dd099e" providerId="ADAL" clId="{D7F31885-EE06-4158-82B3-1B462A08B6D0}" dt="2019-12-09T10:51:53.658" v="7584" actId="21"/>
          <ac:spMkLst>
            <pc:docMk/>
            <pc:sldMk cId="8755223" sldId="277"/>
            <ac:spMk id="3" creationId="{2809089F-4DAA-4518-B803-E72F5C156C0C}"/>
          </ac:spMkLst>
        </pc:spChg>
        <pc:spChg chg="add del mod">
          <ac:chgData name="J.J. Lee" userId="d8c9cb5e-ba96-402a-9187-09b377dd099e" providerId="ADAL" clId="{D7F31885-EE06-4158-82B3-1B462A08B6D0}" dt="2019-12-09T10:52:04.921" v="7586" actId="21"/>
          <ac:spMkLst>
            <pc:docMk/>
            <pc:sldMk cId="8755223" sldId="277"/>
            <ac:spMk id="4" creationId="{3484BD41-2882-4386-9D98-B4217ABA1487}"/>
          </ac:spMkLst>
        </pc:spChg>
        <pc:spChg chg="mod">
          <ac:chgData name="J.J. Lee" userId="d8c9cb5e-ba96-402a-9187-09b377dd099e" providerId="ADAL" clId="{D7F31885-EE06-4158-82B3-1B462A08B6D0}" dt="2019-12-09T10:52:23.506" v="7587"/>
          <ac:spMkLst>
            <pc:docMk/>
            <pc:sldMk cId="8755223" sldId="277"/>
            <ac:spMk id="8" creationId="{DC67DF6A-8C1B-4E83-9294-28316B9261F0}"/>
          </ac:spMkLst>
        </pc:spChg>
      </pc:sldChg>
      <pc:sldChg chg="modSp add mod addAnim delAnim modAnim">
        <pc:chgData name="J.J. Lee" userId="d8c9cb5e-ba96-402a-9187-09b377dd099e" providerId="ADAL" clId="{D7F31885-EE06-4158-82B3-1B462A08B6D0}" dt="2019-12-10T10:33:37.744" v="9652" actId="21"/>
        <pc:sldMkLst>
          <pc:docMk/>
          <pc:sldMk cId="2494860280" sldId="277"/>
        </pc:sldMkLst>
        <pc:spChg chg="mod">
          <ac:chgData name="J.J. Lee" userId="d8c9cb5e-ba96-402a-9187-09b377dd099e" providerId="ADAL" clId="{D7F31885-EE06-4158-82B3-1B462A08B6D0}" dt="2019-12-10T10:33:37.744" v="9652" actId="21"/>
          <ac:spMkLst>
            <pc:docMk/>
            <pc:sldMk cId="2494860280" sldId="277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0T09:19:16.019" v="9014" actId="20577"/>
        <pc:sldMkLst>
          <pc:docMk/>
          <pc:sldMk cId="1917288702" sldId="278"/>
        </pc:sldMkLst>
        <pc:spChg chg="mod">
          <ac:chgData name="J.J. Lee" userId="d8c9cb5e-ba96-402a-9187-09b377dd099e" providerId="ADAL" clId="{D7F31885-EE06-4158-82B3-1B462A08B6D0}" dt="2019-12-10T02:39:02.751" v="8853" actId="20577"/>
          <ac:spMkLst>
            <pc:docMk/>
            <pc:sldMk cId="1917288702" sldId="278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0T09:19:16.019" v="9014" actId="20577"/>
          <ac:spMkLst>
            <pc:docMk/>
            <pc:sldMk cId="1917288702" sldId="278"/>
            <ac:spMk id="8" creationId="{DC67DF6A-8C1B-4E83-9294-28316B9261F0}"/>
          </ac:spMkLst>
        </pc:spChg>
      </pc:sldChg>
      <pc:sldChg chg="new del">
        <pc:chgData name="J.J. Lee" userId="d8c9cb5e-ba96-402a-9187-09b377dd099e" providerId="ADAL" clId="{D7F31885-EE06-4158-82B3-1B462A08B6D0}" dt="2019-12-10T02:38:41.445" v="8838" actId="680"/>
        <pc:sldMkLst>
          <pc:docMk/>
          <pc:sldMk cId="2710228384" sldId="278"/>
        </pc:sldMkLst>
      </pc:sldChg>
      <pc:sldChg chg="modSp add mod ord modAnim">
        <pc:chgData name="J.J. Lee" userId="d8c9cb5e-ba96-402a-9187-09b377dd099e" providerId="ADAL" clId="{D7F31885-EE06-4158-82B3-1B462A08B6D0}" dt="2019-12-10T09:33:44.289" v="9440"/>
        <pc:sldMkLst>
          <pc:docMk/>
          <pc:sldMk cId="887808269" sldId="279"/>
        </pc:sldMkLst>
        <pc:spChg chg="mod">
          <ac:chgData name="J.J. Lee" userId="d8c9cb5e-ba96-402a-9187-09b377dd099e" providerId="ADAL" clId="{D7F31885-EE06-4158-82B3-1B462A08B6D0}" dt="2019-12-10T09:33:44.289" v="9440"/>
          <ac:spMkLst>
            <pc:docMk/>
            <pc:sldMk cId="887808269" sldId="279"/>
            <ac:spMk id="8" creationId="{DC67DF6A-8C1B-4E83-9294-28316B9261F0}"/>
          </ac:spMkLst>
        </pc:spChg>
      </pc:sldChg>
      <pc:sldChg chg="modSp add mod modAnim">
        <pc:chgData name="J.J. Lee" userId="d8c9cb5e-ba96-402a-9187-09b377dd099e" providerId="ADAL" clId="{D7F31885-EE06-4158-82B3-1B462A08B6D0}" dt="2019-12-13T14:34:25.566" v="11409" actId="20577"/>
        <pc:sldMkLst>
          <pc:docMk/>
          <pc:sldMk cId="109073527" sldId="280"/>
        </pc:sldMkLst>
        <pc:spChg chg="mod">
          <ac:chgData name="J.J. Lee" userId="d8c9cb5e-ba96-402a-9187-09b377dd099e" providerId="ADAL" clId="{D7F31885-EE06-4158-82B3-1B462A08B6D0}" dt="2019-12-11T04:22:34.373" v="9698" actId="5793"/>
          <ac:spMkLst>
            <pc:docMk/>
            <pc:sldMk cId="109073527" sldId="280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3T14:34:25.566" v="11409" actId="20577"/>
          <ac:spMkLst>
            <pc:docMk/>
            <pc:sldMk cId="109073527" sldId="280"/>
            <ac:spMk id="8" creationId="{DC67DF6A-8C1B-4E83-9294-28316B9261F0}"/>
          </ac:spMkLst>
        </pc:spChg>
      </pc:sldChg>
      <pc:sldChg chg="modSp add modAnim">
        <pc:chgData name="J.J. Lee" userId="d8c9cb5e-ba96-402a-9187-09b377dd099e" providerId="ADAL" clId="{D7F31885-EE06-4158-82B3-1B462A08B6D0}" dt="2019-12-12T07:01:17.066" v="9755" actId="20577"/>
        <pc:sldMkLst>
          <pc:docMk/>
          <pc:sldMk cId="309107076" sldId="281"/>
        </pc:sldMkLst>
        <pc:spChg chg="mod">
          <ac:chgData name="J.J. Lee" userId="d8c9cb5e-ba96-402a-9187-09b377dd099e" providerId="ADAL" clId="{D7F31885-EE06-4158-82B3-1B462A08B6D0}" dt="2019-12-11T04:22:54.478" v="9699"/>
          <ac:spMkLst>
            <pc:docMk/>
            <pc:sldMk cId="309107076" sldId="281"/>
            <ac:spMk id="2" creationId="{67B987A3-AE05-4DD4-B92A-5BB153BF5168}"/>
          </ac:spMkLst>
        </pc:spChg>
        <pc:spChg chg="mod">
          <ac:chgData name="J.J. Lee" userId="d8c9cb5e-ba96-402a-9187-09b377dd099e" providerId="ADAL" clId="{D7F31885-EE06-4158-82B3-1B462A08B6D0}" dt="2019-12-12T07:01:17.066" v="9755" actId="20577"/>
          <ac:spMkLst>
            <pc:docMk/>
            <pc:sldMk cId="309107076" sldId="281"/>
            <ac:spMk id="8" creationId="{DC67DF6A-8C1B-4E83-9294-28316B9261F0}"/>
          </ac:spMkLst>
        </pc:spChg>
      </pc:sldChg>
      <pc:sldChg chg="addSp modSp add mod modAnim">
        <pc:chgData name="J.J. Lee" userId="d8c9cb5e-ba96-402a-9187-09b377dd099e" providerId="ADAL" clId="{D7F31885-EE06-4158-82B3-1B462A08B6D0}" dt="2019-12-12T02:17:46.564" v="9748" actId="1076"/>
        <pc:sldMkLst>
          <pc:docMk/>
          <pc:sldMk cId="3441387363" sldId="282"/>
        </pc:sldMkLst>
        <pc:spChg chg="mod">
          <ac:chgData name="J.J. Lee" userId="d8c9cb5e-ba96-402a-9187-09b377dd099e" providerId="ADAL" clId="{D7F31885-EE06-4158-82B3-1B462A08B6D0}" dt="2019-12-12T02:16:29.482" v="9746" actId="20577"/>
          <ac:spMkLst>
            <pc:docMk/>
            <pc:sldMk cId="3441387363" sldId="282"/>
            <ac:spMk id="8" creationId="{DC67DF6A-8C1B-4E83-9294-28316B9261F0}"/>
          </ac:spMkLst>
        </pc:spChg>
        <pc:picChg chg="add mod">
          <ac:chgData name="J.J. Lee" userId="d8c9cb5e-ba96-402a-9187-09b377dd099e" providerId="ADAL" clId="{D7F31885-EE06-4158-82B3-1B462A08B6D0}" dt="2019-12-12T02:17:46.564" v="9748" actId="1076"/>
          <ac:picMkLst>
            <pc:docMk/>
            <pc:sldMk cId="3441387363" sldId="282"/>
            <ac:picMk id="3" creationId="{499FDCE1-F382-41AC-AB22-5B624B86202F}"/>
          </ac:picMkLst>
        </pc:picChg>
      </pc:sldChg>
      <pc:sldChg chg="modSp add mod modAnim">
        <pc:chgData name="J.J. Lee" userId="d8c9cb5e-ba96-402a-9187-09b377dd099e" providerId="ADAL" clId="{D7F31885-EE06-4158-82B3-1B462A08B6D0}" dt="2019-12-13T03:07:06.515" v="11404"/>
        <pc:sldMkLst>
          <pc:docMk/>
          <pc:sldMk cId="3476441918" sldId="283"/>
        </pc:sldMkLst>
        <pc:spChg chg="mod">
          <ac:chgData name="J.J. Lee" userId="d8c9cb5e-ba96-402a-9187-09b377dd099e" providerId="ADAL" clId="{D7F31885-EE06-4158-82B3-1B462A08B6D0}" dt="2019-12-13T03:07:06.515" v="11404"/>
          <ac:spMkLst>
            <pc:docMk/>
            <pc:sldMk cId="3476441918" sldId="283"/>
            <ac:spMk id="8" creationId="{DC67DF6A-8C1B-4E83-9294-28316B9261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wil" TargetMode="External"/><Relationship Id="rId2" Type="http://schemas.openxmlformats.org/officeDocument/2006/relationships/hyperlink" Target="https://twitter.com/herbsutter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jlee9/MyCapture.gi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38" y="2238704"/>
            <a:ext cx="9440034" cy="1439917"/>
          </a:xfrm>
        </p:spPr>
        <p:txBody>
          <a:bodyPr>
            <a:normAutofit/>
          </a:bodyPr>
          <a:lstStyle/>
          <a:p>
            <a:r>
              <a:rPr lang="en-US" altLang="zh-TW" dirty="0"/>
              <a:t>JJ</a:t>
            </a:r>
            <a:r>
              <a:rPr lang="zh-TW" altLang="en-US" dirty="0"/>
              <a:t>的</a:t>
            </a:r>
            <a:r>
              <a:rPr lang="en-US" altLang="zh-TW" dirty="0"/>
              <a:t>C++</a:t>
            </a:r>
            <a:r>
              <a:rPr lang="zh-TW" altLang="en-US" dirty="0"/>
              <a:t>筆記</a:t>
            </a:r>
            <a:r>
              <a:rPr lang="en-US" altLang="zh-TW" dirty="0"/>
              <a:t>(</a:t>
            </a:r>
            <a:r>
              <a:rPr lang="zh-TW" altLang="en-US" dirty="0"/>
              <a:t>鈔票</a:t>
            </a:r>
            <a:r>
              <a:rPr lang="en-US" altLang="zh-TW" dirty="0"/>
              <a:t>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3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14498B-3AE1-4A8A-878E-E20C1EDE2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18" y="-1"/>
            <a:ext cx="700955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5C4DEC-FFEA-4264-BAAE-98E266C6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094" y="1966911"/>
            <a:ext cx="34480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82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solution: override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&lt;class Base&gt; class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public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~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CComObject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Module.Unlock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1916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x = 666; // the literal constant 666 is an R-value reference.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s1 = "Hello ";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s2 = "world";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 + s2; // temp object for the result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 return "Hello world"; }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 ==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無以名之之物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我的認知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(std::string&amp;&amp; param)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此函數的傳入參數是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為什麼需要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reference?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因為可以偷走這個傳入參數的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沒人要的孩子就被偷走了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我傳進了一個無以名之的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孩子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給了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馬上給這個孩子起了個名字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偷走孩子了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一旦起了名字就不是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(std::move(s1));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用類型轉換把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當成無以名之的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R-value reference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//==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&lt;std::string&amp;&amp;&gt;(s1));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在這行之後這孩子就當成被偷走了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s1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 string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 std::string::operator =(std::string&amp;&amp;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391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R-value reference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constructor 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我大部分會用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來取代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 by R-value reference,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否則要建立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TW" baseline="30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Employee(std::string employeeId, std::string firstName, std::string lastName);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我不會想要以下這麼麻煩的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class,library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實作者可能會因效率而取捨。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Employee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 std::string&amp; firstName, 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lastName);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std::string&amp; firstName,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Employee(const std::string&amp; employeeId, 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Employee(</a:t>
            </a:r>
            <a:r>
              <a:rPr lang="en-US" altLang="zh-TW" sz="13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std::string&amp;&amp; employeeId, std::string&amp;&amp; firstName, std::string&amp;&amp; lastName</a:t>
            </a: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3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sz="13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sz="1300" dirty="0"/>
          </a:p>
        </p:txBody>
      </p:sp>
    </p:spTree>
    <p:extLst>
      <p:ext uri="{BB962C8B-B14F-4D97-AF65-F5344CB8AC3E}">
        <p14:creationId xmlns:p14="http://schemas.microsoft.com/office/powerpoint/2010/main" val="29638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Exceptional C++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(by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Herb Sutter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Author, chair of the ISO C++ standards committee, and native languages architect at Microsoft)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書中的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Item 18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EvaluateSalaryAndReturnName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Employee 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"CEO"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 "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 "is overpaid" &lt;&lt;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e.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在這個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個地方可能丟出異常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請先想到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RAII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來幫助處理異常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然後是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 exit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。非到萬不得已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盡量少用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try/catch!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CAtlFile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Cwindow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Implementation Library (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https://github.com/microsoft/wil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unique_hgdiobj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unique_cotaskmem_string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shared_hstring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shared_hgdiobj,shared_cotaskmem_string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87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AppUtilities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SendKeyRelease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(WORD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ensure shift key up is pressed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shiftKeyUp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scope_exit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]{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(!(HIBYTE(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1))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KEYBDINPUT </a:t>
            </a:r>
            <a:r>
              <a:rPr lang="en-US" altLang="zh-TW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kiShift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VK_SHIFT, 0, KEYEVENTF_KEYUP };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(0 == result) { return; }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::Sleep(100);</a:t>
            </a:r>
            <a:b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KEYBDINPUT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 LOBYTE(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0, KEYEVENTF_KEYUP 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result = 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InjectKeyboardInput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1);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(0 == result)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::Sleep(100);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VkKeyScanEx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HIBYTE(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keyCode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&amp; 1 – SHIFT key is pressed</a:t>
            </a:r>
          </a:p>
        </p:txBody>
      </p:sp>
    </p:spTree>
    <p:extLst>
      <p:ext uri="{BB962C8B-B14F-4D97-AF65-F5344CB8AC3E}">
        <p14:creationId xmlns:p14="http://schemas.microsoft.com/office/powerpoint/2010/main" val="26332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異常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9F3D8-0146-406F-B692-F0D2E740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23837"/>
            <a:ext cx="704850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Exception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commit or rollback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要嘛此操作成功。要是失敗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就要回復操作前的狀態。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Basic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 leak guarantee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也就是說即使操作失敗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也不會丟失任何資源。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std::stack::top(), std::stack::pop()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才能保證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中實踐回傳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stack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中最上面的值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並且將最上面的值移除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將最上面的指標指向下面的值。將無法達成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strong exception safety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的保證。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rethrow_exception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std::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uncaught_exceptions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0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&lt;memory&gt;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&lt;mutex&gt;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T&gt;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class Monitor : public T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// I cannot use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here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using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shared_timed_mutex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operator()(L&amp;&amp;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lock_guard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endParaRPr lang="fr-F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lock_quard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 // or std::</a:t>
            </a:r>
            <a:r>
              <a:rPr lang="fr-FR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unique_lock</a:t>
            </a:r>
            <a:endParaRPr lang="fr-F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template 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L,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(L&amp;&amp; lambda,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&amp;&amp;...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const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shared_lock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&gt; lock(mutex_);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(lambda)(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...);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mutable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mutex_t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mutex_;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907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8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x1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&lt;int&gt;(1);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x1;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1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&lt;int&gt;(2);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2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x3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3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&lt;int&gt;(4);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4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x5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&lt;int&gt;(5);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](auto&amp; param)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&lt;int&gt;&amp;&gt;(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 = param;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}, x5);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5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end : " &lt;&lt; *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mpSptr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0910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41694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/>
              <a:t>Lambda</a:t>
            </a:r>
            <a:r>
              <a:rPr lang="zh-TW" altLang="en-US" dirty="0"/>
              <a:t>是小偷（偷偷摸摸）？還是大隱隱於市（光明正大的偷偷摸摸）？</a:t>
            </a:r>
            <a:br>
              <a:rPr lang="en-US" altLang="zh-TW" dirty="0"/>
            </a:br>
            <a:r>
              <a:rPr lang="en-US" dirty="0">
                <a:effectLst/>
              </a:rPr>
              <a:t>Anonymous</a:t>
            </a:r>
            <a:r>
              <a:rPr lang="zh-TW" altLang="en-US" dirty="0"/>
              <a:t> （匿名）</a:t>
            </a:r>
            <a:r>
              <a:rPr lang="en-US" dirty="0">
                <a:effectLst/>
              </a:rPr>
              <a:t> function object,</a:t>
            </a:r>
            <a:r>
              <a:rPr lang="zh-TW" altLang="en-US" dirty="0"/>
              <a:t>我所謂的偷偷摸摸就是指匿名。</a:t>
            </a:r>
            <a:endParaRPr lang="en-US" altLang="zh-TW" dirty="0"/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</a:rPr>
              <a:t>依據檔案路徑名稱行號產生</a:t>
            </a:r>
            <a:r>
              <a:rPr lang="en-US" altLang="zh-TW" dirty="0">
                <a:effectLst/>
              </a:rPr>
              <a:t>class</a:t>
            </a:r>
            <a:r>
              <a:rPr lang="zh-TW" altLang="en-US" dirty="0">
                <a:effectLst/>
              </a:rPr>
              <a:t>名稱</a:t>
            </a:r>
            <a:r>
              <a:rPr lang="zh-TW" altLang="en-US" dirty="0"/>
              <a:t>？應該還不只。</a:t>
            </a:r>
            <a:br>
              <a:rPr lang="en-US" altLang="zh-TW" dirty="0"/>
            </a:br>
            <a:r>
              <a:rPr lang="zh-TW" altLang="en-US" dirty="0"/>
              <a:t>例如</a:t>
            </a:r>
            <a:r>
              <a:rPr lang="en-US" altLang="zh-TW" dirty="0"/>
              <a:t>:</a:t>
            </a:r>
            <a:r>
              <a:rPr lang="zh-TW" altLang="en-US" dirty="0">
                <a:effectLst/>
              </a:rPr>
              <a:t>檔案</a:t>
            </a:r>
            <a:r>
              <a:rPr lang="en-US" altLang="zh-TW" dirty="0">
                <a:effectLst/>
              </a:rPr>
              <a:t>C:\A\B.cpp line12 </a:t>
            </a:r>
            <a:r>
              <a:rPr lang="en-US" altLang="zh-TW" dirty="0">
                <a:solidFill>
                  <a:srgbClr val="00B0F0"/>
                </a:solidFill>
              </a:rPr>
              <a:t>[]</a:t>
            </a:r>
            <a:r>
              <a:rPr lang="en-US" altLang="zh-TW" dirty="0">
                <a:solidFill>
                  <a:srgbClr val="00B050"/>
                </a:solidFill>
              </a:rPr>
              <a:t>()</a:t>
            </a:r>
            <a:r>
              <a:rPr lang="en-US" altLang="zh-TW" dirty="0">
                <a:solidFill>
                  <a:srgbClr val="FF0000"/>
                </a:solidFill>
              </a:rPr>
              <a:t>{}</a:t>
            </a:r>
            <a:r>
              <a:rPr lang="zh-TW" altLang="en-US" dirty="0"/>
              <a:t>所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產生的</a:t>
            </a:r>
            <a:r>
              <a:rPr lang="zh-TW" altLang="en-US" dirty="0"/>
              <a:t>匿名</a:t>
            </a:r>
            <a:r>
              <a:rPr lang="en-US" altLang="zh-TW" dirty="0"/>
              <a:t>class</a:t>
            </a:r>
            <a:r>
              <a:rPr lang="zh-TW" altLang="en-US" dirty="0"/>
              <a:t>可以如下。</a:t>
            </a:r>
            <a:endParaRPr lang="en-US" altLang="zh-TW" dirty="0"/>
          </a:p>
          <a:p>
            <a:pPr algn="l">
              <a:spcBef>
                <a:spcPts val="0"/>
              </a:spcBef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CRoot_A_B__cpp___line12_compilerunit1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void operator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所以</a:t>
            </a: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  <a:r>
              <a:rPr lang="zh-TW" alt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是空的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跟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都去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B.cpp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它們的</a:t>
            </a:r>
            <a:r>
              <a:rPr lang="zh-TW" altLang="en-US" dirty="0"/>
              <a:t>匿名</a:t>
            </a:r>
            <a:r>
              <a:rPr lang="en-US" altLang="zh-TW" dirty="0"/>
              <a:t>class</a:t>
            </a:r>
            <a:r>
              <a:rPr lang="zh-TW" altLang="en-US" dirty="0"/>
              <a:t>有可能不一樣。</a:t>
            </a:r>
            <a:br>
              <a:rPr lang="en-US" altLang="zh-TW" dirty="0"/>
            </a:br>
            <a:r>
              <a:rPr lang="en-US" altLang="zh-TW" dirty="0"/>
              <a:t>Lambda</a:t>
            </a:r>
            <a:r>
              <a:rPr lang="zh-TW" altLang="en-US" dirty="0"/>
              <a:t>產生的是</a:t>
            </a:r>
            <a:r>
              <a:rPr lang="en-US" dirty="0">
                <a:effectLst/>
              </a:rPr>
              <a:t>object</a:t>
            </a:r>
            <a:r>
              <a:rPr lang="zh-TW" altLang="en-US" dirty="0">
                <a:effectLst/>
              </a:rPr>
              <a:t>不是</a:t>
            </a:r>
            <a:r>
              <a:rPr lang="en-US" altLang="zh-TW" dirty="0">
                <a:effectLst/>
              </a:rPr>
              <a:t>class</a:t>
            </a:r>
            <a:r>
              <a:rPr lang="zh-TW" altLang="en-US" dirty="0">
                <a:effectLst/>
              </a:rPr>
              <a:t>哦</a:t>
            </a:r>
            <a:r>
              <a:rPr lang="zh-TW" altLang="en-US" dirty="0"/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Monitor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Monitor&lt;std::queue&lt;int&gt;&gt;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miQueue.push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miQueue.uniqueInvoke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1 : " &lt;&lt;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auto e =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miQueue.sharedInvoke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([&amp;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] {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miQueue.pop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miQueue.front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"std::queue 2 : " &lt;&lt; e &lt;&lt; "\n";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FDCE1-F382-41AC-AB22-5B624B862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03" y="4255495"/>
            <a:ext cx="4981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8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Others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Define and initialize member variables in the order of member declaration.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舉個例子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如果有一個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在結束前要跟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打招呼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請將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宣告在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之前。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Example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JJ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std::thread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Hi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jj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要結束我的工作了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請你不要像個屁孩似的在旁吵來吵去。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Shut up!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Value Optimization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Hard Disk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因為要做機械動作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須時較長。此為優化的重點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盡量保持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locality,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讀寫頭不要來回移來移去。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28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49834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zh-TW" altLang="en-US" dirty="0"/>
              <a:t>可以避免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造成的資源洩漏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explicit Class3(Class1* pc1, Class2*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pc1_(pc1), pc2_(pc2)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leaking resource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Class1(arg11,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Class2(arg21, …)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6607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Class3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explicit Class3(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pc2) 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    pc1_(std::move(pc1)), pc2_(std::move(pc2))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 pc1_;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 pc2_;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Class3 x(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&lt;Class1&gt;(arg11, …),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make_unique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&lt;Class2&gt;(arg21, …));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// std::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 y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&gt;(, …);</a:t>
            </a:r>
          </a:p>
        </p:txBody>
      </p:sp>
    </p:spTree>
    <p:extLst>
      <p:ext uri="{BB962C8B-B14F-4D97-AF65-F5344CB8AC3E}">
        <p14:creationId xmlns:p14="http://schemas.microsoft.com/office/powerpoint/2010/main" val="324211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Smart Pointer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Herb Sutter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GotW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#91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平時可用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f(widget*);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f(widget&amp;);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從呼叫者取得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不要用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widget*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吧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有可能從呼叫者分享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非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blocked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標準用法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你可以修改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 // or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shared_ptr.get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with help of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侵入式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引用計數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(reference counter)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class X : public 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auto px = new X{};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ip1(px);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&lt;X&gt; ip2(px); // I’m OK but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cannot do this</a:t>
            </a:r>
          </a:p>
        </p:txBody>
      </p:sp>
    </p:spTree>
    <p:extLst>
      <p:ext uri="{BB962C8B-B14F-4D97-AF65-F5344CB8AC3E}">
        <p14:creationId xmlns:p14="http://schemas.microsoft.com/office/powerpoint/2010/main" val="249486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我們面對的問題為一個好幾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大小的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要壓縮及計算一個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壓縮後的資料寫成一個新檔案。然後把算出來的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寫壓縮資料的後面。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就壓縮然後寫回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再讀取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計算一個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然後寫回。不行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通通要拿去做雞精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不是啦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locality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不好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讀取不連續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寫回也不連續。重複讀檔案兩次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一次壓縮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另一次算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。又沒利用到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multiple threads,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浪費算力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(computing power),performance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很差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要等好久。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不要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太多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buffer,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否則電腦硬碟會一直在做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。我們在測試時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弱弱的筆電尤其明顯變慢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像是在做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所以讀檔案可以分配給一個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可以分配給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寫新檔案可以分配給一個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去做。讀檔可以連續讀幾個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寫檔可以連續寫幾個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讀檔案可能最多只讀固定數目的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避免佔太多記憶體做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memory swapping,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讀好了後以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的形式放入壓縮及算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壓縮及算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就各別從不同的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中取出資料做運算。當兩個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剩下的元素個數小於一低水位值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讀檔案又可繼續啟動讀取固定數目的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。不可等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剩下零個元素才啟動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這樣其他的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就會餓肚子了。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完成壓縮後的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準備要寫檔案回去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可是壓縮完成的先後順序不一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如何才能依檔案順序寫入呢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我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implement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了一個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ModuloVector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不論寫入順序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載滿一卡車後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數滿就走人。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44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MyCapture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842" y="849905"/>
            <a:ext cx="11093702" cy="5792633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https://github.com/jjlee9/MyCapture.git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測試資料在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X64 Release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下測試。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輸入的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CaptureDrive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7,470,055,424 bytes – 6.95G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。以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128KB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為單位分成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56993 blocks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壓縮出來的資料為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5,103,770,855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4.7532G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。壓縮率約為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68.32%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每個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算出來的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32 bytes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所以輸出的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ImageFile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5,105,594,631 bytes –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4.7549G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採用目前的作法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62.308015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秒。如果是讀檔案壓縮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再去讀檔案算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126.259621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秒。如果是讀檔案後同時壓縮與算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使用時間為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78.690783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秒。</a:t>
            </a: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42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pic>
        <p:nvPicPr>
          <p:cNvPr id="5" name="Picture 2" descr="Structural elements of a lambda expression">
            <a:extLst>
              <a:ext uri="{FF2B5EF4-FFF2-40B4-BE49-F238E27FC236}">
                <a16:creationId xmlns:a16="http://schemas.microsoft.com/office/drawing/2014/main" id="{DF53FD99-8FDF-473C-932E-20C43FCFB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54" y="825932"/>
            <a:ext cx="3555611" cy="247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3309918"/>
            <a:ext cx="11140964" cy="340981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effectLst/>
                <a:latin typeface="Wingdings" panose="05000000000000000000" pitchFamily="2" charset="2"/>
                <a:cs typeface="Courier New" panose="02070309020205020404" pitchFamily="49" charset="0"/>
              </a:rPr>
              <a:t>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Capture clause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introducer)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抓進來的變數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成為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請考慮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life time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的存續期間請確保變數還活著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掉了。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[=]: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所有抓進來的變數都是以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並且把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 object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[=, this]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應該要用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[&amp;total, factor]:total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reference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,factor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 value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的方式抓進來的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[&amp;, factor] [factor, &amp;] [=, &amp;total] [&amp;total, =]</a:t>
            </a:r>
          </a:p>
        </p:txBody>
      </p:sp>
    </p:spTree>
    <p:extLst>
      <p:ext uri="{BB962C8B-B14F-4D97-AF65-F5344CB8AC3E}">
        <p14:creationId xmlns:p14="http://schemas.microsoft.com/office/powerpoint/2010/main" val="338854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1040524"/>
            <a:ext cx="11708523" cy="5679211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50000;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bonus is roughly one-month salary but decided after performance 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bonus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TW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&amp;bonus]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void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(int&amp;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int&amp;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只是表達概念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千萬別寫這麼可怕的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494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6331" y="856736"/>
            <a:ext cx="11708523" cy="5863000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// constructor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__Anonymous_109651d0-18d6-4ed1-ac15-cc1974111649(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_</a:t>
            </a:r>
            <a:r>
              <a:rPr lang="en-US" altLang="zh-TW" sz="14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int&amp; _bonus):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altLang="zh-TW" sz="14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bonus(_bonus)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{}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operator</a:t>
            </a:r>
            <a:r>
              <a:rPr lang="en-US" altLang="zh-TW" sz="140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40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12 + bonus;</a:t>
            </a:r>
            <a:br>
              <a:rPr lang="en-US" altLang="zh-TW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sz="140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altLang="zh-TW" sz="1400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int&amp; bonus;</a:t>
            </a:r>
            <a:br>
              <a:rPr lang="en-US" altLang="zh-TW" sz="1400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__Anonymous_109651d0-18d6-4ed1-ac15-cc1974111649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change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for the next year and bonus in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performanceReview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monthlySalary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bonus);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Hey, please calculate my income this year!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myIncomeThisYear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yearlyIncome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58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840828"/>
            <a:ext cx="11140964" cy="5878907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>
                <a:latin typeface="Wingdings" panose="05000000000000000000" pitchFamily="2" charset="2"/>
              </a:rPr>
              <a:t>‚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Parameter list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(lambda declarator)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的參數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y = </a:t>
            </a:r>
            <a:r>
              <a:rPr lang="en-US" altLang="zh-TW" dirty="0"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first, int second)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int operator 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first, int second</a:t>
            </a:r>
            <a:r>
              <a:rPr lang="en-US" altLang="zh-TW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const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 + second;</a:t>
            </a:r>
            <a:b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__Anonymous_03899636-c036-4820-8c0c-d02fd64f7859 y;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result = y</a:t>
            </a:r>
            <a:r>
              <a:rPr lang="en-US" altLang="zh-TW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(3, 5);</a:t>
            </a:r>
          </a:p>
        </p:txBody>
      </p:sp>
    </p:spTree>
    <p:extLst>
      <p:ext uri="{BB962C8B-B14F-4D97-AF65-F5344CB8AC3E}">
        <p14:creationId xmlns:p14="http://schemas.microsoft.com/office/powerpoint/2010/main" val="136293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Lambda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9"/>
            <a:ext cx="11140964" cy="5498342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sz="3200" dirty="0" err="1">
                <a:latin typeface="Wingdings" panose="05000000000000000000" pitchFamily="2" charset="2"/>
              </a:rPr>
              <a:t>ƒ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Specification - Operator ()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沒有宣告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mutable,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就不可以改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member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Specification -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是否是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…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Return Type</a:t>
            </a:r>
          </a:p>
          <a:p>
            <a:pPr algn="l">
              <a:spcBef>
                <a:spcPts val="0"/>
              </a:spcBef>
              <a:spcAft>
                <a:spcPts val="300"/>
              </a:spcAft>
            </a:pPr>
            <a:r>
              <a:rPr lang="en-US" altLang="zh-TW" sz="3200" dirty="0">
                <a:latin typeface="Wingdings" panose="05000000000000000000" pitchFamily="2" charset="2"/>
              </a:rPr>
              <a:t>†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Lambda Body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pkgName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wstring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appUserModelId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WinAppInfo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std::sort(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// reference to avoid temp copy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m_winAppInfoList.erase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std::unique(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m_winAppInfoList.begin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[](const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auto</a:t>
            </a:r>
            <a:r>
              <a:rPr lang="en-US" altLang="zh-TW" sz="15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lstrcmpi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rhs.appUserModelId.c_str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== 0;</a:t>
            </a:r>
            <a:b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}), </a:t>
            </a:r>
            <a:r>
              <a:rPr lang="en-US" altLang="zh-TW" sz="15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m_winAppInfoList.end</a:t>
            </a:r>
            <a:r>
              <a:rPr lang="en-US" altLang="zh-TW" sz="15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533089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533" y="13826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Inheritance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C67DF6A-8C1B-4E83-9294-28316B9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5332" y="944498"/>
            <a:ext cx="11093702" cy="5775238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與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的關係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跟蓋房子一樣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要先蓋地基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再蓋上層建築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跟拆房子一樣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要先拆上層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再拆地基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要先建好再建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要先拆掉再拆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vtbl,Derived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建好時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指向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Derived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拆掉時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Base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~Base()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(commit_) { return;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undo(); // 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這可不行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vptr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會指回</a:t>
            </a:r>
            <a:r>
              <a:rPr lang="en-US" altLang="zh-TW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vtbl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commit() { commit_ = true; 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virtual void undo() {}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bool commit_ = false;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ATL _ATL_NO_VTABLE,</a:t>
            </a:r>
            <a:r>
              <a:rPr lang="zh-TW" altLang="en-US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Microsoft Specific __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declspec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novtable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55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E1F2E8-F585-4DD0-94D7-AFE840AA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313" y="2424112"/>
            <a:ext cx="4305300" cy="2009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7BA3E05-0523-401E-B6F1-9DD4F8968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87" y="0"/>
            <a:ext cx="6346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381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63FE6916634947B53A223223127A7D" ma:contentTypeVersion="2" ma:contentTypeDescription="Create a new document." ma:contentTypeScope="" ma:versionID="d0604ca9bc8e81a00563416e3f10055c">
  <xsd:schema xmlns:xsd="http://www.w3.org/2001/XMLSchema" xmlns:xs="http://www.w3.org/2001/XMLSchema" xmlns:p="http://schemas.microsoft.com/office/2006/metadata/properties" xmlns:ns3="8334de96-96af-4a82-8d87-933f304e8461" targetNamespace="http://schemas.microsoft.com/office/2006/metadata/properties" ma:root="true" ma:fieldsID="fd94e03ab4ace4500eb83c3c06fbea6d" ns3:_="">
    <xsd:import namespace="8334de96-96af-4a82-8d87-933f304e8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4de96-96af-4a82-8d87-933f304e8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8C9F32-7161-48C3-9855-9C15C43F57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2C7E206-98DE-4FC1-A2E2-2854D35018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DFCF9A-CF0B-403A-8345-1BA2DCA02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4de96-96af-4a82-8d87-933f304e8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10457</TotalTime>
  <Words>4350</Words>
  <Application>Microsoft Office PowerPoint</Application>
  <PresentationFormat>Widescreen</PresentationFormat>
  <Paragraphs>201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Calisto MT</vt:lpstr>
      <vt:lpstr>Courier New</vt:lpstr>
      <vt:lpstr>Wingdings</vt:lpstr>
      <vt:lpstr>Wingdings 2</vt:lpstr>
      <vt:lpstr>Slate</vt:lpstr>
      <vt:lpstr>JJ的C++筆記(鈔票?)</vt:lpstr>
      <vt:lpstr>Lambda</vt:lpstr>
      <vt:lpstr>Lambda</vt:lpstr>
      <vt:lpstr>Lambda</vt:lpstr>
      <vt:lpstr>Lambda</vt:lpstr>
      <vt:lpstr>Lambda</vt:lpstr>
      <vt:lpstr>Lambda</vt:lpstr>
      <vt:lpstr>Inheritance</vt:lpstr>
      <vt:lpstr>PowerPoint Presentation</vt:lpstr>
      <vt:lpstr>PowerPoint Presentation</vt:lpstr>
      <vt:lpstr>Inheritance</vt:lpstr>
      <vt:lpstr>R-value reference</vt:lpstr>
      <vt:lpstr>R-value reference</vt:lpstr>
      <vt:lpstr>Exception</vt:lpstr>
      <vt:lpstr>Exception</vt:lpstr>
      <vt:lpstr>異常</vt:lpstr>
      <vt:lpstr>Exception</vt:lpstr>
      <vt:lpstr>Monitor</vt:lpstr>
      <vt:lpstr>Monitor</vt:lpstr>
      <vt:lpstr>Monitor</vt:lpstr>
      <vt:lpstr>Others</vt:lpstr>
      <vt:lpstr>Smart Pointer</vt:lpstr>
      <vt:lpstr>Smart Pointer</vt:lpstr>
      <vt:lpstr>Smart Pointer</vt:lpstr>
      <vt:lpstr>MyCapture</vt:lpstr>
      <vt:lpstr>MyCapture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J.J. Lee</dc:creator>
  <cp:lastModifiedBy>J.J. Lee</cp:lastModifiedBy>
  <cp:revision>11</cp:revision>
  <dcterms:created xsi:type="dcterms:W3CDTF">2019-12-06T03:35:38Z</dcterms:created>
  <dcterms:modified xsi:type="dcterms:W3CDTF">2019-12-26T07:30:32Z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v-jialee@microsoft.com</vt:lpwstr>
  </property>
  <property fmtid="{D5CDD505-2E9C-101B-9397-08002B2CF9AE}" pid="5" name="MSIP_Label_f42aa342-8706-4288-bd11-ebb85995028c_SetDate">
    <vt:lpwstr>2019-12-06T04:34:46.0237370Z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3fcb600d-1ec2-4958-ba58-76f048d7da16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0x0101004D63FE6916634947B53A223223127A7D</vt:lpwstr>
  </property>
</Properties>
</file>