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09E33-C59D-3344-81FD-A1958754DF3C}" v="1" dt="2021-12-21T16:22:0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31"/>
  </p:normalViewPr>
  <p:slideViewPr>
    <p:cSldViewPr snapToGrid="0" snapToObjects="1">
      <p:cViewPr varScale="1">
        <p:scale>
          <a:sx n="114" d="100"/>
          <a:sy n="114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41EB0-60F4-9248-B22D-63FCCB8EFD68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5262-F493-DD45-898C-2E93F540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5262-F493-DD45-898C-2E93F5409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01F3-9993-4041-AA98-5C6C73C4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5CED-95C7-2343-A2A7-E4357C238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F9C4-02CE-664B-803E-470C268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44F8-B6E2-1F47-8795-6DD7614A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C802-27B4-454A-AF1B-4D7F5E1D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F35F-AE3A-2144-8E28-C63131E4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C0670-5841-4D45-B5B7-A879E04D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0894-9259-EC43-9AE1-41EEBC8C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47D1-8268-0443-BDFA-22AEB4BC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B415-BF20-B840-9934-372484B5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C3BF7-9BAD-4F4D-88D4-F712C9DC6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298E-D90E-F04A-9A7B-8AB55F1A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1B4F-D930-8D42-9DB7-D09E1D94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3EEA-B8BE-964B-85C3-FC7BCB2A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4C32-84BD-0742-845D-59A6DE9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02E4-CBA9-CB4B-A81E-6C2285F0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A924-791D-6A45-AD91-E4E84EAE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3B69-95D9-044A-B830-1DD166BF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75D6-13BA-A441-8F71-40138F8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AF10-ACB6-E244-9D19-6D2FA186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0F38-FECB-D542-8A3C-518F646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791D-7893-9849-83A3-223F6504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7615-687D-6541-96C6-E3C43C01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C834-4520-5944-96E6-D8E8D8DD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A2B4-5F4B-BA47-A7B3-73418CD4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696B-3F41-824A-9414-BC145E0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C355-6F71-CA40-BC5D-9770D7D4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E2821-6BE2-DA4F-9E6B-83C7C5D1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22DE-5089-5A40-8307-4C321F29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53087-C09B-FF45-9562-EE4EEA96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DFAF-A6C7-8641-BBE4-0476A7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9A5B-19F5-4F4C-8167-598F65A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C519-C0D8-0948-9DF5-FC164137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22DC1-FE9B-E345-A13F-93BE7DD1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8D426-9D46-284B-8FC5-AF1CA1CBA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052D-1626-0046-8209-2CAEB9FEB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ADC7-9E20-0845-806B-75E68E52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0BCF0-C854-AE44-8911-A96B460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69350-55EF-654E-8858-89D4D651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FD10-C06D-7C49-A407-AA188DCF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94AF0-F64C-D247-9137-1EEF1C2C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AFFC-7490-8443-B053-A83DBFD6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5D285-1A95-CA4F-9F59-C5221DEF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14F47-9FF0-6D41-853A-67938F97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C3E7-7F53-5348-83B6-F95EA0E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F520C-23FA-054A-9B64-64D5B893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DF83-E1FB-DF4A-8A20-47BF5B4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F2B5-E950-AA4E-8BE6-26B8C773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50A5-EA53-2A49-81AB-FFBE70FA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41368-C5AD-4849-8D3E-AB01EA70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8033F-0CAE-D84D-A19B-84789945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4AAE-1FBA-E746-8387-8D870B7E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CA8C-C731-234C-BF14-78C614B8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19AD1-FE14-2141-9295-32745F80C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977E4-48D8-F647-AAEC-A6E6F807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DF8D-719D-BB46-822B-3D9BFDB6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DD03-F468-B341-951B-43B043E7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A520-FF3E-1645-9246-610FB036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B99D-E518-F945-BA58-D2A82ACD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49D7-A3DF-2241-8C34-54846E63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A0B7-A26A-8B47-BE40-3ABA613D1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5D61-0504-204F-B81E-ECB822BD7226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1EF3-5CC2-7640-A344-E8350D133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FEBD-2AC3-F44A-ADE6-50428FDAA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4956-980D-144D-AD47-F12AB8BA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7ACD00-FABA-1441-9973-0E257188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058"/>
            <a:ext cx="12191999" cy="67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classdef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AdniDemographics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handle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%% queries "all_FDG_20211123_12_14_2021.csv"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14358 imaging items, all DCM, acquired 09/22/2005 - 10/13/2021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1660 unique subjects, acquisition ages 55 - 96 years, 924 males, 736 females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303 unique subjects progressed to AD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visit numbers 2 - 101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groups:      {'AD', 'CN', 'EMCI', 'LMCI', 'MCI', 'SMC'}, SMC ~ significant memory concern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group scans: { 551   949   534     249     1341   111}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3444 'Co-registered Dynamic'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3444 'Co-registered, Averaged'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3735 'Coreg, Avg, Standardized Image and Voxel Size'     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3735 'Coreg, Avg, Std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Vox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Uniform Resolution'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ImageDataID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Subject        Group      Sex     Age    Visit    Modality                          Description                              Type         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AcqDate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Format     Downloaded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____________    ______________    ______    _____    ___    _____    ________    _______________________________________________________    _____________    __________    _______    __________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{'I1480670'}    {'941_S_6962'}    {'AD'}    {'F'}    75       2      {'PET'}     {'Coreg, Avg, Standardized Image and Voxel Size'      }    {'Processed'}    08/10/2021    {'DCM'}    11/23/2021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{'I1480672'}    {'941_S_6962'}    {'AD'}    {'F'}    75       2      {'PET'}     {'Co-registered, Averaged'                            }    {'Processed'}    08/10/2021    {'DCM'}    11/23/2021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{'I1480671'}    {'941_S_6962'}    {'AD'}    {'F'}    75       2      {'PET'}     {'Coreg, Avg, Std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Vox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Uniform Resolution'}    {'Processed'}    08/10/2021    {'DCM'}    11/23/2021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{'I1480673'}    {'941_S_6962'}    {'AD'}    {'F'}    75       2      {'PET'}     {'Co-registered Dynamic'                              }    {'Processed'}    08/10/2021    {'DCM'}    11/23/2021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{'I1301874'}    {'941_S_6854'}    {'AD'}    {'M'}    86       2      {'PET'}     {'Coreg, Avg, Std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Vox </a:t>
            </a:r>
            <a:r>
              <a:rPr lang="en-US" sz="7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</a:t>
            </a: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Uniform Resolution'}    {'Processed'}    02/24/2020    {'DCM'}    11/23/2021</a:t>
            </a:r>
          </a:p>
          <a:p>
            <a:pPr marL="0" indent="0">
              <a:buNone/>
            </a:pPr>
            <a:r>
              <a:rPr lang="en-US" sz="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%  ...</a:t>
            </a:r>
          </a:p>
        </p:txBody>
      </p:sp>
    </p:spTree>
    <p:extLst>
      <p:ext uri="{BB962C8B-B14F-4D97-AF65-F5344CB8AC3E}">
        <p14:creationId xmlns:p14="http://schemas.microsoft.com/office/powerpoint/2010/main" val="136152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817212-6606-8145-B927-2D17D672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962772A1-F88F-6F4B-8511-4172C5D4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807B-C1D8-8F44-9E10-DF82C574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DD3B-59D6-6F45-A37A-AB4314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Adnimerge</a:t>
            </a:r>
            <a:endParaRPr lang="en-US" dirty="0"/>
          </a:p>
          <a:p>
            <a:r>
              <a:rPr lang="en-US" dirty="0"/>
              <a:t>Tadpole challenge + </a:t>
            </a:r>
            <a:r>
              <a:rPr lang="en-US" dirty="0" err="1"/>
              <a:t>adni</a:t>
            </a:r>
            <a:r>
              <a:rPr lang="en-US" dirty="0"/>
              <a:t>; google group</a:t>
            </a:r>
          </a:p>
        </p:txBody>
      </p:sp>
    </p:spTree>
    <p:extLst>
      <p:ext uri="{BB962C8B-B14F-4D97-AF65-F5344CB8AC3E}">
        <p14:creationId xmlns:p14="http://schemas.microsoft.com/office/powerpoint/2010/main" val="247516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93EB5CD-4E4E-7C4E-B6D8-7D433A3A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ED5AA64-3FF2-7347-B669-1239636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3A336A9-F071-1B4F-994F-A3DD5EFD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0B7E25D-8F97-0E44-982F-BE94A0F3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C7DF4E-14A5-F443-B158-EBBCD44F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D277AC4-9F39-4B44-8C64-90225F10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2F8AF1-05DB-014D-9DB1-EEF6AF02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35AF66B-3BD8-5D4E-8CC5-7FFD1CB5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41B0856-BC54-8D4C-9B5A-7E748289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393</Words>
  <Application>Microsoft Macintosh PowerPoint</Application>
  <PresentationFormat>Widescreen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John</dc:creator>
  <cp:lastModifiedBy>Lee, John</cp:lastModifiedBy>
  <cp:revision>3</cp:revision>
  <dcterms:created xsi:type="dcterms:W3CDTF">2021-12-21T08:32:05Z</dcterms:created>
  <dcterms:modified xsi:type="dcterms:W3CDTF">2021-12-21T16:22:53Z</dcterms:modified>
</cp:coreProperties>
</file>