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8" r:id="rId5"/>
    <p:sldId id="271" r:id="rId6"/>
    <p:sldId id="274" r:id="rId7"/>
    <p:sldId id="275" r:id="rId8"/>
    <p:sldId id="276" r:id="rId9"/>
    <p:sldId id="277" r:id="rId10"/>
    <p:sldId id="278" r:id="rId11"/>
    <p:sldId id="273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53C3-52A7-164B-9BD5-002BB802FB96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1E66-0933-034B-A5F4-111F6FBD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left image = coronal post-op image showing</a:t>
            </a:r>
            <a:r>
              <a:rPr lang="en-US" baseline="0" dirty="0"/>
              <a:t> R </a:t>
            </a:r>
            <a:r>
              <a:rPr lang="en-US" baseline="0" dirty="0" err="1"/>
              <a:t>fronal</a:t>
            </a:r>
            <a:r>
              <a:rPr lang="en-US" baseline="0" dirty="0"/>
              <a:t> lobe resection</a:t>
            </a:r>
            <a:r>
              <a:rPr lang="en-US" dirty="0"/>
              <a:t> </a:t>
            </a:r>
          </a:p>
          <a:p>
            <a:r>
              <a:rPr lang="en-US" dirty="0"/>
              <a:t>Top right</a:t>
            </a:r>
            <a:r>
              <a:rPr lang="en-US" baseline="0" dirty="0"/>
              <a:t> </a:t>
            </a:r>
            <a:r>
              <a:rPr lang="en-US" dirty="0"/>
              <a:t>image =</a:t>
            </a:r>
            <a:r>
              <a:rPr lang="en-US" baseline="0" dirty="0"/>
              <a:t> axial </a:t>
            </a:r>
            <a:r>
              <a:rPr lang="en-US" dirty="0"/>
              <a:t>post-op image illustrating</a:t>
            </a:r>
            <a:r>
              <a:rPr lang="en-US" baseline="0" dirty="0"/>
              <a:t> the region of resection in this patient</a:t>
            </a:r>
          </a:p>
          <a:p>
            <a:r>
              <a:rPr lang="en-US" baseline="0" dirty="0"/>
              <a:t>Bottom image = searchlight generated overlay of lesion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CF17-F641-4322-BB0D-790CAC0F3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4BB-E633-F347-83A9-E881DAD3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D3B0-DABA-7544-B6B5-C98571438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1438-28B6-BF4E-805D-0E9A74F7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F8A5-48F6-9D47-A583-EE14F775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1D97-CB0A-D045-9355-35B25BB5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8074-FEC2-D843-A932-B3870831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4676-FBC8-1A4F-928B-F2A05C5C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473F-1FC9-DB41-82A9-5E748BC9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B9B2-3F0A-3649-8C6A-8E13CE3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9AF6-3C40-694C-818D-5435DFA3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1468F-361D-394D-9BB2-C6EFCA21E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11FB7-F053-F14C-A176-A0D15570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1394-962A-8942-B4C7-46F8F54D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DAEA-622B-2346-8D23-DC2872C5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4AB8-F716-4941-B2F4-B3F3F4FC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2EB8-8F89-AE4F-92FA-996F36C6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09D3-596C-3A46-83B1-23CEF265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C182-D0E5-674A-BCC7-E24E5BE0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51F9-4178-F841-8ACA-88B5BB8C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F866-99E8-5B40-AB2E-C45888DB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EF7C-FC69-434A-B67C-318D008C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FDAA-3731-314B-8825-9737525D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62D9-9BCF-3740-A768-1AEB6D19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0572-2FC8-4549-A2EA-F17BCD6C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624A-494D-4D48-9AEB-F96E3013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2D0B-1068-2F48-91AE-FE2C3EFA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DEC4-8903-8C42-AE8A-07607A449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C46D-9BF2-9948-B618-ABD0A609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5643-C7BD-154C-92F6-6DAFD099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82658-2245-EC49-9E29-489E0483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7638-D207-1F4F-A066-78F8DA90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C81-4F74-144C-97C8-EB2BA707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98C7-177A-C54C-B38B-D3243765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CB7E8-1662-7948-AFE0-D8763797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32FA4-C9BA-A642-984C-7E97021D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8792B-4FE0-D548-92C4-2F0234ECB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BB5C9-5DE0-9243-AA01-C8B25FB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7E043-CEC1-0E4C-9D31-32475C2F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BE7D4-0915-124F-B615-88B81F26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04C7-A87A-F94D-90A1-D89278C4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7602A-E852-2745-8CD1-D7806644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4BE4-B52D-884C-A56C-FA684C85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226B8-F54D-244E-A1E4-11C98CDD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3AF81-B07E-394D-A58D-1C24814E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A5131-096E-A645-A390-99C44B3C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1A8A-ED10-6043-8CF1-653E7E86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1661-9C7E-824A-9EA4-6D4CC64C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B9D3-3B72-994E-B30D-15E77E49C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6604-C0BC-8246-8DF9-D39A6533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593C-AFDD-6A4E-BD8D-3D3D6631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3AFB-6F2D-2E4C-BDA8-C695D2DD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7E1F-0197-A34F-9E6F-A7CC5A9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F5C8-40C3-0F40-B44D-EAE76896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FD111-87A9-CD4F-BAB5-9CE8CD636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6A150-3AC7-BE4F-9A3E-087DD36D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87C5-D494-D946-9144-18D074D0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DD4AB-A54C-FF46-92F0-CC6C0BC6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67446-8FBB-0243-AD62-59F1216D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9C051-5C3B-3A44-A3A8-A591C07F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5B66-F69A-ED4D-ABCF-D848CD01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1C1C-E247-DF42-B3B9-7883D67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868A3-0475-0747-9B34-587E4BAFBED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FB19-217C-8140-A7A4-60327FDD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CF16-B0D5-954A-8E6A-EF568FE45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25DC-B2F2-F649-B981-D399C5D4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7C42-B07E-DC4A-B592-6AE273A0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Sep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AA19A-E24E-7441-B9D1-E473AFCD4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Searchlight AFC</a:t>
            </a:r>
          </a:p>
        </p:txBody>
      </p:sp>
    </p:spTree>
    <p:extLst>
      <p:ext uri="{BB962C8B-B14F-4D97-AF65-F5344CB8AC3E}">
        <p14:creationId xmlns:p14="http://schemas.microsoft.com/office/powerpoint/2010/main" val="357949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2BDCD-77EC-014B-8F09-19373C3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SL(</a:t>
            </a:r>
            <a:r>
              <a:rPr lang="en-US" dirty="0" err="1"/>
              <a:t>pt</a:t>
            </a:r>
            <a:r>
              <a:rPr lang="en-US" dirty="0"/>
              <a:t>) – </a:t>
            </a:r>
            <a:r>
              <a:rPr lang="en-US" b="1" dirty="0"/>
              <a:t>E</a:t>
            </a:r>
            <a:r>
              <a:rPr lang="en-US" dirty="0"/>
              <a:t>[SL(GSP)], 300 frames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80CEE73-1A64-0A4F-989C-9E2003216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" t="1178" r="740" b="1520"/>
          <a:stretch/>
        </p:blipFill>
        <p:spPr>
          <a:xfrm>
            <a:off x="640080" y="1554480"/>
            <a:ext cx="1114168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6F5856-1CC9-D64D-A0BC-501E2CBD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4" y="1291012"/>
            <a:ext cx="11747831" cy="44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6F5275B5-099B-324A-8A9D-73FF1B50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39" y="263102"/>
            <a:ext cx="7985722" cy="65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43B5AA-25BA-9D4E-8E64-BC07E3DE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99" y="0"/>
            <a:ext cx="908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7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210BC3C-A81A-6C4B-A524-29E0EA84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68"/>
            <a:ext cx="12192000" cy="63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EBBF9-7360-7647-BBC1-2E0BFFB4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Reviewing Observations from Emily Johnson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AB34F-1C9D-C840-BFE6-E9DD1ACD3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PT36 with default Searchlight training, kernel radius, BOLD frames, significance thresholds</a:t>
            </a:r>
          </a:p>
        </p:txBody>
      </p:sp>
    </p:spTree>
    <p:extLst>
      <p:ext uri="{BB962C8B-B14F-4D97-AF65-F5344CB8AC3E}">
        <p14:creationId xmlns:p14="http://schemas.microsoft.com/office/powerpoint/2010/main" val="183781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PT36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3429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Patient Profile</a:t>
            </a:r>
          </a:p>
          <a:p>
            <a:r>
              <a:rPr lang="en-US" sz="2000" dirty="0"/>
              <a:t>Clinically determined </a:t>
            </a:r>
            <a:r>
              <a:rPr lang="en-US" sz="2000" i="1" dirty="0"/>
              <a:t>R frontal lobe </a:t>
            </a:r>
            <a:r>
              <a:rPr lang="en-US" sz="2000" dirty="0"/>
              <a:t>seizure onset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No abnormal findings noted on pre-op MRI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Seizure free at 1 year post-epilepsy resection.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13" y="3694458"/>
            <a:ext cx="7014589" cy="316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"/>
          <a:stretch/>
        </p:blipFill>
        <p:spPr bwMode="auto">
          <a:xfrm>
            <a:off x="7924801" y="530915"/>
            <a:ext cx="2447925" cy="31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1" y="174335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			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4404" y="419100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Threshold = 3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18" y="838201"/>
            <a:ext cx="2319183" cy="285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PT36 searchlight overlay with 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12" y="2209800"/>
            <a:ext cx="9307294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6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7283-AACD-3B4F-B109-434B689C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New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721F5-2C63-F64A-B52A-B3065F62D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PT36 with default Searchlight training, kernel radius; varying BOLD frames; no thresholds</a:t>
            </a:r>
          </a:p>
        </p:txBody>
      </p:sp>
    </p:spTree>
    <p:extLst>
      <p:ext uri="{BB962C8B-B14F-4D97-AF65-F5344CB8AC3E}">
        <p14:creationId xmlns:p14="http://schemas.microsoft.com/office/powerpoint/2010/main" val="40090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2BDCD-77EC-014B-8F09-19373C3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SL(</a:t>
            </a:r>
            <a:r>
              <a:rPr lang="en-US" dirty="0" err="1"/>
              <a:t>pt</a:t>
            </a:r>
            <a:r>
              <a:rPr lang="en-US" dirty="0"/>
              <a:t>) – </a:t>
            </a:r>
            <a:r>
              <a:rPr lang="en-US" b="1" dirty="0"/>
              <a:t>E</a:t>
            </a:r>
            <a:r>
              <a:rPr lang="en-US" dirty="0"/>
              <a:t>[SL(GSP)], 1349 frames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C0EABCD-D1C0-E549-864D-C9829508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554480"/>
            <a:ext cx="1122161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2BDCD-77EC-014B-8F09-19373C3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SL(</a:t>
            </a:r>
            <a:r>
              <a:rPr lang="en-US" dirty="0" err="1"/>
              <a:t>pt</a:t>
            </a:r>
            <a:r>
              <a:rPr lang="en-US" dirty="0"/>
              <a:t>) – </a:t>
            </a:r>
            <a:r>
              <a:rPr lang="en-US" b="1" dirty="0"/>
              <a:t>E</a:t>
            </a:r>
            <a:r>
              <a:rPr lang="en-US" dirty="0"/>
              <a:t>[SL(GSP)], 1200 frames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07066AC-5770-1640-8971-8449CE64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554480"/>
            <a:ext cx="1122161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2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2BDCD-77EC-014B-8F09-19373C3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SL(</a:t>
            </a:r>
            <a:r>
              <a:rPr lang="en-US" dirty="0" err="1"/>
              <a:t>pt</a:t>
            </a:r>
            <a:r>
              <a:rPr lang="en-US" dirty="0"/>
              <a:t>) – </a:t>
            </a:r>
            <a:r>
              <a:rPr lang="en-US" b="1" dirty="0"/>
              <a:t>E</a:t>
            </a:r>
            <a:r>
              <a:rPr lang="en-US" dirty="0"/>
              <a:t>[SL(GSP)], 900 frames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2911B99-818D-5F4D-8AED-714C1037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554480"/>
            <a:ext cx="1122161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2BDCD-77EC-014B-8F09-19373C3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SL(</a:t>
            </a:r>
            <a:r>
              <a:rPr lang="en-US" dirty="0" err="1"/>
              <a:t>pt</a:t>
            </a:r>
            <a:r>
              <a:rPr lang="en-US" dirty="0"/>
              <a:t>) – </a:t>
            </a:r>
            <a:r>
              <a:rPr lang="en-US" b="1" dirty="0"/>
              <a:t>E</a:t>
            </a:r>
            <a:r>
              <a:rPr lang="en-US" dirty="0"/>
              <a:t>[SL(GSP)], 600 frames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F72F1E4-9E88-914B-8ABC-F8BFC7E2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554480"/>
            <a:ext cx="1117977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178</Words>
  <Application>Microsoft Macintosh PowerPoint</Application>
  <PresentationFormat>Widescreen</PresentationFormat>
  <Paragraphs>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2019 Sep 6</vt:lpstr>
      <vt:lpstr>Reviewing Observations from Emily Johnson</vt:lpstr>
      <vt:lpstr>PT36</vt:lpstr>
      <vt:lpstr>PT36 searchlight overlay with CT</vt:lpstr>
      <vt:lpstr>New observations</vt:lpstr>
      <vt:lpstr>SL(pt) – E[SL(GSP)], 1349 frames</vt:lpstr>
      <vt:lpstr>SL(pt) – E[SL(GSP)], 1200 frames</vt:lpstr>
      <vt:lpstr>SL(pt) – E[SL(GSP)], 900 frames</vt:lpstr>
      <vt:lpstr>SL(pt) – E[SL(GSP)], 600 frames</vt:lpstr>
      <vt:lpstr>SL(pt) – E[SL(GSP)], 300 frames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Sep 6</dc:title>
  <dc:creator>Lee, John</dc:creator>
  <cp:lastModifiedBy>Lee, John</cp:lastModifiedBy>
  <cp:revision>14</cp:revision>
  <dcterms:created xsi:type="dcterms:W3CDTF">2019-09-06T01:55:59Z</dcterms:created>
  <dcterms:modified xsi:type="dcterms:W3CDTF">2019-09-06T07:17:11Z</dcterms:modified>
</cp:coreProperties>
</file>