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57" r:id="rId4"/>
    <p:sldId id="275" r:id="rId5"/>
    <p:sldId id="258" r:id="rId6"/>
    <p:sldId id="259" r:id="rId7"/>
    <p:sldId id="260" r:id="rId8"/>
    <p:sldId id="261" r:id="rId9"/>
    <p:sldId id="265" r:id="rId10"/>
    <p:sldId id="262" r:id="rId11"/>
    <p:sldId id="263" r:id="rId12"/>
    <p:sldId id="266" r:id="rId13"/>
    <p:sldId id="268" r:id="rId14"/>
    <p:sldId id="269" r:id="rId15"/>
    <p:sldId id="273" r:id="rId16"/>
    <p:sldId id="270" r:id="rId17"/>
    <p:sldId id="274" r:id="rId18"/>
    <p:sldId id="271" r:id="rId19"/>
    <p:sldId id="272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5257800"/>
            <a:ext cx="2286000" cy="136879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Project By:</a:t>
            </a:r>
          </a:p>
          <a:p>
            <a:r>
              <a:rPr lang="en-US" dirty="0"/>
              <a:t>	</a:t>
            </a:r>
            <a:r>
              <a:rPr lang="en-US" dirty="0" smtClean="0"/>
              <a:t>John Liang</a:t>
            </a:r>
          </a:p>
          <a:p>
            <a:r>
              <a:rPr lang="en-US" dirty="0"/>
              <a:t>	</a:t>
            </a:r>
            <a:r>
              <a:rPr lang="en-US" dirty="0" smtClean="0"/>
              <a:t>Kohei Saito</a:t>
            </a:r>
          </a:p>
          <a:p>
            <a:r>
              <a:rPr lang="en-US" dirty="0"/>
              <a:t>	</a:t>
            </a:r>
            <a:r>
              <a:rPr lang="en-US" dirty="0" smtClean="0"/>
              <a:t>Siva Moole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5x5x5 LED 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38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Must use the truth table from the LS238 chip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First LS238 chip’s output is determined by Pins 12, and 13 from the Arduino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using Pin Yo output to enable others, Using Pin for clear() method.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LedOn(int led) method </a:t>
            </a:r>
          </a:p>
          <a:p>
            <a:pPr marL="457200" lvl="1" indent="-285750"/>
            <a:r>
              <a:rPr lang="en-US" dirty="0"/>
              <a:t>T</a:t>
            </a:r>
            <a:r>
              <a:rPr lang="en-US" dirty="0" smtClean="0"/>
              <a:t>urns the Led on for 1ms.</a:t>
            </a:r>
          </a:p>
          <a:p>
            <a:pPr marL="457200" lvl="1" indent="-285750"/>
            <a:r>
              <a:rPr lang="en-US" dirty="0" smtClean="0"/>
              <a:t>Method of calculating corresponding column number for LED</a:t>
            </a:r>
          </a:p>
          <a:p>
            <a:pPr marL="630238" lvl="2" indent="-285750"/>
            <a:r>
              <a:rPr lang="en-US" dirty="0" smtClean="0"/>
              <a:t>If the LED number is less than or equal to 25 just return the LED number</a:t>
            </a:r>
          </a:p>
          <a:p>
            <a:pPr marL="630238" lvl="2" indent="-285750"/>
            <a:r>
              <a:rPr lang="en-US" dirty="0" smtClean="0"/>
              <a:t>If LED number is greater than 25</a:t>
            </a:r>
          </a:p>
          <a:p>
            <a:pPr marL="803275" lvl="3" indent="-285750"/>
            <a:r>
              <a:rPr lang="en-US" dirty="0" smtClean="0"/>
              <a:t>Minus one from LED number and take the mod 25</a:t>
            </a:r>
            <a:endParaRPr lang="en-US" dirty="0"/>
          </a:p>
          <a:p>
            <a:pPr marL="457200" lvl="1" indent="-285750"/>
            <a:r>
              <a:rPr lang="en-US" dirty="0" smtClean="0"/>
              <a:t>Method of calculating the corresponding row</a:t>
            </a:r>
          </a:p>
          <a:p>
            <a:pPr marL="630238" lvl="2" indent="-285750"/>
            <a:r>
              <a:rPr lang="en-US" dirty="0" smtClean="0"/>
              <a:t>If LED number is less than or equal to 25 return layer zero</a:t>
            </a:r>
          </a:p>
          <a:p>
            <a:pPr marL="630238" lvl="2" indent="-285750"/>
            <a:r>
              <a:rPr lang="en-US" dirty="0" smtClean="0"/>
              <a:t>If LED number is greater than 25, return LED number divided by 25.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Configuration </a:t>
            </a:r>
          </a:p>
          <a:p>
            <a:pPr marL="457200" lvl="1" indent="-285750"/>
            <a:r>
              <a:rPr lang="en-US" dirty="0" smtClean="0"/>
              <a:t>Using  16 bit addressing for use of MYID for Xbee</a:t>
            </a:r>
          </a:p>
          <a:p>
            <a:pPr marL="630238" lvl="2" indent="-285750"/>
            <a:r>
              <a:rPr lang="en-US" dirty="0" smtClean="0"/>
              <a:t>Meaning we can ignore the 64 bit addressing of Serial High, Serial Low</a:t>
            </a:r>
          </a:p>
          <a:p>
            <a:pPr marL="457200" lvl="1" indent="-285750"/>
            <a:r>
              <a:rPr lang="en-US" dirty="0" smtClean="0"/>
              <a:t>Using MAC MODE 0</a:t>
            </a:r>
          </a:p>
          <a:p>
            <a:pPr marL="630238" lvl="2" indent="-285750"/>
            <a:r>
              <a:rPr lang="en-US" dirty="0" smtClean="0"/>
              <a:t>MAC mode for 802.15.4 MAXSTREAM Header with </a:t>
            </a:r>
            <a:r>
              <a:rPr lang="en-US" dirty="0" smtClean="0"/>
              <a:t>ACK's</a:t>
            </a:r>
          </a:p>
          <a:p>
            <a:pPr marL="803275" lvl="3" indent="-285750"/>
            <a:r>
              <a:rPr lang="en-US" dirty="0" smtClean="0"/>
              <a:t>MAXSTREAM is for modem capability </a:t>
            </a:r>
            <a:endParaRPr lang="en-US" dirty="0" smtClean="0"/>
          </a:p>
          <a:p>
            <a:pPr marL="630238" lvl="2" indent="-285750"/>
            <a:r>
              <a:rPr lang="en-US" dirty="0" smtClean="0"/>
              <a:t>Attempted use of no ACKS showed visible dropped packets</a:t>
            </a:r>
          </a:p>
          <a:p>
            <a:pPr marL="457200" lvl="1" indent="-285750"/>
            <a:r>
              <a:rPr lang="en-US" dirty="0" smtClean="0"/>
              <a:t>Using PAN ID of 8888 </a:t>
            </a:r>
          </a:p>
          <a:p>
            <a:pPr marL="457200" lvl="1" indent="-285750"/>
            <a:r>
              <a:rPr lang="en-US" dirty="0" smtClean="0"/>
              <a:t>Using API Mode with PPP</a:t>
            </a:r>
          </a:p>
          <a:p>
            <a:pPr marL="630238" lvl="2" indent="-285750"/>
            <a:r>
              <a:rPr lang="en-US" dirty="0" smtClean="0"/>
              <a:t>Provides three types of protocols</a:t>
            </a:r>
          </a:p>
          <a:p>
            <a:pPr marL="803275" lvl="3" indent="-285750"/>
            <a:r>
              <a:rPr lang="en-US" dirty="0" smtClean="0"/>
              <a:t>Link Connection</a:t>
            </a:r>
          </a:p>
          <a:p>
            <a:pPr marL="803275" lvl="3" indent="-285750"/>
            <a:r>
              <a:rPr lang="en-US" dirty="0" smtClean="0"/>
              <a:t>Authentication </a:t>
            </a:r>
          </a:p>
          <a:p>
            <a:pPr marL="803275" lvl="3" indent="-285750"/>
            <a:r>
              <a:rPr lang="en-US" dirty="0" smtClean="0"/>
              <a:t>Network</a:t>
            </a:r>
            <a:endParaRPr lang="en-US" dirty="0"/>
          </a:p>
          <a:p>
            <a:pPr marL="803275" lvl="3" indent="-285750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Xbee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0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Xbee Sender</a:t>
            </a:r>
          </a:p>
          <a:p>
            <a:pPr marL="457200" lvl="1" indent="-285750"/>
            <a:r>
              <a:rPr lang="en-US" dirty="0" smtClean="0"/>
              <a:t>Set the 16 bit MYID to 1</a:t>
            </a:r>
          </a:p>
          <a:p>
            <a:pPr marL="457200" lvl="1" indent="-285750"/>
            <a:r>
              <a:rPr lang="en-US" dirty="0" smtClean="0"/>
              <a:t>Sending one LED number at a time </a:t>
            </a:r>
            <a:r>
              <a:rPr lang="en-US" dirty="0"/>
              <a:t>creates indiscernible </a:t>
            </a:r>
            <a:r>
              <a:rPr lang="en-US" dirty="0" smtClean="0"/>
              <a:t>patterns in lighting</a:t>
            </a:r>
          </a:p>
          <a:p>
            <a:pPr marL="457200" lvl="1" indent="-285750"/>
            <a:r>
              <a:rPr lang="en-US" dirty="0" smtClean="0"/>
              <a:t>The sender must fill the 100 bytes of available memory space inside packet</a:t>
            </a:r>
          </a:p>
          <a:p>
            <a:pPr marL="457200" lvl="1" indent="-285750"/>
            <a:r>
              <a:rPr lang="en-US" dirty="0" smtClean="0"/>
              <a:t>The 100 bytes of payload holds 50 integers or LED numbers</a:t>
            </a:r>
          </a:p>
          <a:p>
            <a:pPr marL="457200" lvl="1" indent="-285750"/>
            <a:r>
              <a:rPr lang="en-US" dirty="0" smtClean="0"/>
              <a:t>The packet is sent even if all 5o slots of the LED array is not full if cycle ends</a:t>
            </a:r>
          </a:p>
          <a:p>
            <a:pPr marL="630238" lvl="2" indent="-285750"/>
            <a:r>
              <a:rPr lang="en-US" dirty="0" smtClean="0"/>
              <a:t>A cycle is the processing of one sample of music. (Kohei will explain further)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Xbee Reciever</a:t>
            </a:r>
          </a:p>
          <a:p>
            <a:pPr marL="457200" lvl="1" indent="-285750"/>
            <a:r>
              <a:rPr lang="en-US" dirty="0" smtClean="0"/>
              <a:t>MYID set to 2</a:t>
            </a:r>
          </a:p>
          <a:p>
            <a:pPr marL="457200" lvl="1" indent="-285750"/>
            <a:r>
              <a:rPr lang="en-US" dirty="0" smtClean="0"/>
              <a:t>The Xbee receiver iterates through the payload array and calls the function of</a:t>
            </a:r>
          </a:p>
          <a:p>
            <a:pPr lvl="1" indent="0">
              <a:buNone/>
            </a:pPr>
            <a:r>
              <a:rPr lang="en-US" dirty="0" smtClean="0"/>
              <a:t>        LedOn(int LED) and loops forever. (or at least till there is no power).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Xbee Sending/Receiving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86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principle of the sound is the “vibration” and we recognize sound by recognizing the vibration.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“vibration” can be represented as the wave.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All sound have the volume, pitch, and frequency.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Principle of the Sound</a:t>
            </a:r>
            <a:endParaRPr lang="en-US" dirty="0"/>
          </a:p>
        </p:txBody>
      </p:sp>
      <p:pic>
        <p:nvPicPr>
          <p:cNvPr id="1026" name="Picture 2" descr="C:\Users\KOHET\Desktop\Freq1000H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77792"/>
            <a:ext cx="3342503" cy="222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OHET\Desktop\Freq80H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86418"/>
            <a:ext cx="3345949" cy="22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72706" y="3657600"/>
            <a:ext cx="575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80Hz			 	      1000Hz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59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FFT algorithm (Faster Fourier Transform) is the way to analyze the frequency.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transforms signal in time domain (Sample Rate) into a signal in frequency domain.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this algorithm it is impossible to calculate individual frequencies but calculate the frequencies of certain range.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FFT Algorithm</a:t>
            </a:r>
            <a:endParaRPr lang="en-US" dirty="0"/>
          </a:p>
        </p:txBody>
      </p:sp>
      <p:pic>
        <p:nvPicPr>
          <p:cNvPr id="2050" name="Picture 2" descr="C:\Users\KOHET\Desktop\FFT Eq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518432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66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Frequency at 1000Hz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/>
              <a:t>Songs</a:t>
            </a:r>
            <a:endParaRPr lang="en-US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75843"/>
            <a:ext cx="4062413" cy="2726270"/>
          </a:xfrm>
        </p:spPr>
      </p:pic>
      <p:pic>
        <p:nvPicPr>
          <p:cNvPr id="9" name="コンテンツ プレースホルダー 8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2584450"/>
            <a:ext cx="3886200" cy="2590800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FFT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68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 library is the Sound API for processing dealing with mp3, wav or other various file formats.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Basic Function (ddf.minim.*)</a:t>
            </a:r>
          </a:p>
          <a:p>
            <a:pPr marL="457200" lvl="1" indent="-285750"/>
            <a:r>
              <a:rPr lang="en-US" dirty="0" smtClean="0"/>
              <a:t>AudioFile loadFile(String filename, int bufferSize)</a:t>
            </a:r>
          </a:p>
          <a:p>
            <a:pPr marL="457200" lvl="1" indent="-285750"/>
            <a:r>
              <a:rPr lang="en-US" dirty="0" smtClean="0"/>
              <a:t> void play()</a:t>
            </a:r>
          </a:p>
          <a:p>
            <a:pPr marL="457200" lvl="1" indent="-285750"/>
            <a:r>
              <a:rPr lang="en-US" dirty="0" smtClean="0"/>
              <a:t>  void close() , void stop()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FFT Function (ddf.minim.analyze.*)</a:t>
            </a:r>
          </a:p>
          <a:p>
            <a:pPr marL="457200" lvl="1" indent="-285750"/>
            <a:r>
              <a:rPr lang="en-US" dirty="0" smtClean="0"/>
              <a:t>  abstract void forward(AudioBuffer buffer)</a:t>
            </a:r>
          </a:p>
          <a:p>
            <a:pPr marL="457200" lvl="1" indent="-285750"/>
            <a:r>
              <a:rPr lang="en-US" dirty="0" smtClean="0"/>
              <a:t> int specSize()</a:t>
            </a:r>
          </a:p>
          <a:p>
            <a:pPr marL="457200" lvl="1" indent="-285750"/>
            <a:r>
              <a:rPr lang="en-US" dirty="0" smtClean="0"/>
              <a:t> float getBandWidth(int i)</a:t>
            </a:r>
          </a:p>
          <a:p>
            <a:pPr marL="457200" lvl="1" indent="-285750"/>
            <a:r>
              <a:rPr lang="en-US" dirty="0" smtClean="0"/>
              <a:t> float getBand(int i)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Sound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7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Sampling Rate -&gt; 44100Hz</a:t>
            </a:r>
          </a:p>
          <a:p>
            <a:pPr marL="457200" lvl="1" indent="-285750"/>
            <a:r>
              <a:rPr lang="en-US" dirty="0" smtClean="0"/>
              <a:t>Default value of mp3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BufferSize -&gt; 1024</a:t>
            </a:r>
          </a:p>
          <a:p>
            <a:pPr marL="457200" lvl="1" indent="-285750"/>
            <a:r>
              <a:rPr lang="en-US" dirty="0" smtClean="0"/>
              <a:t>Default value for mp3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SpecSize -&gt; BufferSize / 2 = 512</a:t>
            </a:r>
          </a:p>
          <a:p>
            <a:pPr marL="457200" lvl="1" indent="-285750"/>
            <a:r>
              <a:rPr lang="en-US" dirty="0" smtClean="0"/>
              <a:t>Size will be half of buffer size due to FFT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BandWidth -&gt; Sampling Rate/ BufferSize = 43.066406Hz</a:t>
            </a:r>
          </a:p>
          <a:p>
            <a:pPr marL="457200" lvl="1" indent="-285750"/>
            <a:r>
              <a:rPr lang="en-US" dirty="0" smtClean="0"/>
              <a:t>Each block have the range of about 43Hz</a:t>
            </a:r>
          </a:p>
          <a:p>
            <a:pPr lvl="1" indent="0">
              <a:buNone/>
            </a:pPr>
            <a:r>
              <a:rPr lang="en-US" dirty="0" smtClean="0"/>
              <a:t>              ex)</a:t>
            </a:r>
          </a:p>
          <a:p>
            <a:pPr lvl="1" indent="0">
              <a:buNone/>
            </a:pPr>
            <a:r>
              <a:rPr lang="en-US" dirty="0" smtClean="0"/>
              <a:t>	Block 0: 	0.0Hz </a:t>
            </a:r>
            <a:r>
              <a:rPr lang="en-US" dirty="0"/>
              <a:t>~ 43.066406Hz</a:t>
            </a:r>
          </a:p>
          <a:p>
            <a:pPr lvl="1" indent="0">
              <a:buNone/>
            </a:pPr>
            <a:r>
              <a:rPr lang="en-US" dirty="0" smtClean="0"/>
              <a:t>	Block 1: 	43.066406Hz </a:t>
            </a:r>
            <a:r>
              <a:rPr lang="en-US" dirty="0"/>
              <a:t>~ 86.13281Hz</a:t>
            </a:r>
          </a:p>
          <a:p>
            <a:pPr lvl="1" indent="0">
              <a:buNone/>
            </a:pPr>
            <a:r>
              <a:rPr lang="en-US" dirty="0" smtClean="0"/>
              <a:t>	Block 2:	86.13281Hz </a:t>
            </a:r>
            <a:r>
              <a:rPr lang="en-US" dirty="0"/>
              <a:t>~ 129.19922Hz</a:t>
            </a:r>
          </a:p>
          <a:p>
            <a:pPr marL="457200" lvl="1" indent="-285750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Variables for FFT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3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frequency range have 4 setting variable.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 Frequency</a:t>
            </a:r>
          </a:p>
          <a:p>
            <a:pPr marL="457200" lvl="1" indent="-285750"/>
            <a:r>
              <a:rPr lang="en-US" dirty="0" smtClean="0"/>
              <a:t>lowStart:	starting point of low frequency</a:t>
            </a:r>
          </a:p>
          <a:p>
            <a:pPr marL="457200" lvl="1" indent="-285750"/>
            <a:r>
              <a:rPr lang="en-US" dirty="0" smtClean="0"/>
              <a:t>lowEnd:	ending point of low frequency</a:t>
            </a:r>
          </a:p>
          <a:p>
            <a:pPr marL="457200" lvl="1" indent="-285750"/>
            <a:r>
              <a:rPr lang="en-US" dirty="0" smtClean="0"/>
              <a:t>lowVol: 	volume filter for low frequency</a:t>
            </a:r>
          </a:p>
          <a:p>
            <a:pPr marL="457200" lvl="1" indent="-285750"/>
            <a:r>
              <a:rPr lang="en-US" dirty="0" smtClean="0"/>
              <a:t>bplLow:	blocks/LED for low frequency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Same variables for MID and HIGH</a:t>
            </a:r>
          </a:p>
          <a:p>
            <a:pPr marL="457200" lvl="1" indent="-285750"/>
            <a:r>
              <a:rPr lang="en-US" dirty="0"/>
              <a:t>e</a:t>
            </a:r>
            <a:r>
              <a:rPr lang="en-US" dirty="0" smtClean="0"/>
              <a:t>x) </a:t>
            </a:r>
            <a:r>
              <a:rPr lang="en-US" dirty="0"/>
              <a:t>m</a:t>
            </a:r>
            <a:r>
              <a:rPr lang="en-US" dirty="0" smtClean="0"/>
              <a:t>idStart, </a:t>
            </a:r>
            <a:r>
              <a:rPr lang="en-US" dirty="0"/>
              <a:t>h</a:t>
            </a:r>
            <a:r>
              <a:rPr lang="en-US" dirty="0" smtClean="0"/>
              <a:t>ighStart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Divide Frequency into Low, Mid,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80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int n = number of block</a:t>
            </a:r>
          </a:p>
          <a:p>
            <a:endParaRPr lang="en-US" dirty="0" smtClean="0"/>
          </a:p>
          <a:p>
            <a:r>
              <a:rPr lang="en-US" dirty="0" smtClean="0"/>
              <a:t>If: Start &lt;= n &lt;= End</a:t>
            </a:r>
          </a:p>
          <a:p>
            <a:r>
              <a:rPr lang="en-US" dirty="0" smtClean="0"/>
              <a:t>  for: int i; i &gt;= bpl; i++</a:t>
            </a:r>
          </a:p>
          <a:p>
            <a:r>
              <a:rPr lang="en-US" dirty="0" smtClean="0"/>
              <a:t>    if: frequency </a:t>
            </a:r>
            <a:r>
              <a:rPr lang="en-US" dirty="0"/>
              <a:t>v</a:t>
            </a:r>
            <a:r>
              <a:rPr lang="en-US" dirty="0" smtClean="0"/>
              <a:t>olume &gt; vol</a:t>
            </a:r>
          </a:p>
          <a:p>
            <a:r>
              <a:rPr lang="en-US" dirty="0" smtClean="0"/>
              <a:t>        return true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    return 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</a:t>
            </a:r>
            <a:endParaRPr lang="en-US" dirty="0"/>
          </a:p>
        </p:txBody>
      </p:sp>
      <p:pic>
        <p:nvPicPr>
          <p:cNvPr id="4100" name="Picture 4" descr="C:\Users\KOHET\Desktop\ferq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44673"/>
            <a:ext cx="4113291" cy="432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191000" y="6201489"/>
            <a:ext cx="30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Each line represent each band(block: 43.066406Hz)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8252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LED Cube</a:t>
            </a:r>
          </a:p>
          <a:p>
            <a:pPr marL="457200" lvl="1" indent="-285750"/>
            <a:r>
              <a:rPr lang="en-US" dirty="0" smtClean="0"/>
              <a:t>Cube Construction</a:t>
            </a:r>
          </a:p>
          <a:p>
            <a:pPr marL="457200" lvl="1" indent="-285750"/>
            <a:r>
              <a:rPr lang="en-US" dirty="0" smtClean="0"/>
              <a:t>Base Construction</a:t>
            </a:r>
          </a:p>
          <a:p>
            <a:pPr marL="457200" lvl="1" indent="-285750"/>
            <a:r>
              <a:rPr lang="en-US" dirty="0" smtClean="0"/>
              <a:t>IC Logic</a:t>
            </a:r>
          </a:p>
          <a:p>
            <a:pPr marL="457200" lvl="1" indent="-285750"/>
            <a:r>
              <a:rPr lang="en-US" dirty="0" smtClean="0"/>
              <a:t>Ohms Law</a:t>
            </a:r>
          </a:p>
          <a:p>
            <a:pPr marL="457200" lvl="1" indent="-285750"/>
            <a:r>
              <a:rPr lang="en-US" dirty="0" smtClean="0"/>
              <a:t>Code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XBee</a:t>
            </a:r>
          </a:p>
          <a:p>
            <a:pPr marL="457200" lvl="1" indent="-285750"/>
            <a:r>
              <a:rPr lang="en-US" dirty="0" smtClean="0"/>
              <a:t>Configuration/ Initialization</a:t>
            </a:r>
          </a:p>
          <a:p>
            <a:pPr marL="457200" lvl="1" indent="-285750"/>
            <a:r>
              <a:rPr lang="en-US" dirty="0" smtClean="0"/>
              <a:t>Sending/Receiving Data</a:t>
            </a:r>
          </a:p>
          <a:p>
            <a:pPr marL="457200" lvl="1" indent="-285750"/>
            <a:r>
              <a:rPr lang="en-US" dirty="0" smtClean="0"/>
              <a:t>Closing Connection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Frequency Analysis</a:t>
            </a:r>
          </a:p>
          <a:p>
            <a:pPr marL="457200" lvl="1" indent="-285750"/>
            <a:r>
              <a:rPr lang="en-US" dirty="0" smtClean="0"/>
              <a:t>Representation of sound on a computer and Fast Fourier Transforms</a:t>
            </a:r>
          </a:p>
          <a:p>
            <a:pPr marL="457200" lvl="1" indent="-285750"/>
            <a:r>
              <a:rPr lang="en-US" dirty="0" smtClean="0"/>
              <a:t>Coding to analysis music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8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AND HERE IS THE CUBE BEING DRIVEN BY MUSIC.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4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 smtClean="0"/>
              <a:t>A basic list of components: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150 LEDs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 Perforated PC Board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22 Gauge wire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4 IC LS238 Chips, active High Output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30 NPN transistors (act as switches)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 Arduino Uno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2 Xbee Series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 Explorer for Xbee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 Xbee shield for Arduino Uno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Construction of 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Test LED’s making sure all are working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LED’s are connected with horizontal anodes and vertical cathodes.</a:t>
            </a:r>
          </a:p>
          <a:p>
            <a:pPr marL="457200" lvl="1" indent="-285750"/>
            <a:r>
              <a:rPr lang="en-US" dirty="0" smtClean="0"/>
              <a:t>Each horizontal layer share a common anode</a:t>
            </a:r>
          </a:p>
          <a:p>
            <a:pPr marL="457200" lvl="1" indent="-285750"/>
            <a:r>
              <a:rPr lang="en-US" dirty="0" smtClean="0"/>
              <a:t>Each vertical column (5 LED’s) share a common cathode.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Within the LED Cube added 22 gauge wire to help stabilize the structure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Setup components on bread board for testing.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Solder the components to the PC board but not the wires from the cube.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Once top of the base is constructed thread the wires through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Solder the wires to the PC board then finish constructing base.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Construction of 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4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4 pieces of 10” x 6” x 1” wood cut at 45° angle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piece of 7 ¾” x 7 ¾” x ¼” wood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piece of 8”x8” x ¾” wood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Can of rubberized spray paint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Base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4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93" y="1463675"/>
            <a:ext cx="5371789" cy="472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PC Board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6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98" y="2330241"/>
            <a:ext cx="6468378" cy="299126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LS238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1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0" y="2640012"/>
            <a:ext cx="2886075" cy="23717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Transistor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5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/>
                  <a:t>Ohm’s Law is 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/>
                  <a:t>A Transposition of Ohm’s Law calculating for resistance is</a:t>
                </a:r>
              </a:p>
              <a:p>
                <a:pPr marL="457200" lvl="1" indent="-285750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𝑅</m:t>
                    </m:r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𝐼</m:t>
                        </m:r>
                      </m:den>
                    </m:f>
                  </m:oMath>
                </a14:m>
                <a:endParaRPr lang="en-US" sz="1800" b="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b="0" dirty="0" smtClean="0"/>
                  <a:t>Resistance was calculated for 1 LED even though there are 5 LED’s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The LED’s are rated for 20mA or 0.02Amps (The current)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𝑅</m:t>
                    </m:r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𝑉𝑜𝑙𝑡𝑠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0.02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𝐴𝑚𝑝𝑠</m:t>
                        </m:r>
                      </m:den>
                    </m:f>
                  </m:oMath>
                </a14:m>
                <a:r>
                  <a:rPr lang="en-US" sz="2000" dirty="0" smtClean="0"/>
                  <a:t> = 250Ohm Resistance per column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714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Ohms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76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281</TotalTime>
  <Words>941</Words>
  <Application>Microsoft Office PowerPoint</Application>
  <PresentationFormat>On-screen Show (4:3)</PresentationFormat>
  <Paragraphs>154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Mylar</vt:lpstr>
      <vt:lpstr>5x5x5 LED Cube</vt:lpstr>
      <vt:lpstr>Table of Contents</vt:lpstr>
      <vt:lpstr>Construction of Cube</vt:lpstr>
      <vt:lpstr>Construction of Cube</vt:lpstr>
      <vt:lpstr>Base Construction</vt:lpstr>
      <vt:lpstr>PC Board Schematic</vt:lpstr>
      <vt:lpstr>LS238 Logic</vt:lpstr>
      <vt:lpstr>Transistor Logic</vt:lpstr>
      <vt:lpstr>Ohms Law</vt:lpstr>
      <vt:lpstr>The Code</vt:lpstr>
      <vt:lpstr>Xbee Configuration</vt:lpstr>
      <vt:lpstr>Xbee Sending/Receiving</vt:lpstr>
      <vt:lpstr>Principle of the Sound</vt:lpstr>
      <vt:lpstr>FFT Algorithm</vt:lpstr>
      <vt:lpstr>FFT Algorithm</vt:lpstr>
      <vt:lpstr>Sound API</vt:lpstr>
      <vt:lpstr>Variables for FFT</vt:lpstr>
      <vt:lpstr>Divide Frequency into Low, Mid, High</vt:lpstr>
      <vt:lpstr>Programming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5x5x5 LED Cube</dc:title>
  <dc:creator>jliang</dc:creator>
  <cp:lastModifiedBy>jliang</cp:lastModifiedBy>
  <cp:revision>24</cp:revision>
  <dcterms:created xsi:type="dcterms:W3CDTF">2012-12-18T20:20:04Z</dcterms:created>
  <dcterms:modified xsi:type="dcterms:W3CDTF">2012-12-20T22:24:01Z</dcterms:modified>
</cp:coreProperties>
</file>