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68" r:id="rId13"/>
    <p:sldId id="269" r:id="rId14"/>
    <p:sldId id="273" r:id="rId15"/>
    <p:sldId id="270" r:id="rId16"/>
    <p:sldId id="274" r:id="rId17"/>
    <p:sldId id="271" r:id="rId18"/>
    <p:sldId id="272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2F171F7-5F01-40C0-B288-7327CEDFD958}" type="datetimeFigureOut">
              <a:rPr lang="en-US" smtClean="0"/>
              <a:t>12/20/2012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8715006C-0076-4107-84FE-40E2E126D0F6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By:</a:t>
            </a:r>
          </a:p>
          <a:p>
            <a:r>
              <a:rPr lang="en-US" dirty="0"/>
              <a:t>	</a:t>
            </a:r>
            <a:r>
              <a:rPr lang="en-US" dirty="0" smtClean="0"/>
              <a:t>John Liang</a:t>
            </a:r>
          </a:p>
          <a:p>
            <a:r>
              <a:rPr lang="en-US" dirty="0"/>
              <a:t>	</a:t>
            </a:r>
            <a:r>
              <a:rPr lang="en-US" dirty="0" smtClean="0"/>
              <a:t>Kohei Saito</a:t>
            </a:r>
          </a:p>
          <a:p>
            <a:r>
              <a:rPr lang="en-US" dirty="0"/>
              <a:t>	</a:t>
            </a:r>
            <a:r>
              <a:rPr lang="en-US" dirty="0" smtClean="0"/>
              <a:t>Siva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5x5x5 LED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Configuration </a:t>
            </a:r>
          </a:p>
          <a:p>
            <a:pPr marL="457200" lvl="1" indent="-285750"/>
            <a:r>
              <a:rPr lang="en-US" dirty="0" smtClean="0"/>
              <a:t>Using  16 bit addressing for use of MYID for Xbee</a:t>
            </a:r>
          </a:p>
          <a:p>
            <a:pPr marL="630238" lvl="2" indent="-285750"/>
            <a:r>
              <a:rPr lang="en-US" dirty="0" smtClean="0"/>
              <a:t>Meaning we can ignore the 64 bit addressing of Serial High, Serial Low</a:t>
            </a:r>
          </a:p>
          <a:p>
            <a:pPr marL="457200" lvl="1" indent="-285750"/>
            <a:r>
              <a:rPr lang="en-US" dirty="0" smtClean="0"/>
              <a:t>Using MAC MODE 0</a:t>
            </a:r>
          </a:p>
          <a:p>
            <a:pPr marL="630238" lvl="2" indent="-285750"/>
            <a:r>
              <a:rPr lang="en-US" dirty="0" smtClean="0"/>
              <a:t>MAC mode for 802.15.4 MAXSTREAM Header with acks</a:t>
            </a:r>
          </a:p>
          <a:p>
            <a:pPr marL="630238" lvl="2" indent="-285750"/>
            <a:r>
              <a:rPr lang="en-US" dirty="0" smtClean="0"/>
              <a:t>Attempted use of no ACKS showed visible dropped packets</a:t>
            </a:r>
          </a:p>
          <a:p>
            <a:pPr marL="457200" lvl="1" indent="-285750"/>
            <a:r>
              <a:rPr lang="en-US" dirty="0" smtClean="0"/>
              <a:t>Using PAN ID of 8888 </a:t>
            </a:r>
          </a:p>
          <a:p>
            <a:pPr marL="457200" lvl="1" indent="-285750"/>
            <a:r>
              <a:rPr lang="en-US" dirty="0" smtClean="0"/>
              <a:t>Using API Mode with PPP</a:t>
            </a:r>
          </a:p>
          <a:p>
            <a:pPr marL="630238" lvl="2" indent="-285750"/>
            <a:r>
              <a:rPr lang="en-US" dirty="0" smtClean="0"/>
              <a:t>Provides three types of protocols</a:t>
            </a:r>
          </a:p>
          <a:p>
            <a:pPr marL="803275" lvl="3" indent="-285750"/>
            <a:r>
              <a:rPr lang="en-US" dirty="0" smtClean="0"/>
              <a:t>Link Connection</a:t>
            </a:r>
          </a:p>
          <a:p>
            <a:pPr marL="803275" lvl="3" indent="-285750"/>
            <a:r>
              <a:rPr lang="en-US" dirty="0" smtClean="0"/>
              <a:t>Authentication </a:t>
            </a:r>
          </a:p>
          <a:p>
            <a:pPr marL="803275" lvl="3" indent="-285750"/>
            <a:r>
              <a:rPr lang="en-US" dirty="0" smtClean="0"/>
              <a:t>Network</a:t>
            </a:r>
            <a:endParaRPr lang="en-US" dirty="0"/>
          </a:p>
          <a:p>
            <a:pPr marL="803275" lvl="3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Sender</a:t>
            </a:r>
          </a:p>
          <a:p>
            <a:pPr marL="457200" lvl="1" indent="-285750"/>
            <a:r>
              <a:rPr lang="en-US" dirty="0" smtClean="0"/>
              <a:t>Set the 16 bit MYID to 1</a:t>
            </a:r>
          </a:p>
          <a:p>
            <a:pPr marL="457200" lvl="1" indent="-285750"/>
            <a:r>
              <a:rPr lang="en-US" dirty="0" smtClean="0"/>
              <a:t>Sending one LED number at a time </a:t>
            </a:r>
            <a:r>
              <a:rPr lang="en-US" dirty="0"/>
              <a:t>creates indiscernible </a:t>
            </a:r>
            <a:r>
              <a:rPr lang="en-US" dirty="0" smtClean="0"/>
              <a:t>patterns in lighting</a:t>
            </a:r>
          </a:p>
          <a:p>
            <a:pPr marL="457200" lvl="1" indent="-285750"/>
            <a:r>
              <a:rPr lang="en-US" dirty="0" smtClean="0"/>
              <a:t>The sender must fill the 100 bytes of available memory space inside packet</a:t>
            </a:r>
          </a:p>
          <a:p>
            <a:pPr marL="457200" lvl="1" indent="-285750"/>
            <a:r>
              <a:rPr lang="en-US" dirty="0" smtClean="0"/>
              <a:t>The 100 bytes of payload holds 50 integers or LED numbers</a:t>
            </a:r>
          </a:p>
          <a:p>
            <a:pPr marL="457200" lvl="1" indent="-285750"/>
            <a:r>
              <a:rPr lang="en-US" dirty="0" smtClean="0"/>
              <a:t>The packet is sent even if all 5o slots of the LED array is not full if cycle ends</a:t>
            </a:r>
          </a:p>
          <a:p>
            <a:pPr marL="630238" lvl="2" indent="-285750"/>
            <a:r>
              <a:rPr lang="en-US" dirty="0" smtClean="0"/>
              <a:t>A cycle is the processing of one sample of music. (Kohei will </a:t>
            </a:r>
            <a:r>
              <a:rPr lang="en-US" smtClean="0"/>
              <a:t>explain further)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Xbee Reciever</a:t>
            </a:r>
          </a:p>
          <a:p>
            <a:pPr marL="457200" lvl="1" indent="-285750"/>
            <a:r>
              <a:rPr lang="en-US" dirty="0" smtClean="0"/>
              <a:t>MYID set to 2</a:t>
            </a:r>
          </a:p>
          <a:p>
            <a:pPr marL="457200" lvl="1" indent="-285750"/>
            <a:r>
              <a:rPr lang="en-US" dirty="0" smtClean="0"/>
              <a:t>The Xbee receiver iterates through the payload array and calls the function of</a:t>
            </a:r>
          </a:p>
          <a:p>
            <a:pPr lvl="1" indent="0">
              <a:buNone/>
            </a:pPr>
            <a:r>
              <a:rPr lang="en-US" dirty="0" smtClean="0"/>
              <a:t>        LedOn(int LED) and loops forever. (or at least till there is no power).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Xbee Sending/Receiving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principle of the sound is the “vibration” and we recognize sound by recognizing the vibration.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“vibration” can be represented as the wave.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All sound have the volume, pitch, and frequency.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Principle of the Sound</a:t>
            </a:r>
            <a:endParaRPr lang="en-US" dirty="0"/>
          </a:p>
        </p:txBody>
      </p:sp>
      <p:pic>
        <p:nvPicPr>
          <p:cNvPr id="1026" name="Picture 2" descr="C:\Users\KOHET\Desktop\Freq1000H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77792"/>
            <a:ext cx="3342503" cy="222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HET\Desktop\Freq80H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86418"/>
            <a:ext cx="3345949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72706" y="3657600"/>
            <a:ext cx="575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80Hz			 	      100Hz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algorithm (Faster Fourier Transform) is the way to analyze the frequency.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transforms signal in time domain (Sample Rate) into a signal in frequency domain.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algorithm it is impossible to calculate individual frequencies but calculate the frequencies of certain range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  <p:pic>
        <p:nvPicPr>
          <p:cNvPr id="2050" name="Picture 2" descr="C:\Users\KOHET\Desktop\FFT Eq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518432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Frequency at 1000Hz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75843"/>
            <a:ext cx="4062413" cy="2726270"/>
          </a:xfrm>
        </p:spPr>
      </p:pic>
      <p:pic>
        <p:nvPicPr>
          <p:cNvPr id="9" name="コンテンツ プレースホルダー 8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2584450"/>
            <a:ext cx="4067175" cy="2711450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FFT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 library is the Sound API for processing dealing with mp3, wav or other various file formats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Basic Function (ddf.minim.*)</a:t>
            </a:r>
          </a:p>
          <a:p>
            <a:pPr marL="457200" lvl="1" indent="-285750"/>
            <a:r>
              <a:rPr lang="en-US" dirty="0" err="1" smtClean="0"/>
              <a:t>AudioFile</a:t>
            </a:r>
            <a:r>
              <a:rPr lang="en-US" dirty="0" smtClean="0"/>
              <a:t> </a:t>
            </a:r>
            <a:r>
              <a:rPr lang="en-US" dirty="0" smtClean="0"/>
              <a:t>loadFile(String filename, int bufferSize)</a:t>
            </a:r>
          </a:p>
          <a:p>
            <a:pPr marL="457200" lvl="1" indent="-285750"/>
            <a:r>
              <a:rPr lang="en-US" dirty="0" smtClean="0"/>
              <a:t> </a:t>
            </a:r>
            <a:r>
              <a:rPr lang="en-US" dirty="0" smtClean="0"/>
              <a:t>void play()</a:t>
            </a:r>
          </a:p>
          <a:p>
            <a:pPr marL="457200" lvl="1" indent="-285750"/>
            <a:r>
              <a:rPr lang="en-US" dirty="0" smtClean="0"/>
              <a:t>  </a:t>
            </a:r>
            <a:r>
              <a:rPr lang="en-US" dirty="0" smtClean="0"/>
              <a:t>void close() , void 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FFT Function (ddf.minim.analyze.*)</a:t>
            </a:r>
          </a:p>
          <a:p>
            <a:pPr marL="457200" lvl="1" indent="-285750"/>
            <a:r>
              <a:rPr lang="en-US" dirty="0" smtClean="0"/>
              <a:t>  </a:t>
            </a:r>
            <a:r>
              <a:rPr lang="en-US" dirty="0" smtClean="0"/>
              <a:t>abstract void forward(AudioBuffer buffer)</a:t>
            </a:r>
          </a:p>
          <a:p>
            <a:pPr marL="457200" lvl="1" indent="-285750"/>
            <a:r>
              <a:rPr lang="en-US" dirty="0" smtClean="0"/>
              <a:t> </a:t>
            </a:r>
            <a:r>
              <a:rPr lang="en-US" dirty="0" smtClean="0"/>
              <a:t>int specSize()</a:t>
            </a:r>
          </a:p>
          <a:p>
            <a:pPr marL="457200" lvl="1" indent="-285750"/>
            <a:r>
              <a:rPr lang="en-US" dirty="0" smtClean="0"/>
              <a:t> </a:t>
            </a:r>
            <a:r>
              <a:rPr lang="en-US" dirty="0" smtClean="0"/>
              <a:t>float getBandWidth(int i)</a:t>
            </a:r>
          </a:p>
          <a:p>
            <a:pPr marL="457200" lvl="1" indent="-285750"/>
            <a:r>
              <a:rPr lang="en-US" dirty="0" smtClean="0"/>
              <a:t> </a:t>
            </a:r>
            <a:r>
              <a:rPr lang="en-US" dirty="0" smtClean="0"/>
              <a:t>float getBand(int 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Sound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Sampling Rate -&gt; </a:t>
            </a:r>
            <a:r>
              <a:rPr lang="en-US" dirty="0" smtClean="0"/>
              <a:t>44100Hz</a:t>
            </a:r>
          </a:p>
          <a:p>
            <a:pPr marL="457200" lvl="1" indent="-285750"/>
            <a:r>
              <a:rPr lang="en-US" dirty="0" smtClean="0"/>
              <a:t>Default value of mp3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BufferSize</a:t>
            </a:r>
            <a:r>
              <a:rPr lang="en-US" dirty="0" smtClean="0"/>
              <a:t> -&gt; </a:t>
            </a:r>
            <a:r>
              <a:rPr lang="en-US" dirty="0" smtClean="0"/>
              <a:t>1024</a:t>
            </a:r>
          </a:p>
          <a:p>
            <a:pPr marL="457200" lvl="1" indent="-285750"/>
            <a:r>
              <a:rPr lang="en-US" dirty="0" smtClean="0"/>
              <a:t>Default value for mp3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SpecSize</a:t>
            </a:r>
            <a:r>
              <a:rPr lang="en-US" dirty="0" smtClean="0"/>
              <a:t> -&gt; </a:t>
            </a:r>
            <a:r>
              <a:rPr lang="en-US" dirty="0" err="1" smtClean="0"/>
              <a:t>BufferSize</a:t>
            </a:r>
            <a:r>
              <a:rPr lang="en-US" dirty="0" smtClean="0"/>
              <a:t> / 2 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512</a:t>
            </a:r>
          </a:p>
          <a:p>
            <a:pPr marL="457200" lvl="1" indent="-285750"/>
            <a:r>
              <a:rPr lang="en-US" dirty="0" smtClean="0"/>
              <a:t>Size will be half of buffer size due to FFT algorithm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BandWidth</a:t>
            </a:r>
            <a:r>
              <a:rPr lang="en-US" dirty="0" smtClean="0"/>
              <a:t> -&gt; Sampling Rate/ </a:t>
            </a:r>
            <a:r>
              <a:rPr lang="en-US" dirty="0" err="1" smtClean="0"/>
              <a:t>BufferSize</a:t>
            </a:r>
            <a:r>
              <a:rPr lang="en-US" dirty="0" smtClean="0"/>
              <a:t> = </a:t>
            </a:r>
            <a:r>
              <a:rPr lang="en-US" dirty="0" smtClean="0"/>
              <a:t>43.066406Hz</a:t>
            </a:r>
          </a:p>
          <a:p>
            <a:pPr marL="457200" lvl="1" indent="-285750"/>
            <a:r>
              <a:rPr lang="en-US" dirty="0" smtClean="0"/>
              <a:t>Each block have the range of about 43Hz</a:t>
            </a:r>
          </a:p>
          <a:p>
            <a:pPr lvl="1" indent="0">
              <a:buNone/>
            </a:pPr>
            <a:r>
              <a:rPr lang="en-US" dirty="0" smtClean="0"/>
              <a:t>              ex)</a:t>
            </a:r>
          </a:p>
          <a:p>
            <a:pPr lvl="1" indent="0">
              <a:buNone/>
            </a:pPr>
            <a:r>
              <a:rPr lang="en-US" dirty="0" smtClean="0"/>
              <a:t>	Block 0: 	0.0Hz </a:t>
            </a:r>
            <a:r>
              <a:rPr lang="en-US" dirty="0"/>
              <a:t>~ 43.066406Hz</a:t>
            </a:r>
          </a:p>
          <a:p>
            <a:pPr lvl="1" indent="0">
              <a:buNone/>
            </a:pPr>
            <a:r>
              <a:rPr lang="en-US" dirty="0" smtClean="0"/>
              <a:t>	Block 1: 	43.066406Hz </a:t>
            </a:r>
            <a:r>
              <a:rPr lang="en-US" dirty="0"/>
              <a:t>~ 86.13281Hz</a:t>
            </a:r>
          </a:p>
          <a:p>
            <a:pPr lvl="1" indent="0">
              <a:buNone/>
            </a:pPr>
            <a:r>
              <a:rPr lang="en-US" dirty="0" smtClean="0"/>
              <a:t>	Block 2:	86.13281Hz </a:t>
            </a:r>
            <a:r>
              <a:rPr lang="en-US" dirty="0"/>
              <a:t>~ 129.19922Hz</a:t>
            </a:r>
          </a:p>
          <a:p>
            <a:pPr marL="457200" lvl="1" indent="-2857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for FFT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frequency range have 4 setting </a:t>
            </a:r>
            <a:r>
              <a:rPr lang="en-US" dirty="0" smtClean="0"/>
              <a:t>variable.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Frequency</a:t>
            </a:r>
          </a:p>
          <a:p>
            <a:pPr marL="457200" lvl="1" indent="-285750"/>
            <a:r>
              <a:rPr lang="en-US" dirty="0" err="1" smtClean="0"/>
              <a:t>lowStart</a:t>
            </a:r>
            <a:r>
              <a:rPr lang="en-US" dirty="0" smtClean="0"/>
              <a:t>:	starting </a:t>
            </a:r>
            <a:r>
              <a:rPr lang="en-US" dirty="0" smtClean="0"/>
              <a:t>point of low frequency</a:t>
            </a:r>
          </a:p>
          <a:p>
            <a:pPr marL="457200" lvl="1" indent="-285750"/>
            <a:r>
              <a:rPr lang="en-US" dirty="0" err="1" smtClean="0"/>
              <a:t>lowEnd</a:t>
            </a:r>
            <a:r>
              <a:rPr lang="en-US" dirty="0" smtClean="0"/>
              <a:t>:	ending point of low frequency</a:t>
            </a:r>
          </a:p>
          <a:p>
            <a:pPr marL="457200" lvl="1" indent="-285750"/>
            <a:r>
              <a:rPr lang="en-US" dirty="0" err="1" smtClean="0"/>
              <a:t>lowVol</a:t>
            </a:r>
            <a:r>
              <a:rPr lang="en-US" dirty="0" smtClean="0"/>
              <a:t>: </a:t>
            </a:r>
            <a:r>
              <a:rPr lang="en-US" dirty="0" smtClean="0"/>
              <a:t>	volume </a:t>
            </a:r>
            <a:r>
              <a:rPr lang="en-US" dirty="0" smtClean="0"/>
              <a:t>filter for low frequency</a:t>
            </a:r>
          </a:p>
          <a:p>
            <a:pPr marL="457200" lvl="1" indent="-285750"/>
            <a:r>
              <a:rPr lang="en-US" dirty="0" err="1" smtClean="0"/>
              <a:t>bplLow</a:t>
            </a:r>
            <a:r>
              <a:rPr lang="en-US" dirty="0" smtClean="0"/>
              <a:t>:	blocks/LED for low frequency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Same variables for MID and HIGH</a:t>
            </a:r>
          </a:p>
          <a:p>
            <a:pPr marL="457200" lvl="1" indent="-285750"/>
            <a:r>
              <a:rPr lang="en-US" dirty="0"/>
              <a:t>e</a:t>
            </a:r>
            <a:r>
              <a:rPr lang="en-US" dirty="0" smtClean="0"/>
              <a:t>x) </a:t>
            </a:r>
            <a:r>
              <a:rPr lang="en-US" dirty="0" err="1"/>
              <a:t>m</a:t>
            </a:r>
            <a:r>
              <a:rPr lang="en-US" dirty="0" err="1" smtClean="0"/>
              <a:t>idStart</a:t>
            </a:r>
            <a:r>
              <a:rPr lang="en-US" dirty="0" smtClean="0"/>
              <a:t>, </a:t>
            </a:r>
            <a:r>
              <a:rPr lang="en-US" dirty="0" err="1"/>
              <a:t>h</a:t>
            </a:r>
            <a:r>
              <a:rPr lang="en-US" dirty="0" err="1" smtClean="0"/>
              <a:t>ighStart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Divide </a:t>
            </a:r>
            <a:r>
              <a:rPr lang="en-US" dirty="0" smtClean="0"/>
              <a:t>Frequency </a:t>
            </a:r>
            <a:r>
              <a:rPr lang="en-US" dirty="0" smtClean="0"/>
              <a:t>into Low, Mid,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n = </a:t>
            </a:r>
            <a:r>
              <a:rPr lang="en-US" dirty="0" smtClean="0"/>
              <a:t>number </a:t>
            </a:r>
            <a:r>
              <a:rPr lang="en-US" dirty="0" smtClean="0"/>
              <a:t>of block</a:t>
            </a:r>
          </a:p>
          <a:p>
            <a:endParaRPr lang="en-US" dirty="0" smtClean="0"/>
          </a:p>
          <a:p>
            <a:r>
              <a:rPr lang="en-US" dirty="0" smtClean="0"/>
              <a:t>if Start &lt;= n &lt;= End</a:t>
            </a:r>
          </a:p>
          <a:p>
            <a:r>
              <a:rPr lang="en-US" dirty="0" smtClean="0"/>
              <a:t>  for: int i; i &gt;= bpl; i++</a:t>
            </a:r>
          </a:p>
          <a:p>
            <a:r>
              <a:rPr lang="en-US" dirty="0" smtClean="0"/>
              <a:t>    if frequency </a:t>
            </a:r>
            <a:r>
              <a:rPr lang="en-US" dirty="0"/>
              <a:t>v</a:t>
            </a:r>
            <a:r>
              <a:rPr lang="en-US" dirty="0" smtClean="0"/>
              <a:t>olume </a:t>
            </a:r>
            <a:r>
              <a:rPr lang="en-US" dirty="0" smtClean="0"/>
              <a:t>&gt; vol</a:t>
            </a:r>
          </a:p>
          <a:p>
            <a:r>
              <a:rPr lang="en-US" dirty="0" smtClean="0"/>
              <a:t>        return true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return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pic>
        <p:nvPicPr>
          <p:cNvPr id="4100" name="Picture 4" descr="C:\Users\KOHET\Desktop\fer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44673"/>
            <a:ext cx="4113291" cy="43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191000" y="6201489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Each line represent each band(block: 43.066406Hz)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482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AND HERE IS THE CUBE BEING DRIVEN BY MUSIC.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LED Cube</a:t>
            </a:r>
          </a:p>
          <a:p>
            <a:pPr marL="457200" lvl="1" indent="-285750"/>
            <a:r>
              <a:rPr lang="en-US" dirty="0" smtClean="0"/>
              <a:t>Cube Construction</a:t>
            </a:r>
          </a:p>
          <a:p>
            <a:pPr marL="457200" lvl="1" indent="-285750"/>
            <a:r>
              <a:rPr lang="en-US" dirty="0" smtClean="0"/>
              <a:t>Base Construction</a:t>
            </a:r>
          </a:p>
          <a:p>
            <a:pPr marL="457200" lvl="1" indent="-285750"/>
            <a:r>
              <a:rPr lang="en-US" dirty="0" smtClean="0"/>
              <a:t>IC Logic</a:t>
            </a:r>
          </a:p>
          <a:p>
            <a:pPr marL="457200" lvl="1" indent="-285750"/>
            <a:r>
              <a:rPr lang="en-US" dirty="0" smtClean="0"/>
              <a:t>Ohms Law</a:t>
            </a:r>
          </a:p>
          <a:p>
            <a:pPr marL="457200" lvl="1" indent="-285750"/>
            <a:r>
              <a:rPr lang="en-US" dirty="0" smtClean="0"/>
              <a:t>Code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XBee</a:t>
            </a:r>
          </a:p>
          <a:p>
            <a:pPr marL="457200" lvl="1" indent="-285750"/>
            <a:r>
              <a:rPr lang="en-US" dirty="0" smtClean="0"/>
              <a:t>Configuration/ Initialization</a:t>
            </a:r>
          </a:p>
          <a:p>
            <a:pPr marL="457200" lvl="1" indent="-285750"/>
            <a:r>
              <a:rPr lang="en-US" dirty="0" smtClean="0"/>
              <a:t>Sending/Receiving Data</a:t>
            </a:r>
          </a:p>
          <a:p>
            <a:pPr marL="457200" lvl="1" indent="-285750"/>
            <a:r>
              <a:rPr lang="en-US" dirty="0" smtClean="0"/>
              <a:t>Closing Connection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Frequency Analysis</a:t>
            </a:r>
          </a:p>
          <a:p>
            <a:pPr marL="457200" lvl="1" indent="-285750"/>
            <a:r>
              <a:rPr lang="en-US" dirty="0" smtClean="0"/>
              <a:t>Representation of sound on a computer and Fast Fourier Transforms</a:t>
            </a:r>
          </a:p>
          <a:p>
            <a:pPr marL="457200" lvl="1" indent="-285750"/>
            <a:r>
              <a:rPr lang="en-US" dirty="0" smtClean="0"/>
              <a:t>Coding to analysis music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8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A basic list of components: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150 LEDs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Perforated PC Board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22 Gauge wire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4 IC LS238 Chips, active High Output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30 NPN transistors (act as switches)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Arduino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2 Xbee Series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Explorer for Xbee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1 Xbee shield for Arduino Uno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Construction of 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4 pieces of 10” x 6” x 1” wood cut at 45° 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7 ¾” x 7 ¾” x ¼” wood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piece of 8”x8” x ¾” wood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Can of rubberized spray paint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19200"/>
            <a:ext cx="8839200" cy="54101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PC Board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" y="1371600"/>
            <a:ext cx="9028952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LS238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818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Transistor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Ohm’s Law is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A Transposition of Ohm’s Law calculating for resistance is</a:t>
                </a:r>
              </a:p>
              <a:p>
                <a:pPr marL="457200" lvl="1" indent="-285750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𝑅</m:t>
                    </m:r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1800" b="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0" dirty="0" smtClean="0"/>
                  <a:t>Resistance was calculated for 1 LED even though there are 5 LED’s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The LED’s are rated for 20mA or 0.02Amps (The current)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𝑉𝑜𝑙𝑡𝑠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0.02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𝐴𝑚𝑝𝑠</m:t>
                        </m:r>
                      </m:den>
                    </m:f>
                  </m:oMath>
                </a14:m>
                <a:r>
                  <a:rPr lang="en-US" sz="2000" dirty="0" smtClean="0"/>
                  <a:t> = 250Ohm Resistance per column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714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Ohms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7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Must use the truth table from the LS238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First LS238 chip’s output is determined by Pins 12, and 13 from the Arduino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using Pin Yo output to enable others, Using Pin for clear() method.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LedOn(int led) method </a:t>
            </a:r>
          </a:p>
          <a:p>
            <a:pPr marL="457200" lvl="1" indent="-285750"/>
            <a:r>
              <a:rPr lang="en-US" dirty="0"/>
              <a:t>T</a:t>
            </a:r>
            <a:r>
              <a:rPr lang="en-US" dirty="0" smtClean="0"/>
              <a:t>urns the Led on for 1ms.</a:t>
            </a:r>
          </a:p>
          <a:p>
            <a:pPr marL="457200" lvl="1" indent="-285750"/>
            <a:r>
              <a:rPr lang="en-US" dirty="0" smtClean="0"/>
              <a:t>Method of calculating corresponding column number for LED</a:t>
            </a:r>
          </a:p>
          <a:p>
            <a:pPr marL="630238" lvl="2" indent="-285750"/>
            <a:r>
              <a:rPr lang="en-US" dirty="0" smtClean="0"/>
              <a:t>If the LED number is less than or equal to 25 just return the LED number</a:t>
            </a:r>
          </a:p>
          <a:p>
            <a:pPr marL="630238" lvl="2" indent="-285750"/>
            <a:r>
              <a:rPr lang="en-US" dirty="0" smtClean="0"/>
              <a:t>If LED number is greater than 25</a:t>
            </a:r>
          </a:p>
          <a:p>
            <a:pPr marL="803275" lvl="3" indent="-285750"/>
            <a:r>
              <a:rPr lang="en-US" dirty="0" smtClean="0"/>
              <a:t>Minus one from LED number and take the mod 25</a:t>
            </a:r>
            <a:endParaRPr lang="en-US" dirty="0"/>
          </a:p>
          <a:p>
            <a:pPr marL="457200" lvl="1" indent="-285750"/>
            <a:r>
              <a:rPr lang="en-US" dirty="0" smtClean="0"/>
              <a:t>Method of calculating the corresponding row</a:t>
            </a:r>
          </a:p>
          <a:p>
            <a:pPr marL="630238" lvl="2" indent="-285750"/>
            <a:r>
              <a:rPr lang="en-US" dirty="0" smtClean="0"/>
              <a:t>If LED number is less than or equal to 25 return layer zero</a:t>
            </a:r>
          </a:p>
          <a:p>
            <a:pPr marL="630238" lvl="2" indent="-285750"/>
            <a:r>
              <a:rPr lang="en-US" dirty="0" smtClean="0"/>
              <a:t>If LED number is greater than 25, return LED number divided by 25.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251</TotalTime>
  <Words>835</Words>
  <Application>Microsoft Office PowerPoint</Application>
  <PresentationFormat>画面に合わせる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Mylar</vt:lpstr>
      <vt:lpstr>5x5x5 LED Cube</vt:lpstr>
      <vt:lpstr>Table of Contents</vt:lpstr>
      <vt:lpstr>Construction of Cube</vt:lpstr>
      <vt:lpstr>Base Construction</vt:lpstr>
      <vt:lpstr>PC Board Schematic</vt:lpstr>
      <vt:lpstr>LS238 Logic</vt:lpstr>
      <vt:lpstr>Transistor Logic</vt:lpstr>
      <vt:lpstr>Ohms Law</vt:lpstr>
      <vt:lpstr>The Code</vt:lpstr>
      <vt:lpstr>Xbee Configuration</vt:lpstr>
      <vt:lpstr>Xbee Sending/Receiving</vt:lpstr>
      <vt:lpstr>Principle of the Sound</vt:lpstr>
      <vt:lpstr>FFT Algorithm</vt:lpstr>
      <vt:lpstr>FFT Algorithm</vt:lpstr>
      <vt:lpstr>Sound API</vt:lpstr>
      <vt:lpstr>Variables for FFT</vt:lpstr>
      <vt:lpstr>Divide Frequency into Low, Mid, High</vt:lpstr>
      <vt:lpstr>Programming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5x5x5 LED Cube</dc:title>
  <dc:creator>jliang</dc:creator>
  <cp:lastModifiedBy>KOHET</cp:lastModifiedBy>
  <cp:revision>19</cp:revision>
  <dcterms:created xsi:type="dcterms:W3CDTF">2012-12-18T20:20:04Z</dcterms:created>
  <dcterms:modified xsi:type="dcterms:W3CDTF">2012-12-20T15:38:15Z</dcterms:modified>
</cp:coreProperties>
</file>