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4"/>
    <p:restoredTop sz="94635"/>
  </p:normalViewPr>
  <p:slideViewPr>
    <p:cSldViewPr snapToGrid="0" snapToObjects="1">
      <p:cViewPr varScale="1">
        <p:scale>
          <a:sx n="74" d="100"/>
          <a:sy n="74" d="100"/>
        </p:scale>
        <p:origin x="106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2A79-A0F0-3F4E-884C-6388262C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F0385-CF4E-9343-A941-86DFAAFFA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2CC4A-B7ED-FE42-B7EE-86C1A391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40E1-95D8-284D-A5B4-A14C2532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F0A3E-5805-2748-8145-321A846E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1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78F1-A3E1-F94A-9C03-6031F045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F5A5A-B82A-2E4B-9015-DC840A389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2686F-99EE-7647-9F44-0815CFD6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795D-5FC7-FE47-A376-920076B8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492FD-F897-104A-AB1A-6C2BFB39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6DFE3-8478-1C42-B95B-3A1A5E4AC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1A9AA-FD99-534F-9936-51828C211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DE2C3-A5AE-8D45-875A-44C3D0ED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2C9C4-19F7-A74C-B89A-5FF64DBD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3BC73-6D99-7B49-8790-6B5285D9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1622-98FB-8544-B5AD-C35A40DF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776E-4E91-C345-8C2B-A68F474A4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3D1B1-959D-3C42-84E1-61DFFB03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973C-93E5-C84E-8B08-55E85334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7F4C1-898E-A04A-8511-64B89288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72E5-D4A2-C142-929A-FEB0E554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AC222-C459-2D44-A1AD-5EF1FF9C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0946-64B8-E84A-803F-C17711E5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F0DD0-EF87-6245-AE76-0D432590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055EA-EECE-8E40-A50D-27FDD64D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3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38DB-ED92-6645-8174-5B451AEF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CF4F-F92E-1945-9EA2-CB3CD47D5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A9D58-3ABA-A042-A72F-64498AB5D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9C4D6-9CA7-EE4B-8F75-BA3B82BB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B5470-DBA4-874A-A943-B43DE273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4196-B848-9F47-807B-EBE0914E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5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66B8-4188-D94E-8AFE-34938E50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0A6A9-F6CA-8145-B138-EE2E5851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CD093-631F-A54A-9261-F4699818A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83AF7-5F3A-624A-A2F9-408F24912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666D5-6A5C-6047-8397-F0B2FBFC9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5962D-F71D-C74C-BDBE-4BA550A8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A7B28-F3F5-004D-88FA-FC091B28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B4DF9-CAA2-AD46-AB27-CBF67B38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E321-2D3C-1440-B4D3-04BEE832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429AE-4096-7842-B453-FC796F82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1FD2C-1524-3045-BA41-663EAB87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658F-995A-644E-8240-A6878928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06C60-9258-F746-A698-C7D284EA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93C19-0A36-0640-8553-0218C411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7A05B-7B94-0147-8E5B-3DC3C519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6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FB89-F1B8-F747-BFFE-13DD5670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8488-7132-B14B-8FA1-517C57D6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20BBA-B402-CA46-BB9F-A0B74B914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B3793-1844-7C4C-9D18-75564E07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2B9CD-BAC6-F34D-BFF8-A30C3A41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1AF03-12E6-7648-A774-94A00DC1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3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E498-A75F-0049-91A3-933FDEE9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F3BD8-BCC7-6449-8449-F44DC932A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DA14A-C502-7741-A3C8-EA2920423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C1AB4-532C-D64E-A847-F5310300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AC22-56EB-D44E-B6F5-58C85550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EF3AF-F156-764A-83E6-3F9BDB0C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17727-27FA-C64B-9E0C-C45296C1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EFD02-AFAB-A149-A777-EDB18F2F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B4B7-4F09-B343-B852-D7D38892C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727B3-2B53-E343-9B99-F925837DA8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EE214-6012-D24B-AC69-C68B9DD6C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B0B54-481B-B941-8B0C-A55B0A33F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2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3E6939-DC71-184E-AF38-8ADEFE9C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292100"/>
            <a:ext cx="805180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0B88-22A0-C443-9FED-71041CEF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27FD2-1747-0441-93F2-9EB976693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6062"/>
            <a:ext cx="10515600" cy="3410464"/>
          </a:xfrm>
        </p:spPr>
      </p:pic>
    </p:spTree>
    <p:extLst>
      <p:ext uri="{BB962C8B-B14F-4D97-AF65-F5344CB8AC3E}">
        <p14:creationId xmlns:p14="http://schemas.microsoft.com/office/powerpoint/2010/main" val="202905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5ED8-63C4-9240-BD0D-F0562134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EE882-85B4-9946-A4A7-4457DDDFC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154" y="1825625"/>
            <a:ext cx="9231691" cy="4351338"/>
          </a:xfrm>
        </p:spPr>
      </p:pic>
    </p:spTree>
    <p:extLst>
      <p:ext uri="{BB962C8B-B14F-4D97-AF65-F5344CB8AC3E}">
        <p14:creationId xmlns:p14="http://schemas.microsoft.com/office/powerpoint/2010/main" val="305727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E689-2B0B-8241-A0FD-536D0BE8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F47AD-2675-CF4B-9737-3A3A00598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831" y="1825625"/>
            <a:ext cx="9294338" cy="4351338"/>
          </a:xfrm>
        </p:spPr>
      </p:pic>
    </p:spTree>
    <p:extLst>
      <p:ext uri="{BB962C8B-B14F-4D97-AF65-F5344CB8AC3E}">
        <p14:creationId xmlns:p14="http://schemas.microsoft.com/office/powerpoint/2010/main" val="332012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BFF-7B9C-0941-AE2B-0B41CCA2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846D5-0038-B74A-BC00-B34DA666E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316" y="1825625"/>
            <a:ext cx="6531367" cy="4351338"/>
          </a:xfrm>
        </p:spPr>
      </p:pic>
    </p:spTree>
    <p:extLst>
      <p:ext uri="{BB962C8B-B14F-4D97-AF65-F5344CB8AC3E}">
        <p14:creationId xmlns:p14="http://schemas.microsoft.com/office/powerpoint/2010/main" val="378832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C268-24E0-3C48-8B63-835BC891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79BF8B-07C2-3244-8537-03789B31D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831" y="1825625"/>
            <a:ext cx="9294338" cy="4351338"/>
          </a:xfrm>
        </p:spPr>
      </p:pic>
    </p:spTree>
    <p:extLst>
      <p:ext uri="{BB962C8B-B14F-4D97-AF65-F5344CB8AC3E}">
        <p14:creationId xmlns:p14="http://schemas.microsoft.com/office/powerpoint/2010/main" val="132805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E13-F5B1-4D19-967E-552A14F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F8DD5-6A50-4C50-8B97-4BC9E6D0B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973"/>
            <a:ext cx="6973598" cy="3960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9F034-8464-4CFE-B22B-E2091FF48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173" y="2483427"/>
            <a:ext cx="7101436" cy="34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3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MYOUNG SUK Oh</dc:creator>
  <cp:lastModifiedBy>kr052144</cp:lastModifiedBy>
  <cp:revision>2</cp:revision>
  <dcterms:created xsi:type="dcterms:W3CDTF">2018-03-19T13:08:18Z</dcterms:created>
  <dcterms:modified xsi:type="dcterms:W3CDTF">2018-03-20T02:16:09Z</dcterms:modified>
</cp:coreProperties>
</file>