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57445C-1674-4813-BF9A-510C5DDDA6D4}" type="datetime1">
              <a:rPr lang="es-ES" smtClean="0"/>
              <a:t>02/09/2023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30DD-3A90-4164-9A63-27623D6D62C3}" type="datetime1">
              <a:rPr lang="es-ES" smtClean="0"/>
              <a:pPr/>
              <a:t>02/09/2023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3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000" noProof="0">
                <a:solidFill>
                  <a:schemeClr val="bg1"/>
                </a:solidFill>
              </a:rPr>
              <a:t>Haga clic para modificar el estilo de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1800" noProof="0">
                <a:solidFill>
                  <a:schemeClr val="bg1"/>
                </a:solidFill>
              </a:rPr>
              <a:t>Inserte el subtítulo aquí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11/2/20XX</a:t>
            </a:r>
          </a:p>
        </p:txBody>
      </p:sp>
      <p:sp>
        <p:nvSpPr>
          <p:cNvPr id="15" name="Marcador de número de diapositiva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‹Nº›</a:t>
            </a:fld>
            <a:endParaRPr lang="es-E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fecha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3" name="Marcador de número de diapositiva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ítulo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1" name="Marcador de posición de imagen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3" name="Marcador de posición de imagen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54" name="Marcador de posición de imagen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foto aquí</a:t>
            </a:r>
          </a:p>
        </p:txBody>
      </p:sp>
      <p:sp>
        <p:nvSpPr>
          <p:cNvPr id="29" name="Marcador de contenido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ie de página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5" name="Marcador de fecha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36" name="Marcador de número de diapositiva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posición de imagen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1" name="Marcador de posición de imagen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sz="4000" noProof="0"/>
              <a:t>Haga clic para modificar el estilo de título del patrón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posición de imagen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1" name="Marcador de posición de imagen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4" name="Marcador de pie de página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5" name="Marcador de fecha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Subtítu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9" name="Marcador de pie de página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fecha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21" name="Marcador de número de diapositiva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Insertar texto aquí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sz="1800" noProof="0">
                <a:solidFill>
                  <a:schemeClr val="bg1"/>
                </a:solidFill>
              </a:rPr>
              <a:t>Inserte el subtítulo aquí</a:t>
            </a:r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ie de página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fecha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4" name="Marcador de número de diapositiva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1" name="Marcador de fecha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s-ES" noProof="0"/>
              <a:t>11/2/20XX</a:t>
            </a:r>
          </a:p>
        </p:txBody>
      </p:sp>
      <p:sp>
        <p:nvSpPr>
          <p:cNvPr id="12" name="Marcador de número de diapositiva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11/2/20XX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226" y="89284"/>
            <a:ext cx="4958197" cy="145037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Algoritmo de búsqueda binaria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226" y="6298348"/>
            <a:ext cx="3445356" cy="36556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Julián Lizcano y Helbert Correa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744D0E-2B4A-8C6D-EE75-C5DD6770344F}"/>
              </a:ext>
            </a:extLst>
          </p:cNvPr>
          <p:cNvSpPr txBox="1"/>
          <p:nvPr/>
        </p:nvSpPr>
        <p:spPr>
          <a:xfrm>
            <a:off x="6799858" y="912620"/>
            <a:ext cx="46641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Funcionamiento:</a:t>
            </a:r>
          </a:p>
          <a:p>
            <a:r>
              <a:rPr lang="es-CO" dirty="0"/>
              <a:t>- Se asume que el arreglo está ordenado de menor a mayor.</a:t>
            </a:r>
          </a:p>
          <a:p>
            <a:r>
              <a:rPr lang="es-CO" dirty="0"/>
              <a:t>- Se toma el elemento medio del arreglo y se compara con el valor buscado.</a:t>
            </a:r>
          </a:p>
          <a:p>
            <a:r>
              <a:rPr lang="es-CO" dirty="0"/>
              <a:t>- Si son iguales, se ha encontrado el elemento y se devuelve su posición.</a:t>
            </a:r>
          </a:p>
          <a:p>
            <a:r>
              <a:rPr lang="es-CO" dirty="0"/>
              <a:t>- Si el valor buscado es menor que el elemento medio, se descarta la mitad derecha del arreglo y se repite el proceso con la mitad izquierda.</a:t>
            </a:r>
          </a:p>
          <a:p>
            <a:r>
              <a:rPr lang="es-CO" dirty="0"/>
              <a:t>- Si el valor buscado es mayor que el elemento medio, se descarta la mitad izquierda del arreglo y se repite el proceso con la mitad derecha.</a:t>
            </a:r>
          </a:p>
          <a:p>
            <a:r>
              <a:rPr lang="es-CO" dirty="0"/>
              <a:t>- Si el arreglo está vacío o no se encuentra el elemento, se devuelve algún valor que indique que no hay coincidencia.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0A5F22-29F6-EB2F-42A5-6EFF43E58D7D}"/>
              </a:ext>
            </a:extLst>
          </p:cNvPr>
          <p:cNvSpPr txBox="1"/>
          <p:nvPr/>
        </p:nvSpPr>
        <p:spPr>
          <a:xfrm>
            <a:off x="727971" y="4790604"/>
            <a:ext cx="5215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CO" dirty="0"/>
              <a:t>Este algoritmo tiene una complejidad temporal de O(log n), donde n es el número de elementos de la lista, ya que en cada iteración se reduce el tamaño de la lista a la mitad.</a:t>
            </a:r>
            <a:endParaRPr lang="es-ES" dirty="0"/>
          </a:p>
        </p:txBody>
      </p:sp>
      <p:pic>
        <p:nvPicPr>
          <p:cNvPr id="1030" name="Picture 6" descr="ALGORITMOS EN PYTHON: BUSQUEDA BINARIA. – El Programador Chapuzas">
            <a:extLst>
              <a:ext uri="{FF2B5EF4-FFF2-40B4-BE49-F238E27FC236}">
                <a16:creationId xmlns:a16="http://schemas.microsoft.com/office/drawing/2014/main" id="{8CAB5656-6980-7547-CB48-A5456754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1" y="1539659"/>
            <a:ext cx="4083710" cy="30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477_TF67498733_Win32" id="{A4D199F7-861A-440A-89DB-AFF60590B793}" vid="{755D614D-5157-4985-B1B8-95D71FEAB6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crónica</Template>
  <TotalTime>58</TotalTime>
  <Words>178</Words>
  <Application>Microsoft Office PowerPoint</Application>
  <PresentationFormat>Panorámica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Univers Condensed</vt:lpstr>
      <vt:lpstr>ChronicleVTI</vt:lpstr>
      <vt:lpstr>Algoritmo de búsqueda binaria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búsqueda binaria</dc:title>
  <dc:creator>JULIAN LIZCANO</dc:creator>
  <cp:lastModifiedBy>JULIAN LIZCANO</cp:lastModifiedBy>
  <cp:revision>2</cp:revision>
  <dcterms:created xsi:type="dcterms:W3CDTF">2023-09-02T11:34:49Z</dcterms:created>
  <dcterms:modified xsi:type="dcterms:W3CDTF">2023-09-02T12:40:38Z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