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3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0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3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3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6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3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60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8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9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6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231BE-E28D-4B69-9FF1-9B088CF00C1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A3288-8714-4AA5-9905-54098E675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9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Unity3D</a:t>
            </a:r>
            <a:r>
              <a:rPr lang="zh-CN" altLang="zh-CN" dirty="0"/>
              <a:t>的赛车三维游戏设计与实现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9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游戏一直是广大群众所喜欢的休闲项目之一，随着社会经济的发展，现在几乎人人都有电子产品，而电子游戏现在也越来越流行了；随着科学技术的进步，游戏的也在变化着，从红白机时代到便携游戏、从街机的竞技时代到电脑游戏，再到</a:t>
            </a:r>
            <a:r>
              <a:rPr lang="en-US" altLang="zh-CN" dirty="0"/>
              <a:t>3D</a:t>
            </a:r>
            <a:r>
              <a:rPr lang="zh-CN" altLang="zh-CN" dirty="0"/>
              <a:t>游戏的形成，通过游戏来休闲的人们越来越多，同时对游戏的要求和体验也越来越高。</a:t>
            </a:r>
            <a:r>
              <a:rPr lang="en-US" altLang="zh-CN" dirty="0"/>
              <a:t>Unity3D</a:t>
            </a:r>
            <a:r>
              <a:rPr lang="zh-CN" altLang="zh-CN" dirty="0"/>
              <a:t>在</a:t>
            </a:r>
            <a:r>
              <a:rPr lang="en-US" altLang="zh-CN" dirty="0"/>
              <a:t>2010</a:t>
            </a:r>
            <a:r>
              <a:rPr lang="zh-CN" altLang="zh-CN" dirty="0"/>
              <a:t>年游戏引擎的开发研讨会上，不光吸引了来自</a:t>
            </a:r>
            <a:r>
              <a:rPr lang="en-US" altLang="zh-CN" dirty="0"/>
              <a:t>PC</a:t>
            </a:r>
            <a:r>
              <a:rPr lang="zh-CN" altLang="zh-CN" dirty="0"/>
              <a:t>、</a:t>
            </a:r>
            <a:r>
              <a:rPr lang="en-US" altLang="zh-CN" dirty="0"/>
              <a:t>MAC</a:t>
            </a:r>
            <a:r>
              <a:rPr lang="zh-CN" altLang="zh-CN" dirty="0"/>
              <a:t>、</a:t>
            </a:r>
            <a:r>
              <a:rPr lang="en-US" altLang="zh-CN" dirty="0"/>
              <a:t>iPad</a:t>
            </a:r>
            <a:r>
              <a:rPr lang="zh-CN" altLang="zh-CN" dirty="0"/>
              <a:t>、</a:t>
            </a:r>
            <a:r>
              <a:rPr lang="en-US" altLang="zh-CN" dirty="0"/>
              <a:t>iPhone </a:t>
            </a:r>
            <a:r>
              <a:rPr lang="zh-CN" altLang="zh-CN" dirty="0"/>
              <a:t>的目光，同时还吸引了次世代主机</a:t>
            </a:r>
            <a:r>
              <a:rPr lang="en-US" altLang="zh-CN" dirty="0"/>
              <a:t>PS</a:t>
            </a:r>
            <a:r>
              <a:rPr lang="zh-CN" altLang="zh-CN" dirty="0"/>
              <a:t>及</a:t>
            </a:r>
            <a:r>
              <a:rPr lang="en-US" altLang="zh-CN" dirty="0"/>
              <a:t>Xbox360</a:t>
            </a:r>
            <a:r>
              <a:rPr lang="zh-CN" altLang="zh-CN" dirty="0"/>
              <a:t>的高度关注，并有多家厂商提前预定了游戏引擎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0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Unity3D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25" y="2047165"/>
            <a:ext cx="10031106" cy="3983336"/>
          </a:xfrm>
        </p:spPr>
      </p:pic>
    </p:spTree>
    <p:extLst>
      <p:ext uri="{BB962C8B-B14F-4D97-AF65-F5344CB8AC3E}">
        <p14:creationId xmlns:p14="http://schemas.microsoft.com/office/powerpoint/2010/main" val="18132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05" y="685800"/>
            <a:ext cx="9556419" cy="53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(1)</a:t>
            </a:r>
            <a:r>
              <a:rPr lang="zh-CN" altLang="zh-CN" dirty="0"/>
              <a:t>文献研究法：通过调查文献来获得资料，从而全面地、正确地了解掌握所要研究问题，有助于了解事物全貌。</a:t>
            </a:r>
          </a:p>
          <a:p>
            <a:r>
              <a:rPr lang="zh-CN" altLang="zh-CN" dirty="0"/>
              <a:t>(2)观察法</a:t>
            </a:r>
            <a:r>
              <a:rPr lang="en-US" altLang="zh-CN" dirty="0"/>
              <a:t>:</a:t>
            </a:r>
            <a:r>
              <a:rPr lang="zh-CN" altLang="zh-CN" dirty="0"/>
              <a:t>通过日常生活中对汽车的观察，了解汽车的启动状况，优化游戏中的赛车启动状况，例如，让赛车的后轮先加速，带动整个赛车的加速等；</a:t>
            </a:r>
            <a:endParaRPr lang="zh-CN" altLang="zh-CN" b="1" dirty="0"/>
          </a:p>
          <a:p>
            <a:r>
              <a:rPr lang="en-US" altLang="zh-CN" dirty="0"/>
              <a:t>(3)</a:t>
            </a:r>
            <a:r>
              <a:rPr lang="zh-CN" altLang="zh-CN" dirty="0"/>
              <a:t>经验总结法：通过以往玩游戏的经验，向游戏中添加各种效果；并且设计赛车的移动轨迹 。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实证研究法：通过自己对游戏体验，对于体验不佳的地方进行修改，优化。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91" y="791569"/>
            <a:ext cx="8705233" cy="5568287"/>
          </a:xfrm>
        </p:spPr>
      </p:pic>
    </p:spTree>
    <p:extLst>
      <p:ext uri="{BB962C8B-B14F-4D97-AF65-F5344CB8AC3E}">
        <p14:creationId xmlns:p14="http://schemas.microsoft.com/office/powerpoint/2010/main" val="13268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73" y="232013"/>
            <a:ext cx="10562427" cy="59242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44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685801"/>
            <a:ext cx="10018713" cy="51054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[01]</a:t>
            </a:r>
            <a:r>
              <a:rPr lang="zh-CN" altLang="zh-CN" dirty="0"/>
              <a:t>钱乐秋，赵文耘等．软件工程</a:t>
            </a:r>
            <a:r>
              <a:rPr lang="en-US" altLang="zh-CN" dirty="0"/>
              <a:t>[M]</a:t>
            </a:r>
            <a:r>
              <a:rPr lang="zh-CN" altLang="zh-CN" dirty="0"/>
              <a:t>．北京：清华大学出版社，</a:t>
            </a:r>
            <a:r>
              <a:rPr lang="en-US" altLang="zh-CN" dirty="0"/>
              <a:t>2007</a:t>
            </a:r>
            <a:endParaRPr lang="zh-CN" altLang="zh-CN" dirty="0"/>
          </a:p>
          <a:p>
            <a:r>
              <a:rPr lang="en-US" altLang="zh-CN" dirty="0"/>
              <a:t>[02] Nicholas C. </a:t>
            </a:r>
            <a:r>
              <a:rPr lang="en-US" altLang="zh-CN" dirty="0" err="1"/>
              <a:t>Zakas</a:t>
            </a:r>
            <a:r>
              <a:rPr lang="en-US" altLang="zh-CN" dirty="0"/>
              <a:t>(</a:t>
            </a:r>
            <a:r>
              <a:rPr lang="zh-CN" altLang="zh-CN" dirty="0"/>
              <a:t>尼古拉斯</a:t>
            </a:r>
            <a:r>
              <a:rPr lang="en-US" altLang="zh-CN" dirty="0"/>
              <a:t>·</a:t>
            </a:r>
            <a:r>
              <a:rPr lang="zh-CN" altLang="zh-CN" dirty="0"/>
              <a:t>泽卡斯</a:t>
            </a:r>
            <a:r>
              <a:rPr lang="en-US" altLang="zh-CN" dirty="0"/>
              <a:t>)</a:t>
            </a:r>
            <a:r>
              <a:rPr lang="zh-CN" altLang="zh-CN" dirty="0"/>
              <a:t>．</a:t>
            </a:r>
            <a:r>
              <a:rPr lang="en-US" altLang="zh-CN" dirty="0"/>
              <a:t>JavaScript</a:t>
            </a:r>
            <a:r>
              <a:rPr lang="zh-CN" altLang="zh-CN" dirty="0"/>
              <a:t>高级程序设计</a:t>
            </a:r>
            <a:r>
              <a:rPr lang="en-US" altLang="zh-CN" dirty="0"/>
              <a:t>(</a:t>
            </a: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版</a:t>
            </a:r>
            <a:r>
              <a:rPr lang="en-US" altLang="zh-CN" dirty="0"/>
              <a:t>)</a:t>
            </a:r>
            <a:r>
              <a:rPr lang="zh-CN" altLang="zh-CN" dirty="0"/>
              <a:t>．北京：人民邮电出版社，</a:t>
            </a:r>
            <a:r>
              <a:rPr lang="en-US" altLang="zh-CN" dirty="0"/>
              <a:t>2012</a:t>
            </a:r>
            <a:endParaRPr lang="zh-CN" altLang="zh-CN" dirty="0"/>
          </a:p>
          <a:p>
            <a:r>
              <a:rPr lang="en-US" altLang="zh-CN" dirty="0"/>
              <a:t>[03] </a:t>
            </a:r>
            <a:r>
              <a:rPr lang="zh-CN" altLang="zh-CN" dirty="0"/>
              <a:t>路朝龙．</a:t>
            </a:r>
            <a:r>
              <a:rPr lang="en-US" altLang="zh-CN" dirty="0"/>
              <a:t>Unity 3D</a:t>
            </a:r>
            <a:r>
              <a:rPr lang="zh-CN" altLang="zh-CN" dirty="0"/>
              <a:t>游戏开发从入门到精通．北京：中国铁道出版社，</a:t>
            </a:r>
            <a:r>
              <a:rPr lang="en-US" altLang="zh-CN" dirty="0"/>
              <a:t>2013</a:t>
            </a:r>
            <a:endParaRPr lang="zh-CN" altLang="zh-CN" b="1" dirty="0"/>
          </a:p>
          <a:p>
            <a:r>
              <a:rPr lang="en-US" altLang="zh-CN" dirty="0"/>
              <a:t>[04] </a:t>
            </a:r>
            <a:r>
              <a:rPr lang="zh-CN" altLang="zh-CN" dirty="0"/>
              <a:t>道格拉斯</a:t>
            </a:r>
            <a:r>
              <a:rPr lang="en-US" altLang="zh-CN" dirty="0"/>
              <a:t>·</a:t>
            </a:r>
            <a:r>
              <a:rPr lang="zh-CN" altLang="zh-CN" dirty="0"/>
              <a:t>克罗克福德（</a:t>
            </a:r>
            <a:r>
              <a:rPr lang="en-US" altLang="zh-CN" dirty="0"/>
              <a:t>Douglas </a:t>
            </a:r>
            <a:r>
              <a:rPr lang="en-US" altLang="zh-CN" dirty="0" err="1"/>
              <a:t>Crockford</a:t>
            </a:r>
            <a:r>
              <a:rPr lang="zh-CN" altLang="zh-CN" dirty="0"/>
              <a:t>）．</a:t>
            </a:r>
            <a:r>
              <a:rPr lang="en-US" altLang="zh-CN" dirty="0"/>
              <a:t>JavaScript</a:t>
            </a:r>
            <a:r>
              <a:rPr lang="zh-CN" altLang="zh-CN" dirty="0"/>
              <a:t>语言精粹（修订版）．北京：电子工业出版社，</a:t>
            </a:r>
            <a:r>
              <a:rPr lang="en-US" altLang="zh-CN" dirty="0"/>
              <a:t>2012</a:t>
            </a:r>
            <a:endParaRPr lang="zh-CN" altLang="zh-CN" b="1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[05] </a:t>
            </a:r>
            <a:r>
              <a:rPr lang="zh-CN" altLang="zh-CN" dirty="0"/>
              <a:t>伍传敏</a:t>
            </a:r>
            <a:r>
              <a:rPr lang="en-US" altLang="zh-CN" dirty="0"/>
              <a:t>,</a:t>
            </a:r>
            <a:r>
              <a:rPr lang="zh-CN" altLang="zh-CN" dirty="0"/>
              <a:t>张帅</a:t>
            </a:r>
            <a:r>
              <a:rPr lang="en-US" altLang="zh-CN" dirty="0"/>
              <a:t>,</a:t>
            </a:r>
            <a:r>
              <a:rPr lang="zh-CN" altLang="zh-CN" dirty="0"/>
              <a:t>邱锦明</a:t>
            </a:r>
            <a:r>
              <a:rPr lang="en-US" altLang="zh-CN" dirty="0"/>
              <a:t>; </a:t>
            </a:r>
            <a:r>
              <a:rPr lang="zh-CN" altLang="zh-CN" dirty="0"/>
              <a:t>基于</a:t>
            </a:r>
            <a:r>
              <a:rPr lang="en-US" altLang="zh-CN" dirty="0"/>
              <a:t>Unity3D</a:t>
            </a:r>
            <a:r>
              <a:rPr lang="zh-CN" altLang="zh-CN" dirty="0"/>
              <a:t>的</a:t>
            </a:r>
            <a:r>
              <a:rPr lang="en-US" altLang="zh-CN" dirty="0"/>
              <a:t>FPS</a:t>
            </a:r>
            <a:r>
              <a:rPr lang="zh-CN" altLang="zh-CN" dirty="0"/>
              <a:t>游戏设计与开发</a:t>
            </a:r>
            <a:r>
              <a:rPr lang="en-US" altLang="zh-CN" dirty="0"/>
              <a:t>[J];</a:t>
            </a:r>
            <a:r>
              <a:rPr lang="zh-CN" altLang="zh-CN" dirty="0"/>
              <a:t>三明学院学报</a:t>
            </a:r>
            <a:r>
              <a:rPr lang="en-US" altLang="zh-CN" dirty="0"/>
              <a:t> ;2012</a:t>
            </a:r>
            <a:r>
              <a:rPr lang="zh-CN" altLang="zh-CN" dirty="0"/>
              <a:t>年</a:t>
            </a:r>
            <a:r>
              <a:rPr lang="en-US" altLang="zh-CN" dirty="0"/>
              <a:t>02</a:t>
            </a:r>
            <a:r>
              <a:rPr lang="zh-CN" altLang="zh-CN" dirty="0"/>
              <a:t>期</a:t>
            </a:r>
            <a:endParaRPr lang="zh-CN" altLang="zh-CN" b="1" dirty="0"/>
          </a:p>
          <a:p>
            <a:r>
              <a:rPr lang="en-US" altLang="zh-CN" dirty="0"/>
              <a:t>[06] </a:t>
            </a:r>
            <a:r>
              <a:rPr lang="zh-CN" altLang="zh-CN" dirty="0"/>
              <a:t>张晓雁</a:t>
            </a:r>
            <a:r>
              <a:rPr lang="en-US" altLang="zh-CN" dirty="0"/>
              <a:t>,</a:t>
            </a:r>
            <a:r>
              <a:rPr lang="zh-CN" altLang="zh-CN" dirty="0"/>
              <a:t>李朝葵</a:t>
            </a:r>
            <a:r>
              <a:rPr lang="en-US" altLang="zh-CN" dirty="0"/>
              <a:t>; </a:t>
            </a:r>
            <a:r>
              <a:rPr lang="zh-CN" altLang="zh-CN" dirty="0"/>
              <a:t>一款基于</a:t>
            </a:r>
            <a:r>
              <a:rPr lang="en-US" altLang="zh-CN" dirty="0"/>
              <a:t>Unity3D</a:t>
            </a:r>
            <a:r>
              <a:rPr lang="zh-CN" altLang="zh-CN" dirty="0"/>
              <a:t>的移动平台游戏的设计</a:t>
            </a:r>
            <a:r>
              <a:rPr lang="en-US" altLang="zh-CN" dirty="0"/>
              <a:t>[J];</a:t>
            </a:r>
            <a:r>
              <a:rPr lang="zh-CN" altLang="zh-CN" dirty="0"/>
              <a:t>软件工程师</a:t>
            </a:r>
            <a:r>
              <a:rPr lang="en-US" altLang="zh-CN" dirty="0"/>
              <a:t>;2014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期</a:t>
            </a:r>
            <a:endParaRPr lang="zh-CN" altLang="zh-CN" b="1" dirty="0"/>
          </a:p>
          <a:p>
            <a:r>
              <a:rPr lang="en-US" altLang="zh-CN" dirty="0"/>
              <a:t>[07] </a:t>
            </a:r>
            <a:r>
              <a:rPr lang="zh-CN" altLang="zh-CN" dirty="0"/>
              <a:t>倪乐波</a:t>
            </a:r>
            <a:r>
              <a:rPr lang="en-US" altLang="zh-CN" dirty="0"/>
              <a:t>,</a:t>
            </a:r>
            <a:r>
              <a:rPr lang="zh-CN" altLang="zh-CN" dirty="0"/>
              <a:t>戚鹏</a:t>
            </a:r>
            <a:r>
              <a:rPr lang="en-US" altLang="zh-CN" dirty="0"/>
              <a:t>,</a:t>
            </a:r>
            <a:r>
              <a:rPr lang="zh-CN" altLang="zh-CN" dirty="0"/>
              <a:t>遇丽娜</a:t>
            </a:r>
            <a:r>
              <a:rPr lang="en-US" altLang="zh-CN" dirty="0"/>
              <a:t>,</a:t>
            </a:r>
            <a:r>
              <a:rPr lang="zh-CN" altLang="zh-CN" dirty="0"/>
              <a:t>王婧</a:t>
            </a:r>
            <a:r>
              <a:rPr lang="en-US" altLang="zh-CN" dirty="0"/>
              <a:t>;Unity3d</a:t>
            </a:r>
            <a:r>
              <a:rPr lang="zh-CN" altLang="zh-CN" dirty="0"/>
              <a:t>产品虚拟展示技术的研究与应用</a:t>
            </a:r>
            <a:r>
              <a:rPr lang="en-US" altLang="zh-CN" dirty="0"/>
              <a:t>[J];</a:t>
            </a:r>
            <a:r>
              <a:rPr lang="zh-CN" altLang="zh-CN" dirty="0"/>
              <a:t>软件工程师</a:t>
            </a:r>
            <a:r>
              <a:rPr lang="en-US" altLang="zh-CN" dirty="0"/>
              <a:t>;2014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期</a:t>
            </a:r>
            <a:endParaRPr lang="zh-CN" altLang="zh-CN" b="1" dirty="0"/>
          </a:p>
          <a:p>
            <a:r>
              <a:rPr lang="en-US" altLang="zh-CN" dirty="0"/>
              <a:t>[08] </a:t>
            </a:r>
            <a:r>
              <a:rPr lang="zh-CN" altLang="zh-CN" dirty="0"/>
              <a:t>杨俊</a:t>
            </a:r>
            <a:r>
              <a:rPr lang="en-US" altLang="zh-CN" dirty="0"/>
              <a:t>,</a:t>
            </a:r>
            <a:r>
              <a:rPr lang="zh-CN" altLang="zh-CN" dirty="0"/>
              <a:t>李艳梅</a:t>
            </a:r>
            <a:r>
              <a:rPr lang="en-US" altLang="zh-CN" dirty="0"/>
              <a:t>; JavaScript</a:t>
            </a:r>
            <a:r>
              <a:rPr lang="zh-CN" altLang="zh-CN" dirty="0"/>
              <a:t>面向对象编程探析</a:t>
            </a:r>
            <a:r>
              <a:rPr lang="en-US" altLang="zh-CN" dirty="0"/>
              <a:t>[J];</a:t>
            </a:r>
            <a:r>
              <a:rPr lang="zh-CN" altLang="zh-CN" dirty="0"/>
              <a:t>办公自动化</a:t>
            </a:r>
            <a:r>
              <a:rPr lang="en-US" altLang="zh-CN" dirty="0"/>
              <a:t>;2010</a:t>
            </a:r>
            <a:r>
              <a:rPr lang="zh-CN" altLang="zh-CN" dirty="0"/>
              <a:t>年</a:t>
            </a:r>
            <a:r>
              <a:rPr lang="en-US" altLang="zh-CN" dirty="0"/>
              <a:t>08</a:t>
            </a:r>
            <a:r>
              <a:rPr lang="zh-CN" altLang="zh-CN" dirty="0"/>
              <a:t>期</a:t>
            </a:r>
          </a:p>
          <a:p>
            <a:r>
              <a:rPr lang="en-US" altLang="zh-CN" dirty="0"/>
              <a:t>[09] </a:t>
            </a:r>
            <a:r>
              <a:rPr lang="zh-CN" altLang="zh-CN" dirty="0"/>
              <a:t>黄海芳</a:t>
            </a:r>
            <a:r>
              <a:rPr lang="en-US" altLang="zh-CN" dirty="0"/>
              <a:t>,</a:t>
            </a:r>
            <a:r>
              <a:rPr lang="zh-CN" altLang="zh-CN" dirty="0"/>
              <a:t>余宇华</a:t>
            </a:r>
            <a:r>
              <a:rPr lang="en-US" altLang="zh-CN" dirty="0"/>
              <a:t>;3D</a:t>
            </a:r>
            <a:r>
              <a:rPr lang="zh-CN" altLang="zh-CN" dirty="0"/>
              <a:t>游戏中碰撞检测的应用</a:t>
            </a:r>
            <a:r>
              <a:rPr lang="en-US" altLang="zh-CN" dirty="0"/>
              <a:t>[J];</a:t>
            </a:r>
            <a:r>
              <a:rPr lang="zh-CN" altLang="zh-CN" dirty="0"/>
              <a:t>中国西部科技</a:t>
            </a:r>
            <a:r>
              <a:rPr lang="en-US" altLang="zh-CN" dirty="0"/>
              <a:t>;2008</a:t>
            </a:r>
            <a:r>
              <a:rPr lang="zh-CN" altLang="zh-CN" dirty="0"/>
              <a:t>年</a:t>
            </a:r>
            <a:r>
              <a:rPr lang="en-US" altLang="zh-CN" dirty="0"/>
              <a:t>05</a:t>
            </a:r>
            <a:r>
              <a:rPr lang="zh-CN" altLang="zh-CN" dirty="0"/>
              <a:t>期</a:t>
            </a:r>
          </a:p>
          <a:p>
            <a:r>
              <a:rPr lang="en-US" altLang="zh-CN" dirty="0"/>
              <a:t>[10] </a:t>
            </a:r>
            <a:r>
              <a:rPr lang="zh-CN" altLang="zh-CN" dirty="0"/>
              <a:t>陈二雷</a:t>
            </a:r>
            <a:r>
              <a:rPr lang="en-US" altLang="zh-CN" dirty="0"/>
              <a:t>;</a:t>
            </a:r>
            <a:r>
              <a:rPr lang="zh-CN" altLang="zh-CN" dirty="0"/>
              <a:t>加速碰撞检测算法的研究</a:t>
            </a:r>
            <a:r>
              <a:rPr lang="en-US" altLang="zh-CN" dirty="0"/>
              <a:t>[N];2008</a:t>
            </a:r>
            <a:r>
              <a:rPr lang="zh-CN" altLang="zh-CN" dirty="0"/>
              <a:t>通信理论与技术新进展</a:t>
            </a:r>
            <a:r>
              <a:rPr lang="en-US" altLang="zh-CN" dirty="0"/>
              <a:t>——</a:t>
            </a:r>
            <a:r>
              <a:rPr lang="zh-CN" altLang="zh-CN" dirty="0"/>
              <a:t>第十三届全国青年通信学术会议论文集</a:t>
            </a:r>
            <a:r>
              <a:rPr lang="en-US" altLang="zh-CN" dirty="0"/>
              <a:t>;2008</a:t>
            </a:r>
            <a:r>
              <a:rPr lang="zh-CN" altLang="zh-CN" dirty="0"/>
              <a:t>年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33</TotalTime>
  <Words>377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华文楷体</vt:lpstr>
      <vt:lpstr>Arial</vt:lpstr>
      <vt:lpstr>Corbel</vt:lpstr>
      <vt:lpstr>视差</vt:lpstr>
      <vt:lpstr>基于Unity3D的赛车三维游戏设计与实现</vt:lpstr>
      <vt:lpstr>选题意义</vt:lpstr>
      <vt:lpstr>Unity3D的优势</vt:lpstr>
      <vt:lpstr>PowerPoint 演示文稿</vt:lpstr>
      <vt:lpstr>研究方式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基于Unity3D的赛车三维游戏设计与实现</dc:title>
  <dc:creator>admin</dc:creator>
  <cp:lastModifiedBy>admin</cp:lastModifiedBy>
  <cp:revision>9</cp:revision>
  <dcterms:created xsi:type="dcterms:W3CDTF">2015-01-07T03:39:09Z</dcterms:created>
  <dcterms:modified xsi:type="dcterms:W3CDTF">2015-01-07T13:24:43Z</dcterms:modified>
</cp:coreProperties>
</file>