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71" r:id="rId7"/>
    <p:sldId id="272" r:id="rId8"/>
    <p:sldId id="260" r:id="rId9"/>
    <p:sldId id="264" r:id="rId10"/>
    <p:sldId id="265" r:id="rId11"/>
    <p:sldId id="273" r:id="rId12"/>
    <p:sldId id="274" r:id="rId13"/>
    <p:sldId id="275" r:id="rId14"/>
    <p:sldId id="276" r:id="rId15"/>
    <p:sldId id="261" r:id="rId16"/>
    <p:sldId id="269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420"/>
      </p:cViewPr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6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라색 본문 레이아웃(타임라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286BA2-2066-455F-9323-C597EB01993F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715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텍스트 개체 틀 10">
            <a:extLst>
              <a:ext uri="{FF2B5EF4-FFF2-40B4-BE49-F238E27FC236}">
                <a16:creationId xmlns:a16="http://schemas.microsoft.com/office/drawing/2014/main" id="{595C5586-843C-4414-8C58-685CD981C4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791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193" name="텍스트 개체 틀 9">
            <a:extLst>
              <a:ext uri="{FF2B5EF4-FFF2-40B4-BE49-F238E27FC236}">
                <a16:creationId xmlns:a16="http://schemas.microsoft.com/office/drawing/2014/main" id="{A0A8F1D2-43A9-4A06-8A8F-4304EAD257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04" y="265366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6700429-A6F3-456F-A818-410776D10854}"/>
              </a:ext>
            </a:extLst>
          </p:cNvPr>
          <p:cNvSpPr/>
          <p:nvPr userDrawn="1"/>
        </p:nvSpPr>
        <p:spPr>
          <a:xfrm>
            <a:off x="1411357" y="3535986"/>
            <a:ext cx="613281" cy="613281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7F81786-2373-4A7F-8A7E-A8939FDC38D8}"/>
              </a:ext>
            </a:extLst>
          </p:cNvPr>
          <p:cNvSpPr/>
          <p:nvPr userDrawn="1"/>
        </p:nvSpPr>
        <p:spPr>
          <a:xfrm>
            <a:off x="4913759" y="3514268"/>
            <a:ext cx="613281" cy="613281"/>
          </a:xfrm>
          <a:prstGeom prst="rect">
            <a:avLst/>
          </a:prstGeom>
          <a:solidFill>
            <a:srgbClr val="5C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EC21D5-BF64-4462-A257-D3DAE9ADE8CA}"/>
              </a:ext>
            </a:extLst>
          </p:cNvPr>
          <p:cNvSpPr/>
          <p:nvPr userDrawn="1"/>
        </p:nvSpPr>
        <p:spPr>
          <a:xfrm>
            <a:off x="6664960" y="3503409"/>
            <a:ext cx="613281" cy="613281"/>
          </a:xfrm>
          <a:prstGeom prst="rect">
            <a:avLst/>
          </a:prstGeom>
          <a:solidFill>
            <a:srgbClr val="E7E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FA3BE4F-B1CA-4D19-B8EE-DC9B1D81AA3A}"/>
              </a:ext>
            </a:extLst>
          </p:cNvPr>
          <p:cNvSpPr/>
          <p:nvPr userDrawn="1"/>
        </p:nvSpPr>
        <p:spPr>
          <a:xfrm>
            <a:off x="8416161" y="3492550"/>
            <a:ext cx="613281" cy="613281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CB43DF0-01E5-4DE2-B24F-D3E42D13E06D}"/>
              </a:ext>
            </a:extLst>
          </p:cNvPr>
          <p:cNvSpPr/>
          <p:nvPr userDrawn="1"/>
        </p:nvSpPr>
        <p:spPr>
          <a:xfrm>
            <a:off x="10167362" y="3492550"/>
            <a:ext cx="613281" cy="613281"/>
          </a:xfrm>
          <a:prstGeom prst="rect">
            <a:avLst/>
          </a:prstGeom>
          <a:solidFill>
            <a:srgbClr val="715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D61B57B-66B5-40F8-8470-7F929E62D23C}"/>
              </a:ext>
            </a:extLst>
          </p:cNvPr>
          <p:cNvSpPr/>
          <p:nvPr userDrawn="1"/>
        </p:nvSpPr>
        <p:spPr>
          <a:xfrm>
            <a:off x="3162558" y="3525127"/>
            <a:ext cx="613281" cy="613281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텍스트 개체 틀 10">
            <a:extLst>
              <a:ext uri="{FF2B5EF4-FFF2-40B4-BE49-F238E27FC236}">
                <a16:creationId xmlns:a16="http://schemas.microsoft.com/office/drawing/2014/main" id="{6C31344B-6024-45C3-A988-BCE0CC9B7B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87193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5CD5D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201" name="텍스트 개체 틀 9">
            <a:extLst>
              <a:ext uri="{FF2B5EF4-FFF2-40B4-BE49-F238E27FC236}">
                <a16:creationId xmlns:a16="http://schemas.microsoft.com/office/drawing/2014/main" id="{E207936C-3BE2-4C3C-8FD2-FDFD0DA3EC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6737" y="265366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202" name="텍스트 개체 틀 10">
            <a:extLst>
              <a:ext uri="{FF2B5EF4-FFF2-40B4-BE49-F238E27FC236}">
                <a16:creationId xmlns:a16="http://schemas.microsoft.com/office/drawing/2014/main" id="{7A9E4984-6C1D-46DE-933A-943CBAAF6B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89595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203" name="텍스트 개체 틀 9">
            <a:extLst>
              <a:ext uri="{FF2B5EF4-FFF2-40B4-BE49-F238E27FC236}">
                <a16:creationId xmlns:a16="http://schemas.microsoft.com/office/drawing/2014/main" id="{FF9BFFF2-EF9E-40B8-AA8C-D8374B7D35E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53170" y="265366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204" name="텍스트 개체 틀 10">
            <a:extLst>
              <a:ext uri="{FF2B5EF4-FFF2-40B4-BE49-F238E27FC236}">
                <a16:creationId xmlns:a16="http://schemas.microsoft.com/office/drawing/2014/main" id="{5FFC9AB4-566C-4838-8EE3-3035631F8D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35992" y="4256253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205" name="텍스트 개체 틀 9">
            <a:extLst>
              <a:ext uri="{FF2B5EF4-FFF2-40B4-BE49-F238E27FC236}">
                <a16:creationId xmlns:a16="http://schemas.microsoft.com/office/drawing/2014/main" id="{12E6DD46-4B44-4E7F-A823-97F3A9B292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05536" y="5006172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206" name="텍스트 개체 틀 10">
            <a:extLst>
              <a:ext uri="{FF2B5EF4-FFF2-40B4-BE49-F238E27FC236}">
                <a16:creationId xmlns:a16="http://schemas.microsoft.com/office/drawing/2014/main" id="{DDD515C6-F28C-474E-ACDF-C770E7564C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38394" y="4256253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7E75C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207" name="텍스트 개체 틀 9">
            <a:extLst>
              <a:ext uri="{FF2B5EF4-FFF2-40B4-BE49-F238E27FC236}">
                <a16:creationId xmlns:a16="http://schemas.microsoft.com/office/drawing/2014/main" id="{7F6AEFC8-EFFB-44BD-B6B1-6330231191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07938" y="5006172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210" name="텍스트 개체 틀 10">
            <a:extLst>
              <a:ext uri="{FF2B5EF4-FFF2-40B4-BE49-F238E27FC236}">
                <a16:creationId xmlns:a16="http://schemas.microsoft.com/office/drawing/2014/main" id="{95910567-AAEB-4E1E-91C3-5924B3D99C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0796" y="4256253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7152C2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CF76525-E2CF-470E-BF2D-93EBA52F503D}"/>
              </a:ext>
            </a:extLst>
          </p:cNvPr>
          <p:cNvSpPr/>
          <p:nvPr userDrawn="1"/>
        </p:nvSpPr>
        <p:spPr>
          <a:xfrm>
            <a:off x="3860294" y="3698417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D28A1ED-80ED-4494-B440-FC2AEDF1EF0E}"/>
              </a:ext>
            </a:extLst>
          </p:cNvPr>
          <p:cNvSpPr/>
          <p:nvPr userDrawn="1"/>
        </p:nvSpPr>
        <p:spPr>
          <a:xfrm>
            <a:off x="4211449" y="3698417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CAEEF6F-6DDD-4146-8A6A-21095908FE5E}"/>
              </a:ext>
            </a:extLst>
          </p:cNvPr>
          <p:cNvSpPr/>
          <p:nvPr userDrawn="1"/>
        </p:nvSpPr>
        <p:spPr>
          <a:xfrm>
            <a:off x="4562604" y="3698417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B7A9709-0F0B-4062-9DBB-10B54342C03B}"/>
              </a:ext>
            </a:extLst>
          </p:cNvPr>
          <p:cNvSpPr/>
          <p:nvPr userDrawn="1"/>
        </p:nvSpPr>
        <p:spPr>
          <a:xfrm>
            <a:off x="5611495" y="3687558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3032E87-0177-40F7-A344-B040353D6EE3}"/>
              </a:ext>
            </a:extLst>
          </p:cNvPr>
          <p:cNvSpPr/>
          <p:nvPr userDrawn="1"/>
        </p:nvSpPr>
        <p:spPr>
          <a:xfrm>
            <a:off x="5962650" y="3687558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7A20DFE1-4910-4E25-A2FF-B8E67E984D5A}"/>
              </a:ext>
            </a:extLst>
          </p:cNvPr>
          <p:cNvSpPr/>
          <p:nvPr userDrawn="1"/>
        </p:nvSpPr>
        <p:spPr>
          <a:xfrm>
            <a:off x="6313805" y="3687558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4C1FC60-6044-4317-A7CF-B98FC9A1F8DB}"/>
              </a:ext>
            </a:extLst>
          </p:cNvPr>
          <p:cNvSpPr/>
          <p:nvPr userDrawn="1"/>
        </p:nvSpPr>
        <p:spPr>
          <a:xfrm>
            <a:off x="7362696" y="3676699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B8C50918-453D-4683-882F-5E45C9948F53}"/>
              </a:ext>
            </a:extLst>
          </p:cNvPr>
          <p:cNvSpPr/>
          <p:nvPr userDrawn="1"/>
        </p:nvSpPr>
        <p:spPr>
          <a:xfrm>
            <a:off x="7713851" y="3676699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34816709-D0CA-4FE3-9959-9CA5E6085F5D}"/>
              </a:ext>
            </a:extLst>
          </p:cNvPr>
          <p:cNvSpPr/>
          <p:nvPr userDrawn="1"/>
        </p:nvSpPr>
        <p:spPr>
          <a:xfrm>
            <a:off x="8065006" y="3676699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371922F-6D60-49F4-BE66-73E1FB201BE4}"/>
              </a:ext>
            </a:extLst>
          </p:cNvPr>
          <p:cNvSpPr/>
          <p:nvPr userDrawn="1"/>
        </p:nvSpPr>
        <p:spPr>
          <a:xfrm>
            <a:off x="9113897" y="3665840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607914D-88C0-4441-B91E-69638B6E44DB}"/>
              </a:ext>
            </a:extLst>
          </p:cNvPr>
          <p:cNvSpPr/>
          <p:nvPr userDrawn="1"/>
        </p:nvSpPr>
        <p:spPr>
          <a:xfrm>
            <a:off x="9465052" y="3665840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B88FB2A6-397A-4126-A984-2BAF25E40AEA}"/>
              </a:ext>
            </a:extLst>
          </p:cNvPr>
          <p:cNvSpPr/>
          <p:nvPr userDrawn="1"/>
        </p:nvSpPr>
        <p:spPr>
          <a:xfrm>
            <a:off x="9816207" y="3665840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322F0BC-1F8E-4D58-9E74-8004786ED0D4}"/>
              </a:ext>
            </a:extLst>
          </p:cNvPr>
          <p:cNvSpPr/>
          <p:nvPr userDrawn="1"/>
        </p:nvSpPr>
        <p:spPr>
          <a:xfrm>
            <a:off x="2109093" y="3709276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176E321-67E5-4243-9A25-0E003D99ADB6}"/>
              </a:ext>
            </a:extLst>
          </p:cNvPr>
          <p:cNvSpPr/>
          <p:nvPr userDrawn="1"/>
        </p:nvSpPr>
        <p:spPr>
          <a:xfrm>
            <a:off x="2460248" y="3709276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6AED92F-998B-4300-B693-63C556F8F110}"/>
              </a:ext>
            </a:extLst>
          </p:cNvPr>
          <p:cNvSpPr/>
          <p:nvPr userDrawn="1"/>
        </p:nvSpPr>
        <p:spPr>
          <a:xfrm>
            <a:off x="2811403" y="3709276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Google Shape;2657;p71">
            <a:extLst>
              <a:ext uri="{FF2B5EF4-FFF2-40B4-BE49-F238E27FC236}">
                <a16:creationId xmlns:a16="http://schemas.microsoft.com/office/drawing/2014/main" id="{96332C29-61B7-4903-9EBA-0840476FF44C}"/>
              </a:ext>
            </a:extLst>
          </p:cNvPr>
          <p:cNvSpPr/>
          <p:nvPr userDrawn="1"/>
        </p:nvSpPr>
        <p:spPr>
          <a:xfrm>
            <a:off x="10237312" y="3562500"/>
            <a:ext cx="473381" cy="47338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40840" y="0"/>
                </a:moveTo>
                <a:lnTo>
                  <a:pt x="40840" y="31772"/>
                </a:lnTo>
                <a:lnTo>
                  <a:pt x="0" y="31772"/>
                </a:lnTo>
                <a:lnTo>
                  <a:pt x="0" y="45374"/>
                </a:lnTo>
                <a:lnTo>
                  <a:pt x="0" y="86214"/>
                </a:lnTo>
                <a:lnTo>
                  <a:pt x="13602" y="86214"/>
                </a:lnTo>
                <a:lnTo>
                  <a:pt x="13602" y="99849"/>
                </a:lnTo>
                <a:lnTo>
                  <a:pt x="27238" y="99849"/>
                </a:lnTo>
                <a:lnTo>
                  <a:pt x="27238" y="113452"/>
                </a:lnTo>
                <a:lnTo>
                  <a:pt x="40840" y="113452"/>
                </a:lnTo>
                <a:lnTo>
                  <a:pt x="40840" y="127087"/>
                </a:lnTo>
                <a:lnTo>
                  <a:pt x="54475" y="127087"/>
                </a:lnTo>
                <a:lnTo>
                  <a:pt x="54475" y="140689"/>
                </a:lnTo>
                <a:lnTo>
                  <a:pt x="68078" y="140689"/>
                </a:lnTo>
                <a:lnTo>
                  <a:pt x="68078" y="154292"/>
                </a:lnTo>
                <a:lnTo>
                  <a:pt x="81680" y="154292"/>
                </a:lnTo>
                <a:lnTo>
                  <a:pt x="81680" y="167927"/>
                </a:lnTo>
                <a:lnTo>
                  <a:pt x="54475" y="167927"/>
                </a:lnTo>
                <a:lnTo>
                  <a:pt x="54475" y="181530"/>
                </a:lnTo>
                <a:lnTo>
                  <a:pt x="40840" y="181530"/>
                </a:lnTo>
                <a:lnTo>
                  <a:pt x="40840" y="195165"/>
                </a:lnTo>
                <a:lnTo>
                  <a:pt x="40840" y="208767"/>
                </a:lnTo>
                <a:lnTo>
                  <a:pt x="167927" y="208767"/>
                </a:lnTo>
                <a:lnTo>
                  <a:pt x="167927" y="181530"/>
                </a:lnTo>
                <a:lnTo>
                  <a:pt x="154292" y="181530"/>
                </a:lnTo>
                <a:lnTo>
                  <a:pt x="154292" y="167927"/>
                </a:lnTo>
                <a:lnTo>
                  <a:pt x="127087" y="167927"/>
                </a:lnTo>
                <a:lnTo>
                  <a:pt x="127087" y="154292"/>
                </a:lnTo>
                <a:lnTo>
                  <a:pt x="140689" y="154292"/>
                </a:lnTo>
                <a:lnTo>
                  <a:pt x="140689" y="140689"/>
                </a:lnTo>
                <a:lnTo>
                  <a:pt x="154292" y="140689"/>
                </a:lnTo>
                <a:lnTo>
                  <a:pt x="154292" y="127087"/>
                </a:lnTo>
                <a:lnTo>
                  <a:pt x="167927" y="127087"/>
                </a:lnTo>
                <a:lnTo>
                  <a:pt x="167927" y="113452"/>
                </a:lnTo>
                <a:lnTo>
                  <a:pt x="181530" y="113452"/>
                </a:lnTo>
                <a:lnTo>
                  <a:pt x="181530" y="99849"/>
                </a:lnTo>
                <a:lnTo>
                  <a:pt x="195165" y="99849"/>
                </a:lnTo>
                <a:lnTo>
                  <a:pt x="195165" y="86214"/>
                </a:lnTo>
                <a:lnTo>
                  <a:pt x="208767" y="86214"/>
                </a:lnTo>
                <a:lnTo>
                  <a:pt x="208767" y="45374"/>
                </a:lnTo>
                <a:lnTo>
                  <a:pt x="208767" y="31772"/>
                </a:lnTo>
                <a:lnTo>
                  <a:pt x="167927" y="31772"/>
                </a:lnTo>
                <a:lnTo>
                  <a:pt x="167927" y="0"/>
                </a:lnTo>
                <a:close/>
              </a:path>
            </a:pathLst>
          </a:custGeom>
          <a:solidFill>
            <a:srgbClr val="FFDE46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7561A4-2C86-463C-A664-4B069588BAF2}"/>
              </a:ext>
            </a:extLst>
          </p:cNvPr>
          <p:cNvGrpSpPr/>
          <p:nvPr userDrawn="1"/>
        </p:nvGrpSpPr>
        <p:grpSpPr>
          <a:xfrm>
            <a:off x="927100" y="1343158"/>
            <a:ext cx="10401300" cy="266700"/>
            <a:chOff x="927100" y="1343158"/>
            <a:chExt cx="10401300" cy="266700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0F8ABF6-D014-44E1-93F0-92C39614627A}"/>
                </a:ext>
              </a:extLst>
            </p:cNvPr>
            <p:cNvSpPr/>
            <p:nvPr userDrawn="1"/>
          </p:nvSpPr>
          <p:spPr>
            <a:xfrm>
              <a:off x="9271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2E2E88D-C298-4C68-9963-8DCCE867CCC7}"/>
                </a:ext>
              </a:extLst>
            </p:cNvPr>
            <p:cNvSpPr/>
            <p:nvPr userDrawn="1"/>
          </p:nvSpPr>
          <p:spPr>
            <a:xfrm>
              <a:off x="14605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736A52E-744D-4464-9FE1-A8A06E78158C}"/>
                </a:ext>
              </a:extLst>
            </p:cNvPr>
            <p:cNvSpPr/>
            <p:nvPr userDrawn="1"/>
          </p:nvSpPr>
          <p:spPr>
            <a:xfrm>
              <a:off x="19939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FCDD82EA-7B0C-48A3-A2D3-B23DFAF56108}"/>
                </a:ext>
              </a:extLst>
            </p:cNvPr>
            <p:cNvSpPr/>
            <p:nvPr userDrawn="1"/>
          </p:nvSpPr>
          <p:spPr>
            <a:xfrm>
              <a:off x="25273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83E72774-0FDF-4580-8512-F319EBB30F96}"/>
                </a:ext>
              </a:extLst>
            </p:cNvPr>
            <p:cNvSpPr/>
            <p:nvPr userDrawn="1"/>
          </p:nvSpPr>
          <p:spPr>
            <a:xfrm>
              <a:off x="30607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972E1F38-EC67-4C48-B597-4216EAB50E07}"/>
                </a:ext>
              </a:extLst>
            </p:cNvPr>
            <p:cNvSpPr/>
            <p:nvPr userDrawn="1"/>
          </p:nvSpPr>
          <p:spPr>
            <a:xfrm>
              <a:off x="35941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378FB08-8D29-4DE4-99B2-BA86AD2FFE42}"/>
                </a:ext>
              </a:extLst>
            </p:cNvPr>
            <p:cNvSpPr/>
            <p:nvPr userDrawn="1"/>
          </p:nvSpPr>
          <p:spPr>
            <a:xfrm>
              <a:off x="41275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18501C9-4949-4967-9020-BFC917C32B5A}"/>
                </a:ext>
              </a:extLst>
            </p:cNvPr>
            <p:cNvSpPr/>
            <p:nvPr userDrawn="1"/>
          </p:nvSpPr>
          <p:spPr>
            <a:xfrm>
              <a:off x="46609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0BBE354F-AB3F-4AA4-A043-405FE7732AD4}"/>
                </a:ext>
              </a:extLst>
            </p:cNvPr>
            <p:cNvSpPr/>
            <p:nvPr userDrawn="1"/>
          </p:nvSpPr>
          <p:spPr>
            <a:xfrm>
              <a:off x="51943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CE452D8-50C8-4C16-8237-3EE018662C15}"/>
                </a:ext>
              </a:extLst>
            </p:cNvPr>
            <p:cNvSpPr/>
            <p:nvPr userDrawn="1"/>
          </p:nvSpPr>
          <p:spPr>
            <a:xfrm>
              <a:off x="57277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6D5D245A-2A06-4321-9635-322DB82FA404}"/>
                </a:ext>
              </a:extLst>
            </p:cNvPr>
            <p:cNvSpPr/>
            <p:nvPr userDrawn="1"/>
          </p:nvSpPr>
          <p:spPr>
            <a:xfrm>
              <a:off x="62611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EA1D1ECC-8557-4004-A227-CC32A9E7C3EA}"/>
                </a:ext>
              </a:extLst>
            </p:cNvPr>
            <p:cNvSpPr/>
            <p:nvPr userDrawn="1"/>
          </p:nvSpPr>
          <p:spPr>
            <a:xfrm>
              <a:off x="67945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5E6BDE3-28B0-4AD2-945A-FEDD28B60B53}"/>
                </a:ext>
              </a:extLst>
            </p:cNvPr>
            <p:cNvSpPr/>
            <p:nvPr userDrawn="1"/>
          </p:nvSpPr>
          <p:spPr>
            <a:xfrm>
              <a:off x="73279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6504EE0A-400D-44FF-A9A3-5CC0962A55C3}"/>
                </a:ext>
              </a:extLst>
            </p:cNvPr>
            <p:cNvSpPr/>
            <p:nvPr userDrawn="1"/>
          </p:nvSpPr>
          <p:spPr>
            <a:xfrm>
              <a:off x="78613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83DA4F65-B281-4BE3-84CB-03AC25E6F81D}"/>
                </a:ext>
              </a:extLst>
            </p:cNvPr>
            <p:cNvSpPr/>
            <p:nvPr userDrawn="1"/>
          </p:nvSpPr>
          <p:spPr>
            <a:xfrm>
              <a:off x="83947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B32AAAEA-5086-45AB-B7F4-9F47DD49C2BF}"/>
                </a:ext>
              </a:extLst>
            </p:cNvPr>
            <p:cNvSpPr/>
            <p:nvPr userDrawn="1"/>
          </p:nvSpPr>
          <p:spPr>
            <a:xfrm>
              <a:off x="89281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135F0AF8-E1C6-4E49-A73E-8162668C976F}"/>
                </a:ext>
              </a:extLst>
            </p:cNvPr>
            <p:cNvSpPr/>
            <p:nvPr userDrawn="1"/>
          </p:nvSpPr>
          <p:spPr>
            <a:xfrm>
              <a:off x="94615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72E2E5-9766-4EB2-8679-3D39BED3BE06}"/>
                </a:ext>
              </a:extLst>
            </p:cNvPr>
            <p:cNvSpPr/>
            <p:nvPr userDrawn="1"/>
          </p:nvSpPr>
          <p:spPr>
            <a:xfrm>
              <a:off x="99949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96F83936-86D5-4A6C-BD37-1678AB4537ED}"/>
                </a:ext>
              </a:extLst>
            </p:cNvPr>
            <p:cNvSpPr/>
            <p:nvPr userDrawn="1"/>
          </p:nvSpPr>
          <p:spPr>
            <a:xfrm>
              <a:off x="105283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2D34F11A-B23B-4CD1-A99D-4DB2DC7F9379}"/>
                </a:ext>
              </a:extLst>
            </p:cNvPr>
            <p:cNvSpPr/>
            <p:nvPr userDrawn="1"/>
          </p:nvSpPr>
          <p:spPr>
            <a:xfrm>
              <a:off x="11061700" y="1343158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529A8480-7AB6-4BE0-BB88-A1DA2905BDD8}"/>
              </a:ext>
            </a:extLst>
          </p:cNvPr>
          <p:cNvGrpSpPr/>
          <p:nvPr userDrawn="1"/>
        </p:nvGrpSpPr>
        <p:grpSpPr>
          <a:xfrm>
            <a:off x="927100" y="6031959"/>
            <a:ext cx="10401300" cy="266700"/>
            <a:chOff x="927100" y="5199062"/>
            <a:chExt cx="10401300" cy="266700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481BEFD-E43C-43E2-A525-E0AB9DB2751A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C1C02E11-D69B-4DFF-B694-85F5CADADE2A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3A475B9-4CDB-4E99-9076-D1C2D0BB7A70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A13BFCD8-9729-4436-A8B3-FCF6227A2E8E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157E13DA-91EB-42B6-AF27-CFE1F6FCAEB9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8FC34C0-E20D-45C4-A307-43D7230F2346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DE809E4F-3967-4AA1-98F7-8B07C0FD6A47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C6C67FD-58BE-4DC0-9550-CA0C74E7004C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4F3C5BD-EDCA-4036-AC9F-969E1316DB82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CA0847F2-596E-4BDB-9062-9DAB5924006C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0A003A2A-5617-4F60-9D7F-9ED6552998E8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DF36DCC4-54FA-4F5A-AFA0-E89AC2FDFE78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455DF65-730C-498D-B405-AC7CABB80D6F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F44E8529-A97D-4842-8E9F-A720F7513D9C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AC9F82A-E0F1-4861-BF3E-8C8767871C13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E6C7F30-5698-47BD-9D66-A80F3607A88B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18CEDEE8-14A2-4AF5-9FCD-74308A1C045E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CCF46C7C-FF07-405D-AFB4-419B3BDB4179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1D0A9B1B-EBF3-45DE-9AC9-24DBF92D838F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6A598D03-518B-4512-91D8-C08BF172BA48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텍스트 개체 틀 7">
            <a:extLst>
              <a:ext uri="{FF2B5EF4-FFF2-40B4-BE49-F238E27FC236}">
                <a16:creationId xmlns:a16="http://schemas.microsoft.com/office/drawing/2014/main" id="{B467B6DD-1075-42A5-97F0-B6026B1EC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350" y="540398"/>
            <a:ext cx="10401300" cy="613281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분홍색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E2E02-D604-479A-B0F8-9B67E4242177}"/>
              </a:ext>
            </a:extLst>
          </p:cNvPr>
          <p:cNvGrpSpPr/>
          <p:nvPr userDrawn="1"/>
        </p:nvGrpSpPr>
        <p:grpSpPr>
          <a:xfrm flipV="1">
            <a:off x="887413" y="4724334"/>
            <a:ext cx="1333500" cy="1331978"/>
            <a:chOff x="887413" y="887413"/>
            <a:chExt cx="1333500" cy="13319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94B8C6-F2E2-4904-8988-E4516099F73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CEF394-C655-41E3-B4C7-FE5BF1D5A434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93A757-16B3-4AB4-BA03-F4D42303EEB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33103B-E493-4BF7-BEA5-8FED1BC61707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AA1E88C-586B-4FF1-8F1F-22B727658E7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AE5C2B-ED20-4337-862B-DB39B298BC0F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94E1C92-EB69-41DF-947C-1162F97DAC80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21CCD-D87D-498E-A96A-5CE3431FF06B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3F112D-7487-41EA-895F-25E6F51B8468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732ED2-7085-4C33-A4B4-2BDE57D8BA28}"/>
              </a:ext>
            </a:extLst>
          </p:cNvPr>
          <p:cNvGrpSpPr/>
          <p:nvPr userDrawn="1"/>
        </p:nvGrpSpPr>
        <p:grpSpPr>
          <a:xfrm flipH="1" flipV="1">
            <a:off x="9971087" y="4724334"/>
            <a:ext cx="1333500" cy="1331978"/>
            <a:chOff x="887413" y="887413"/>
            <a:chExt cx="1333500" cy="13319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179582-427E-4AE1-B9C6-BF01064B7922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D40096-0C1E-40CF-86A0-E875D1EDD67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D493D6-12C7-490A-90C4-B3713CA46ED8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35D2A54-43C8-4650-9AD0-76AF6D7BB293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3FD56B-CAC2-4389-812C-E1BA36D513A7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BB0E57-B7CA-45C1-BF97-0193A96A4FD2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9DAF32-EF91-4B46-8C98-AFF0B2A46FDA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2465CE-0F4E-45D2-B587-0F296573C38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32674D-BC33-422A-A7BC-84E319415A6F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49E820-8AA9-405C-B277-88E8B8DDDDA9}"/>
              </a:ext>
            </a:extLst>
          </p:cNvPr>
          <p:cNvGrpSpPr/>
          <p:nvPr userDrawn="1"/>
        </p:nvGrpSpPr>
        <p:grpSpPr>
          <a:xfrm>
            <a:off x="887413" y="889697"/>
            <a:ext cx="1333500" cy="1331978"/>
            <a:chOff x="887413" y="887413"/>
            <a:chExt cx="1333500" cy="133197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D2943C-E823-4ED9-8ED6-AA5C9EBFDAC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68D265F-055F-42D6-9F63-2F3CA49ED7F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BDBAC5-A66E-4EA0-ADC0-FA19D03AFF7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E7D914-6078-4F9A-89BD-D1B4C42E84EE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2702FD3-5ED8-49EC-9EB7-1F8D0C6F988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8956658-DF3C-480B-BBB2-08BCE1511333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999EA3-34A5-48A3-A9DB-6059954F0B1B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4C0A93D-9997-410E-B0FA-D16F952296D2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6CC601-AD1A-46DA-B17A-03B1C752E15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1564AE-5F62-4779-BFD8-A1196BF60508}"/>
              </a:ext>
            </a:extLst>
          </p:cNvPr>
          <p:cNvGrpSpPr/>
          <p:nvPr userDrawn="1"/>
        </p:nvGrpSpPr>
        <p:grpSpPr>
          <a:xfrm flipH="1">
            <a:off x="9971087" y="792163"/>
            <a:ext cx="1333500" cy="1331978"/>
            <a:chOff x="887413" y="887413"/>
            <a:chExt cx="1333500" cy="133197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9175D49-2F07-48D1-8636-62B56E2AE81A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AF6D2F7-3742-4BC8-B979-A3AD8CC95480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7296C26-445A-4EE2-9CE6-93F9AF2DF270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0C58A7E-16F0-4217-A16A-0460672C825A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CD95511-FA1D-4EE6-AFB7-AB8720218B96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033B11C-3E7C-4E70-81E0-47844F5A9C87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EC3EFCF-CCCC-4991-89E9-639C4D9384D1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46C308B-740B-4DEC-9223-9370463C8CD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4202A09-A5A5-4247-B95E-1020234C83A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ABE534-AC20-47D7-9040-2B524475D1A9}"/>
              </a:ext>
            </a:extLst>
          </p:cNvPr>
          <p:cNvGrpSpPr/>
          <p:nvPr userDrawn="1"/>
        </p:nvGrpSpPr>
        <p:grpSpPr>
          <a:xfrm>
            <a:off x="2906463" y="2386985"/>
            <a:ext cx="6379074" cy="536104"/>
            <a:chOff x="2906463" y="2988146"/>
            <a:chExt cx="6379074" cy="53610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BF21C88-2EA6-4BD9-B55E-254919223A32}"/>
                </a:ext>
              </a:extLst>
            </p:cNvPr>
            <p:cNvSpPr/>
            <p:nvPr userDrawn="1"/>
          </p:nvSpPr>
          <p:spPr>
            <a:xfrm>
              <a:off x="2906463" y="2988146"/>
              <a:ext cx="911296" cy="5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4FBC6C-F699-42AB-B1D6-969BD6AA1D54}"/>
                </a:ext>
              </a:extLst>
            </p:cNvPr>
            <p:cNvSpPr/>
            <p:nvPr userDrawn="1"/>
          </p:nvSpPr>
          <p:spPr>
            <a:xfrm>
              <a:off x="3817759" y="2988146"/>
              <a:ext cx="911296" cy="536104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A9F22B7-B775-4AB4-B627-9ED40999333E}"/>
                </a:ext>
              </a:extLst>
            </p:cNvPr>
            <p:cNvSpPr/>
            <p:nvPr userDrawn="1"/>
          </p:nvSpPr>
          <p:spPr>
            <a:xfrm>
              <a:off x="4729056" y="2988146"/>
              <a:ext cx="911296" cy="536104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6222F69-E60F-4018-9AF6-A2AB4308B1B3}"/>
                </a:ext>
              </a:extLst>
            </p:cNvPr>
            <p:cNvSpPr/>
            <p:nvPr userDrawn="1"/>
          </p:nvSpPr>
          <p:spPr>
            <a:xfrm>
              <a:off x="5640352" y="2988146"/>
              <a:ext cx="911296" cy="536104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42B833E-067F-4EA7-90B8-FC40148E3289}"/>
                </a:ext>
              </a:extLst>
            </p:cNvPr>
            <p:cNvSpPr/>
            <p:nvPr userDrawn="1"/>
          </p:nvSpPr>
          <p:spPr>
            <a:xfrm>
              <a:off x="6551648" y="2988146"/>
              <a:ext cx="911296" cy="536104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86FD34A-5EE0-4FF9-A51A-E4FBCFE89A80}"/>
                </a:ext>
              </a:extLst>
            </p:cNvPr>
            <p:cNvSpPr/>
            <p:nvPr userDrawn="1"/>
          </p:nvSpPr>
          <p:spPr>
            <a:xfrm>
              <a:off x="7462944" y="2988146"/>
              <a:ext cx="911296" cy="536104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90A7FCD-1695-4663-A362-F54968DB46AE}"/>
                </a:ext>
              </a:extLst>
            </p:cNvPr>
            <p:cNvSpPr/>
            <p:nvPr userDrawn="1"/>
          </p:nvSpPr>
          <p:spPr>
            <a:xfrm>
              <a:off x="8374241" y="2988146"/>
              <a:ext cx="911296" cy="536104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BBADE6-E72D-4B3B-BD4E-6755D3F11152}"/>
              </a:ext>
            </a:extLst>
          </p:cNvPr>
          <p:cNvSpPr/>
          <p:nvPr userDrawn="1"/>
        </p:nvSpPr>
        <p:spPr>
          <a:xfrm>
            <a:off x="5346214" y="887413"/>
            <a:ext cx="1499572" cy="1499572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F6337-F331-4908-AD56-AFB712A6F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0900" y="887413"/>
            <a:ext cx="1499572" cy="1499572"/>
          </a:xfrm>
          <a:solidFill>
            <a:srgbClr val="D33DA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BB48519-E94A-468B-997D-B5FF6F2B19F9}"/>
              </a:ext>
            </a:extLst>
          </p:cNvPr>
          <p:cNvSpPr/>
          <p:nvPr userDrawn="1"/>
        </p:nvSpPr>
        <p:spPr>
          <a:xfrm>
            <a:off x="2310883" y="5075905"/>
            <a:ext cx="7570234" cy="46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5AA78B-BE0E-4913-A211-8EE20F4E6F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5" y="5110843"/>
            <a:ext cx="7575550" cy="3984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소제목의 상세설명이 필요할 때는 입력하세요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D518AD8-AFDC-4270-894C-823064DD5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0325" y="3190875"/>
            <a:ext cx="6867525" cy="17240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89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분홍색 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2A0FC-0557-4524-BB44-B8B97B3AF9FD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94464812-0620-4E16-BAE8-0650774C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350" y="540398"/>
            <a:ext cx="10401300" cy="613281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6C5717AF-BF26-4B98-B856-7629B602A6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6267" y="3752158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사냥터입력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0A3F60-71CA-49FF-AD45-4097E6561355}"/>
              </a:ext>
            </a:extLst>
          </p:cNvPr>
          <p:cNvSpPr/>
          <p:nvPr userDrawn="1"/>
        </p:nvSpPr>
        <p:spPr>
          <a:xfrm>
            <a:off x="927100" y="6143877"/>
            <a:ext cx="10401300" cy="154782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A7C990-E11A-4969-97E1-6DB778D171E3}"/>
              </a:ext>
            </a:extLst>
          </p:cNvPr>
          <p:cNvSpPr/>
          <p:nvPr userDrawn="1"/>
        </p:nvSpPr>
        <p:spPr>
          <a:xfrm>
            <a:off x="7637529" y="2126449"/>
            <a:ext cx="447521" cy="447521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7F2B20-4F65-460A-9CDE-16C81FC7FA00}"/>
              </a:ext>
            </a:extLst>
          </p:cNvPr>
          <p:cNvSpPr/>
          <p:nvPr userDrawn="1"/>
        </p:nvSpPr>
        <p:spPr>
          <a:xfrm>
            <a:off x="7637529" y="3788328"/>
            <a:ext cx="447521" cy="447521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904C1D31-AEA4-4489-9D08-F88EB0A326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6267" y="2090279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사냥터입력</a:t>
            </a:r>
          </a:p>
        </p:txBody>
      </p:sp>
      <p:sp>
        <p:nvSpPr>
          <p:cNvPr id="38" name="텍스트 개체 틀 34">
            <a:extLst>
              <a:ext uri="{FF2B5EF4-FFF2-40B4-BE49-F238E27FC236}">
                <a16:creationId xmlns:a16="http://schemas.microsoft.com/office/drawing/2014/main" id="{B5B57BC9-6A4C-424E-BEFB-B80D54595A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6171" y="2789007"/>
            <a:ext cx="2727324" cy="77533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  <a:endParaRPr lang="en-US" altLang="ko-KR" dirty="0"/>
          </a:p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</a:p>
        </p:txBody>
      </p:sp>
      <p:sp>
        <p:nvSpPr>
          <p:cNvPr id="39" name="텍스트 개체 틀 34">
            <a:extLst>
              <a:ext uri="{FF2B5EF4-FFF2-40B4-BE49-F238E27FC236}">
                <a16:creationId xmlns:a16="http://schemas.microsoft.com/office/drawing/2014/main" id="{78583AD2-136D-43D1-862B-12261139445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6171" y="4450887"/>
            <a:ext cx="2727324" cy="77533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  <a:endParaRPr lang="en-US" altLang="ko-KR" dirty="0"/>
          </a:p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</a:p>
        </p:txBody>
      </p:sp>
      <p:grpSp>
        <p:nvGrpSpPr>
          <p:cNvPr id="40" name="Google Shape;5207;p79">
            <a:extLst>
              <a:ext uri="{FF2B5EF4-FFF2-40B4-BE49-F238E27FC236}">
                <a16:creationId xmlns:a16="http://schemas.microsoft.com/office/drawing/2014/main" id="{91A086DD-8FAE-4AC1-8E7A-8EE459011192}"/>
              </a:ext>
            </a:extLst>
          </p:cNvPr>
          <p:cNvGrpSpPr/>
          <p:nvPr userDrawn="1"/>
        </p:nvGrpSpPr>
        <p:grpSpPr>
          <a:xfrm>
            <a:off x="895350" y="2789007"/>
            <a:ext cx="5511999" cy="2802447"/>
            <a:chOff x="238125" y="1038125"/>
            <a:chExt cx="7146800" cy="3633625"/>
          </a:xfrm>
          <a:solidFill>
            <a:schemeClr val="bg1">
              <a:lumMod val="50000"/>
            </a:schemeClr>
          </a:solidFill>
        </p:grpSpPr>
        <p:sp>
          <p:nvSpPr>
            <p:cNvPr id="41" name="Google Shape;5208;p79">
              <a:extLst>
                <a:ext uri="{FF2B5EF4-FFF2-40B4-BE49-F238E27FC236}">
                  <a16:creationId xmlns:a16="http://schemas.microsoft.com/office/drawing/2014/main" id="{88263107-BF93-40B9-A4D3-1C6FBD88026C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09;p79">
              <a:extLst>
                <a:ext uri="{FF2B5EF4-FFF2-40B4-BE49-F238E27FC236}">
                  <a16:creationId xmlns:a16="http://schemas.microsoft.com/office/drawing/2014/main" id="{E40AD5AD-5C4D-4221-83B9-670CA30E6CA9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10;p79">
              <a:extLst>
                <a:ext uri="{FF2B5EF4-FFF2-40B4-BE49-F238E27FC236}">
                  <a16:creationId xmlns:a16="http://schemas.microsoft.com/office/drawing/2014/main" id="{CBF34B91-388F-408F-9B49-56F83F586EB1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11;p79">
              <a:extLst>
                <a:ext uri="{FF2B5EF4-FFF2-40B4-BE49-F238E27FC236}">
                  <a16:creationId xmlns:a16="http://schemas.microsoft.com/office/drawing/2014/main" id="{6BA1F38F-793A-42A0-A1CF-755824A4A4CD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12;p79">
              <a:extLst>
                <a:ext uri="{FF2B5EF4-FFF2-40B4-BE49-F238E27FC236}">
                  <a16:creationId xmlns:a16="http://schemas.microsoft.com/office/drawing/2014/main" id="{82D184C2-DA8D-4B97-B353-AEC9B58B9A92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13;p79">
              <a:extLst>
                <a:ext uri="{FF2B5EF4-FFF2-40B4-BE49-F238E27FC236}">
                  <a16:creationId xmlns:a16="http://schemas.microsoft.com/office/drawing/2014/main" id="{20A97059-6AD1-4D18-8237-F970984F7AB4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14;p79">
              <a:extLst>
                <a:ext uri="{FF2B5EF4-FFF2-40B4-BE49-F238E27FC236}">
                  <a16:creationId xmlns:a16="http://schemas.microsoft.com/office/drawing/2014/main" id="{D628148F-006B-4C33-ACE3-C52326F57102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15;p79">
              <a:extLst>
                <a:ext uri="{FF2B5EF4-FFF2-40B4-BE49-F238E27FC236}">
                  <a16:creationId xmlns:a16="http://schemas.microsoft.com/office/drawing/2014/main" id="{B905B2E7-86AA-45BE-A345-98468F9C4313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16;p79">
              <a:extLst>
                <a:ext uri="{FF2B5EF4-FFF2-40B4-BE49-F238E27FC236}">
                  <a16:creationId xmlns:a16="http://schemas.microsoft.com/office/drawing/2014/main" id="{D1ABCC09-9925-439A-A2E7-E9B44ED0A1B2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17;p79">
              <a:extLst>
                <a:ext uri="{FF2B5EF4-FFF2-40B4-BE49-F238E27FC236}">
                  <a16:creationId xmlns:a16="http://schemas.microsoft.com/office/drawing/2014/main" id="{88BEA4BC-7798-40AD-A913-8B3089C4E7A9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18;p79">
              <a:extLst>
                <a:ext uri="{FF2B5EF4-FFF2-40B4-BE49-F238E27FC236}">
                  <a16:creationId xmlns:a16="http://schemas.microsoft.com/office/drawing/2014/main" id="{29C3509D-87D1-4661-B5E3-820D17C48C21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19;p79">
              <a:extLst>
                <a:ext uri="{FF2B5EF4-FFF2-40B4-BE49-F238E27FC236}">
                  <a16:creationId xmlns:a16="http://schemas.microsoft.com/office/drawing/2014/main" id="{67FD0824-EFEA-469F-838B-86AA6870DAFA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20;p79">
              <a:extLst>
                <a:ext uri="{FF2B5EF4-FFF2-40B4-BE49-F238E27FC236}">
                  <a16:creationId xmlns:a16="http://schemas.microsoft.com/office/drawing/2014/main" id="{8767FF7A-DC78-4345-8C39-6AA0FFB49E8F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21;p79">
              <a:extLst>
                <a:ext uri="{FF2B5EF4-FFF2-40B4-BE49-F238E27FC236}">
                  <a16:creationId xmlns:a16="http://schemas.microsoft.com/office/drawing/2014/main" id="{16FABA50-81E3-4310-8F5E-CCCBA85896C3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2;p79">
              <a:extLst>
                <a:ext uri="{FF2B5EF4-FFF2-40B4-BE49-F238E27FC236}">
                  <a16:creationId xmlns:a16="http://schemas.microsoft.com/office/drawing/2014/main" id="{53FA3B1A-10C1-412C-AB6A-B8A594DEFA60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23;p79">
              <a:extLst>
                <a:ext uri="{FF2B5EF4-FFF2-40B4-BE49-F238E27FC236}">
                  <a16:creationId xmlns:a16="http://schemas.microsoft.com/office/drawing/2014/main" id="{2CA5AA05-3C62-483B-A9FD-78228E4EBFCC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24;p79">
              <a:extLst>
                <a:ext uri="{FF2B5EF4-FFF2-40B4-BE49-F238E27FC236}">
                  <a16:creationId xmlns:a16="http://schemas.microsoft.com/office/drawing/2014/main" id="{2C4B09F0-FF0C-4ECD-9DE5-F4C2143EE3B6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25;p79">
              <a:extLst>
                <a:ext uri="{FF2B5EF4-FFF2-40B4-BE49-F238E27FC236}">
                  <a16:creationId xmlns:a16="http://schemas.microsoft.com/office/drawing/2014/main" id="{F6297ACB-B8AD-4469-BAEF-78478CF2AC20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26;p79">
              <a:extLst>
                <a:ext uri="{FF2B5EF4-FFF2-40B4-BE49-F238E27FC236}">
                  <a16:creationId xmlns:a16="http://schemas.microsoft.com/office/drawing/2014/main" id="{34E81332-647B-4B2F-BF44-DE9A488659C0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227;p79">
              <a:extLst>
                <a:ext uri="{FF2B5EF4-FFF2-40B4-BE49-F238E27FC236}">
                  <a16:creationId xmlns:a16="http://schemas.microsoft.com/office/drawing/2014/main" id="{3BB7989D-24FA-47D9-9C11-67A42FD7C788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228;p79">
              <a:extLst>
                <a:ext uri="{FF2B5EF4-FFF2-40B4-BE49-F238E27FC236}">
                  <a16:creationId xmlns:a16="http://schemas.microsoft.com/office/drawing/2014/main" id="{21901FC2-CAA8-43DA-9441-0EC541F997B3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29;p79">
              <a:extLst>
                <a:ext uri="{FF2B5EF4-FFF2-40B4-BE49-F238E27FC236}">
                  <a16:creationId xmlns:a16="http://schemas.microsoft.com/office/drawing/2014/main" id="{24781F82-1DDF-44DF-984D-8C0027F7C84C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30;p79">
              <a:extLst>
                <a:ext uri="{FF2B5EF4-FFF2-40B4-BE49-F238E27FC236}">
                  <a16:creationId xmlns:a16="http://schemas.microsoft.com/office/drawing/2014/main" id="{2FEAAB78-B786-4CEE-8281-67800FB92CCD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31;p79">
              <a:extLst>
                <a:ext uri="{FF2B5EF4-FFF2-40B4-BE49-F238E27FC236}">
                  <a16:creationId xmlns:a16="http://schemas.microsoft.com/office/drawing/2014/main" id="{D1877F25-BA74-496C-BDC0-C5788A70B8B1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32;p79">
              <a:extLst>
                <a:ext uri="{FF2B5EF4-FFF2-40B4-BE49-F238E27FC236}">
                  <a16:creationId xmlns:a16="http://schemas.microsoft.com/office/drawing/2014/main" id="{390D76DE-BB10-45C7-B547-F7E2B477A6F3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33;p79">
              <a:extLst>
                <a:ext uri="{FF2B5EF4-FFF2-40B4-BE49-F238E27FC236}">
                  <a16:creationId xmlns:a16="http://schemas.microsoft.com/office/drawing/2014/main" id="{237AD57C-0242-49BA-8244-B8E982031A1A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34;p79">
              <a:extLst>
                <a:ext uri="{FF2B5EF4-FFF2-40B4-BE49-F238E27FC236}">
                  <a16:creationId xmlns:a16="http://schemas.microsoft.com/office/drawing/2014/main" id="{DC37EB48-3688-4F77-99C2-C011018DCE2D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35;p79">
              <a:extLst>
                <a:ext uri="{FF2B5EF4-FFF2-40B4-BE49-F238E27FC236}">
                  <a16:creationId xmlns:a16="http://schemas.microsoft.com/office/drawing/2014/main" id="{7BEFE4B6-8BB4-4FC0-A5EB-59EDD475F8DE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36;p79">
              <a:extLst>
                <a:ext uri="{FF2B5EF4-FFF2-40B4-BE49-F238E27FC236}">
                  <a16:creationId xmlns:a16="http://schemas.microsoft.com/office/drawing/2014/main" id="{2798C726-86D6-4F7F-B2D5-6CFCF2232B75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37;p79">
              <a:extLst>
                <a:ext uri="{FF2B5EF4-FFF2-40B4-BE49-F238E27FC236}">
                  <a16:creationId xmlns:a16="http://schemas.microsoft.com/office/drawing/2014/main" id="{41AD24A6-FF38-4B91-B723-CBEA09B44178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38;p79">
              <a:extLst>
                <a:ext uri="{FF2B5EF4-FFF2-40B4-BE49-F238E27FC236}">
                  <a16:creationId xmlns:a16="http://schemas.microsoft.com/office/drawing/2014/main" id="{4AFA15D7-3263-4541-81F2-B0A2D67F3FD9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39;p79">
              <a:extLst>
                <a:ext uri="{FF2B5EF4-FFF2-40B4-BE49-F238E27FC236}">
                  <a16:creationId xmlns:a16="http://schemas.microsoft.com/office/drawing/2014/main" id="{D672E8D8-74B9-40D2-9C02-B0CBDC4978D3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0;p79">
              <a:extLst>
                <a:ext uri="{FF2B5EF4-FFF2-40B4-BE49-F238E27FC236}">
                  <a16:creationId xmlns:a16="http://schemas.microsoft.com/office/drawing/2014/main" id="{4F732B81-D76B-44A7-9127-1821D95193DF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41;p79">
              <a:extLst>
                <a:ext uri="{FF2B5EF4-FFF2-40B4-BE49-F238E27FC236}">
                  <a16:creationId xmlns:a16="http://schemas.microsoft.com/office/drawing/2014/main" id="{6C0B41B6-5389-4697-B23C-650E3E009E98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42;p79">
              <a:extLst>
                <a:ext uri="{FF2B5EF4-FFF2-40B4-BE49-F238E27FC236}">
                  <a16:creationId xmlns:a16="http://schemas.microsoft.com/office/drawing/2014/main" id="{1965D8B9-CF35-4551-A57C-DDC886BB7681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43;p79">
              <a:extLst>
                <a:ext uri="{FF2B5EF4-FFF2-40B4-BE49-F238E27FC236}">
                  <a16:creationId xmlns:a16="http://schemas.microsoft.com/office/drawing/2014/main" id="{B34AF2D6-35B9-4863-ABDC-FF6D48CC48DF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244;p79">
              <a:extLst>
                <a:ext uri="{FF2B5EF4-FFF2-40B4-BE49-F238E27FC236}">
                  <a16:creationId xmlns:a16="http://schemas.microsoft.com/office/drawing/2014/main" id="{3BF1F281-5840-4B7E-AC8B-32DCBFD25FC4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245;p79">
              <a:extLst>
                <a:ext uri="{FF2B5EF4-FFF2-40B4-BE49-F238E27FC236}">
                  <a16:creationId xmlns:a16="http://schemas.microsoft.com/office/drawing/2014/main" id="{1D5B56FE-A7D5-45E1-9BBC-1932855D508F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46;p79">
              <a:extLst>
                <a:ext uri="{FF2B5EF4-FFF2-40B4-BE49-F238E27FC236}">
                  <a16:creationId xmlns:a16="http://schemas.microsoft.com/office/drawing/2014/main" id="{739AE18D-7A4F-48ED-9852-8F9FDCC15875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47;p79">
              <a:extLst>
                <a:ext uri="{FF2B5EF4-FFF2-40B4-BE49-F238E27FC236}">
                  <a16:creationId xmlns:a16="http://schemas.microsoft.com/office/drawing/2014/main" id="{5B4D820C-2DE2-4BB8-99F0-A67B69C0969B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48;p79">
              <a:extLst>
                <a:ext uri="{FF2B5EF4-FFF2-40B4-BE49-F238E27FC236}">
                  <a16:creationId xmlns:a16="http://schemas.microsoft.com/office/drawing/2014/main" id="{E945D0B7-65D0-4136-B651-602B58E3D381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49;p79">
              <a:extLst>
                <a:ext uri="{FF2B5EF4-FFF2-40B4-BE49-F238E27FC236}">
                  <a16:creationId xmlns:a16="http://schemas.microsoft.com/office/drawing/2014/main" id="{8E017142-47B1-47E0-A624-1ABEAAE298D0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50;p79">
              <a:extLst>
                <a:ext uri="{FF2B5EF4-FFF2-40B4-BE49-F238E27FC236}">
                  <a16:creationId xmlns:a16="http://schemas.microsoft.com/office/drawing/2014/main" id="{044B10E9-4FAE-4F1B-819A-BDE9C29EF969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51;p79">
              <a:extLst>
                <a:ext uri="{FF2B5EF4-FFF2-40B4-BE49-F238E27FC236}">
                  <a16:creationId xmlns:a16="http://schemas.microsoft.com/office/drawing/2014/main" id="{12F16DF9-2689-4DB9-B790-AD7C3E3C0AEE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52;p79">
              <a:extLst>
                <a:ext uri="{FF2B5EF4-FFF2-40B4-BE49-F238E27FC236}">
                  <a16:creationId xmlns:a16="http://schemas.microsoft.com/office/drawing/2014/main" id="{89B9D100-170A-4284-B8E2-2EDCFDB08E13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53;p79">
              <a:extLst>
                <a:ext uri="{FF2B5EF4-FFF2-40B4-BE49-F238E27FC236}">
                  <a16:creationId xmlns:a16="http://schemas.microsoft.com/office/drawing/2014/main" id="{4AD6F7F3-2071-48E2-80AA-520E7BF6E311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54;p79">
              <a:extLst>
                <a:ext uri="{FF2B5EF4-FFF2-40B4-BE49-F238E27FC236}">
                  <a16:creationId xmlns:a16="http://schemas.microsoft.com/office/drawing/2014/main" id="{A49A0F45-8389-4448-B47E-BA370674A38F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55;p79">
              <a:extLst>
                <a:ext uri="{FF2B5EF4-FFF2-40B4-BE49-F238E27FC236}">
                  <a16:creationId xmlns:a16="http://schemas.microsoft.com/office/drawing/2014/main" id="{35972354-AC64-4B3C-9AFC-082B629C8A68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56;p79">
              <a:extLst>
                <a:ext uri="{FF2B5EF4-FFF2-40B4-BE49-F238E27FC236}">
                  <a16:creationId xmlns:a16="http://schemas.microsoft.com/office/drawing/2014/main" id="{A3AE009E-D312-4546-9C17-90780283FE10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57;p79">
              <a:extLst>
                <a:ext uri="{FF2B5EF4-FFF2-40B4-BE49-F238E27FC236}">
                  <a16:creationId xmlns:a16="http://schemas.microsoft.com/office/drawing/2014/main" id="{F6F6FEAD-D5BB-4A44-9CBE-1AD695AF7333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58;p79">
              <a:extLst>
                <a:ext uri="{FF2B5EF4-FFF2-40B4-BE49-F238E27FC236}">
                  <a16:creationId xmlns:a16="http://schemas.microsoft.com/office/drawing/2014/main" id="{A090ABFB-8688-4A8C-88FE-D426958C5B96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59;p79">
              <a:extLst>
                <a:ext uri="{FF2B5EF4-FFF2-40B4-BE49-F238E27FC236}">
                  <a16:creationId xmlns:a16="http://schemas.microsoft.com/office/drawing/2014/main" id="{6AFDF559-239B-451B-A9FE-F664BCBBA857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0;p79">
              <a:extLst>
                <a:ext uri="{FF2B5EF4-FFF2-40B4-BE49-F238E27FC236}">
                  <a16:creationId xmlns:a16="http://schemas.microsoft.com/office/drawing/2014/main" id="{1DFB75C9-3011-4FDF-8C86-B40B95474640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61;p79">
              <a:extLst>
                <a:ext uri="{FF2B5EF4-FFF2-40B4-BE49-F238E27FC236}">
                  <a16:creationId xmlns:a16="http://schemas.microsoft.com/office/drawing/2014/main" id="{270242EF-88FE-47D8-AEC0-7F3BAB876DC2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62;p79">
              <a:extLst>
                <a:ext uri="{FF2B5EF4-FFF2-40B4-BE49-F238E27FC236}">
                  <a16:creationId xmlns:a16="http://schemas.microsoft.com/office/drawing/2014/main" id="{63931F87-3B10-4259-B4B7-41815018F720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63;p79">
              <a:extLst>
                <a:ext uri="{FF2B5EF4-FFF2-40B4-BE49-F238E27FC236}">
                  <a16:creationId xmlns:a16="http://schemas.microsoft.com/office/drawing/2014/main" id="{980EBEDA-388A-4E60-842D-C15E3C15AEE4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64;p79">
              <a:extLst>
                <a:ext uri="{FF2B5EF4-FFF2-40B4-BE49-F238E27FC236}">
                  <a16:creationId xmlns:a16="http://schemas.microsoft.com/office/drawing/2014/main" id="{DF1BBF50-B3CB-4A63-9674-A55CD047A63C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65;p79">
              <a:extLst>
                <a:ext uri="{FF2B5EF4-FFF2-40B4-BE49-F238E27FC236}">
                  <a16:creationId xmlns:a16="http://schemas.microsoft.com/office/drawing/2014/main" id="{9FCD6BC7-B128-4536-A40A-AFF336F63E82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66;p79">
              <a:extLst>
                <a:ext uri="{FF2B5EF4-FFF2-40B4-BE49-F238E27FC236}">
                  <a16:creationId xmlns:a16="http://schemas.microsoft.com/office/drawing/2014/main" id="{B707AB34-3669-4401-9BF9-5E541A22E41C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67;p79">
              <a:extLst>
                <a:ext uri="{FF2B5EF4-FFF2-40B4-BE49-F238E27FC236}">
                  <a16:creationId xmlns:a16="http://schemas.microsoft.com/office/drawing/2014/main" id="{A00E0876-A123-4CAA-BA4E-F51B3F8D55DA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68;p79">
              <a:extLst>
                <a:ext uri="{FF2B5EF4-FFF2-40B4-BE49-F238E27FC236}">
                  <a16:creationId xmlns:a16="http://schemas.microsoft.com/office/drawing/2014/main" id="{EB61167C-418E-4BE4-A4A7-1784EFEF1D41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69;p79">
              <a:extLst>
                <a:ext uri="{FF2B5EF4-FFF2-40B4-BE49-F238E27FC236}">
                  <a16:creationId xmlns:a16="http://schemas.microsoft.com/office/drawing/2014/main" id="{3E1F7B60-896F-4D2C-8D6F-A7B8EC9A7E5D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70;p79">
              <a:extLst>
                <a:ext uri="{FF2B5EF4-FFF2-40B4-BE49-F238E27FC236}">
                  <a16:creationId xmlns:a16="http://schemas.microsoft.com/office/drawing/2014/main" id="{79625956-C9FF-44CD-9E15-A892B573F12C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71;p79">
              <a:extLst>
                <a:ext uri="{FF2B5EF4-FFF2-40B4-BE49-F238E27FC236}">
                  <a16:creationId xmlns:a16="http://schemas.microsoft.com/office/drawing/2014/main" id="{B49F38ED-4AC0-4E74-80EA-D63B68D30130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72;p79">
              <a:extLst>
                <a:ext uri="{FF2B5EF4-FFF2-40B4-BE49-F238E27FC236}">
                  <a16:creationId xmlns:a16="http://schemas.microsoft.com/office/drawing/2014/main" id="{E7F98008-7DAD-4713-815D-3B4AA0788C86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73;p79">
              <a:extLst>
                <a:ext uri="{FF2B5EF4-FFF2-40B4-BE49-F238E27FC236}">
                  <a16:creationId xmlns:a16="http://schemas.microsoft.com/office/drawing/2014/main" id="{FBFD58E7-9EA5-4B52-9AE8-4F7096BA9DC4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74;p79">
              <a:extLst>
                <a:ext uri="{FF2B5EF4-FFF2-40B4-BE49-F238E27FC236}">
                  <a16:creationId xmlns:a16="http://schemas.microsoft.com/office/drawing/2014/main" id="{BEE3E3F3-5832-4C44-8F3C-C2FB40B7092A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75;p79">
              <a:extLst>
                <a:ext uri="{FF2B5EF4-FFF2-40B4-BE49-F238E27FC236}">
                  <a16:creationId xmlns:a16="http://schemas.microsoft.com/office/drawing/2014/main" id="{42F71B09-81D3-4D22-8781-8E22354FE4D0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76;p79">
              <a:extLst>
                <a:ext uri="{FF2B5EF4-FFF2-40B4-BE49-F238E27FC236}">
                  <a16:creationId xmlns:a16="http://schemas.microsoft.com/office/drawing/2014/main" id="{66E9EB85-7B61-435F-8F1C-1ACADD8262ED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77;p79">
              <a:extLst>
                <a:ext uri="{FF2B5EF4-FFF2-40B4-BE49-F238E27FC236}">
                  <a16:creationId xmlns:a16="http://schemas.microsoft.com/office/drawing/2014/main" id="{B3E2FF4E-639A-4109-9B8D-4C083D514F7C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78;p79">
              <a:extLst>
                <a:ext uri="{FF2B5EF4-FFF2-40B4-BE49-F238E27FC236}">
                  <a16:creationId xmlns:a16="http://schemas.microsoft.com/office/drawing/2014/main" id="{805F14CB-6642-4F6D-B6C7-83C8E68DA5B5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79;p79">
              <a:extLst>
                <a:ext uri="{FF2B5EF4-FFF2-40B4-BE49-F238E27FC236}">
                  <a16:creationId xmlns:a16="http://schemas.microsoft.com/office/drawing/2014/main" id="{B87D2967-1109-43A4-AC48-A5C75DB7ADE5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80;p79">
              <a:extLst>
                <a:ext uri="{FF2B5EF4-FFF2-40B4-BE49-F238E27FC236}">
                  <a16:creationId xmlns:a16="http://schemas.microsoft.com/office/drawing/2014/main" id="{ECBCC394-B4E9-4138-B0A0-327766BDF298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81;p79">
              <a:extLst>
                <a:ext uri="{FF2B5EF4-FFF2-40B4-BE49-F238E27FC236}">
                  <a16:creationId xmlns:a16="http://schemas.microsoft.com/office/drawing/2014/main" id="{0A9C5199-727E-4634-951B-24664C2E8DFA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82;p79">
              <a:extLst>
                <a:ext uri="{FF2B5EF4-FFF2-40B4-BE49-F238E27FC236}">
                  <a16:creationId xmlns:a16="http://schemas.microsoft.com/office/drawing/2014/main" id="{ACD75293-B3A0-45FD-A743-FC9CFF4CDB51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83;p79">
              <a:extLst>
                <a:ext uri="{FF2B5EF4-FFF2-40B4-BE49-F238E27FC236}">
                  <a16:creationId xmlns:a16="http://schemas.microsoft.com/office/drawing/2014/main" id="{01BD0E08-8B7E-410D-8E9D-A526ED743BAB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84;p79">
              <a:extLst>
                <a:ext uri="{FF2B5EF4-FFF2-40B4-BE49-F238E27FC236}">
                  <a16:creationId xmlns:a16="http://schemas.microsoft.com/office/drawing/2014/main" id="{E826A0C4-3194-4ED7-9167-0701F82AB168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85;p79">
              <a:extLst>
                <a:ext uri="{FF2B5EF4-FFF2-40B4-BE49-F238E27FC236}">
                  <a16:creationId xmlns:a16="http://schemas.microsoft.com/office/drawing/2014/main" id="{14CB7AEE-83FE-47AA-84F6-598CA4E2DF17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86;p79">
              <a:extLst>
                <a:ext uri="{FF2B5EF4-FFF2-40B4-BE49-F238E27FC236}">
                  <a16:creationId xmlns:a16="http://schemas.microsoft.com/office/drawing/2014/main" id="{2515CE8E-9B1C-4838-9E6B-030ACC7DE542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87;p79">
              <a:extLst>
                <a:ext uri="{FF2B5EF4-FFF2-40B4-BE49-F238E27FC236}">
                  <a16:creationId xmlns:a16="http://schemas.microsoft.com/office/drawing/2014/main" id="{328CD352-4115-43E7-99A1-0A551DAF4295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88;p79">
              <a:extLst>
                <a:ext uri="{FF2B5EF4-FFF2-40B4-BE49-F238E27FC236}">
                  <a16:creationId xmlns:a16="http://schemas.microsoft.com/office/drawing/2014/main" id="{6AD0E5A8-08E2-4BA9-AF51-47D9F85BA7BB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89;p79">
              <a:extLst>
                <a:ext uri="{FF2B5EF4-FFF2-40B4-BE49-F238E27FC236}">
                  <a16:creationId xmlns:a16="http://schemas.microsoft.com/office/drawing/2014/main" id="{A526365D-C3AC-44D2-B644-2F6F175D4A0C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90;p79">
              <a:extLst>
                <a:ext uri="{FF2B5EF4-FFF2-40B4-BE49-F238E27FC236}">
                  <a16:creationId xmlns:a16="http://schemas.microsoft.com/office/drawing/2014/main" id="{EABA31A8-E2EE-4F90-9367-EFF591E81A55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91;p79">
              <a:extLst>
                <a:ext uri="{FF2B5EF4-FFF2-40B4-BE49-F238E27FC236}">
                  <a16:creationId xmlns:a16="http://schemas.microsoft.com/office/drawing/2014/main" id="{4A17A05A-0EB0-4135-972E-C775A06726F9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92;p79">
              <a:extLst>
                <a:ext uri="{FF2B5EF4-FFF2-40B4-BE49-F238E27FC236}">
                  <a16:creationId xmlns:a16="http://schemas.microsoft.com/office/drawing/2014/main" id="{0BA39E11-46B6-4677-BF83-5BD7FED4914E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93;p79">
              <a:extLst>
                <a:ext uri="{FF2B5EF4-FFF2-40B4-BE49-F238E27FC236}">
                  <a16:creationId xmlns:a16="http://schemas.microsoft.com/office/drawing/2014/main" id="{BA6B3C46-4D59-49EF-A196-B312067688BB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94;p79">
              <a:extLst>
                <a:ext uri="{FF2B5EF4-FFF2-40B4-BE49-F238E27FC236}">
                  <a16:creationId xmlns:a16="http://schemas.microsoft.com/office/drawing/2014/main" id="{814FCC6E-90C2-48DC-8DCA-605DCC215176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95;p79">
              <a:extLst>
                <a:ext uri="{FF2B5EF4-FFF2-40B4-BE49-F238E27FC236}">
                  <a16:creationId xmlns:a16="http://schemas.microsoft.com/office/drawing/2014/main" id="{C55ECD15-543E-43DD-AC24-6F12B8D05EE1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96;p79">
              <a:extLst>
                <a:ext uri="{FF2B5EF4-FFF2-40B4-BE49-F238E27FC236}">
                  <a16:creationId xmlns:a16="http://schemas.microsoft.com/office/drawing/2014/main" id="{303900D4-E547-4354-AE5A-D5BD4574CFAD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97;p79">
              <a:extLst>
                <a:ext uri="{FF2B5EF4-FFF2-40B4-BE49-F238E27FC236}">
                  <a16:creationId xmlns:a16="http://schemas.microsoft.com/office/drawing/2014/main" id="{50CDC717-CBA9-4C7B-A8B1-4AADE45E85F0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98;p79">
              <a:extLst>
                <a:ext uri="{FF2B5EF4-FFF2-40B4-BE49-F238E27FC236}">
                  <a16:creationId xmlns:a16="http://schemas.microsoft.com/office/drawing/2014/main" id="{ED8160F4-FA5A-4FB0-B224-73A55162050E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99;p79">
              <a:extLst>
                <a:ext uri="{FF2B5EF4-FFF2-40B4-BE49-F238E27FC236}">
                  <a16:creationId xmlns:a16="http://schemas.microsoft.com/office/drawing/2014/main" id="{0926FA68-41C3-44C9-89CD-21F2552CD42E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300;p79">
              <a:extLst>
                <a:ext uri="{FF2B5EF4-FFF2-40B4-BE49-F238E27FC236}">
                  <a16:creationId xmlns:a16="http://schemas.microsoft.com/office/drawing/2014/main" id="{589CA3A0-EC02-4965-9A0D-2A21614BD0D0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301;p79">
              <a:extLst>
                <a:ext uri="{FF2B5EF4-FFF2-40B4-BE49-F238E27FC236}">
                  <a16:creationId xmlns:a16="http://schemas.microsoft.com/office/drawing/2014/main" id="{ACA6375F-B603-4C41-87B4-ADABC2A49C15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2;p79">
              <a:extLst>
                <a:ext uri="{FF2B5EF4-FFF2-40B4-BE49-F238E27FC236}">
                  <a16:creationId xmlns:a16="http://schemas.microsoft.com/office/drawing/2014/main" id="{D8AA9542-CF40-4FE6-931E-1C1D92BAB2E6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03;p79">
              <a:extLst>
                <a:ext uri="{FF2B5EF4-FFF2-40B4-BE49-F238E27FC236}">
                  <a16:creationId xmlns:a16="http://schemas.microsoft.com/office/drawing/2014/main" id="{0A138E6B-2B3C-48F9-8729-C0E4EC25A161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04;p79">
              <a:extLst>
                <a:ext uri="{FF2B5EF4-FFF2-40B4-BE49-F238E27FC236}">
                  <a16:creationId xmlns:a16="http://schemas.microsoft.com/office/drawing/2014/main" id="{35983E26-CA76-44C6-A164-D4B04323F2CC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05;p79">
              <a:extLst>
                <a:ext uri="{FF2B5EF4-FFF2-40B4-BE49-F238E27FC236}">
                  <a16:creationId xmlns:a16="http://schemas.microsoft.com/office/drawing/2014/main" id="{4450DB0A-933E-4F44-937B-CE4950BAE242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06;p79">
              <a:extLst>
                <a:ext uri="{FF2B5EF4-FFF2-40B4-BE49-F238E27FC236}">
                  <a16:creationId xmlns:a16="http://schemas.microsoft.com/office/drawing/2014/main" id="{C8E1A402-1F36-41B5-98DB-E49258F09225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07;p79">
              <a:extLst>
                <a:ext uri="{FF2B5EF4-FFF2-40B4-BE49-F238E27FC236}">
                  <a16:creationId xmlns:a16="http://schemas.microsoft.com/office/drawing/2014/main" id="{A9E93D3C-1EA3-407E-84EF-695677C614B8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08;p79">
              <a:extLst>
                <a:ext uri="{FF2B5EF4-FFF2-40B4-BE49-F238E27FC236}">
                  <a16:creationId xmlns:a16="http://schemas.microsoft.com/office/drawing/2014/main" id="{0069063B-EAEF-4E11-A287-616D3D163D92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09;p79">
              <a:extLst>
                <a:ext uri="{FF2B5EF4-FFF2-40B4-BE49-F238E27FC236}">
                  <a16:creationId xmlns:a16="http://schemas.microsoft.com/office/drawing/2014/main" id="{F5C29D6E-28E2-417A-8A10-657680DFE7BC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10;p79">
              <a:extLst>
                <a:ext uri="{FF2B5EF4-FFF2-40B4-BE49-F238E27FC236}">
                  <a16:creationId xmlns:a16="http://schemas.microsoft.com/office/drawing/2014/main" id="{A1F26A58-6DAB-49F8-A485-A18B698FFFD0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11;p79">
              <a:extLst>
                <a:ext uri="{FF2B5EF4-FFF2-40B4-BE49-F238E27FC236}">
                  <a16:creationId xmlns:a16="http://schemas.microsoft.com/office/drawing/2014/main" id="{CA394EF6-2B39-40F1-897C-70913123B38C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312;p79">
              <a:extLst>
                <a:ext uri="{FF2B5EF4-FFF2-40B4-BE49-F238E27FC236}">
                  <a16:creationId xmlns:a16="http://schemas.microsoft.com/office/drawing/2014/main" id="{3FBEA2E3-A6EF-49A8-8055-7AED97C26634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313;p79">
              <a:extLst>
                <a:ext uri="{FF2B5EF4-FFF2-40B4-BE49-F238E27FC236}">
                  <a16:creationId xmlns:a16="http://schemas.microsoft.com/office/drawing/2014/main" id="{1CFD2974-A752-4184-A5CF-56D64BA8C9F5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314;p79">
              <a:extLst>
                <a:ext uri="{FF2B5EF4-FFF2-40B4-BE49-F238E27FC236}">
                  <a16:creationId xmlns:a16="http://schemas.microsoft.com/office/drawing/2014/main" id="{D30A7240-3E3F-4D6C-8184-1D70790C96AE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315;p79">
              <a:extLst>
                <a:ext uri="{FF2B5EF4-FFF2-40B4-BE49-F238E27FC236}">
                  <a16:creationId xmlns:a16="http://schemas.microsoft.com/office/drawing/2014/main" id="{9BD1A482-AADA-4BCC-8A53-AA05FF6EA4FC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316;p79">
              <a:extLst>
                <a:ext uri="{FF2B5EF4-FFF2-40B4-BE49-F238E27FC236}">
                  <a16:creationId xmlns:a16="http://schemas.microsoft.com/office/drawing/2014/main" id="{16E15D02-858C-494D-A279-CAF49DE20E63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317;p79">
              <a:extLst>
                <a:ext uri="{FF2B5EF4-FFF2-40B4-BE49-F238E27FC236}">
                  <a16:creationId xmlns:a16="http://schemas.microsoft.com/office/drawing/2014/main" id="{CED130E4-8438-45F7-88BD-AF5E7B06AA31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318;p79">
              <a:extLst>
                <a:ext uri="{FF2B5EF4-FFF2-40B4-BE49-F238E27FC236}">
                  <a16:creationId xmlns:a16="http://schemas.microsoft.com/office/drawing/2014/main" id="{B13505AE-E953-42B9-BC1C-375AF38C018A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319;p79">
              <a:extLst>
                <a:ext uri="{FF2B5EF4-FFF2-40B4-BE49-F238E27FC236}">
                  <a16:creationId xmlns:a16="http://schemas.microsoft.com/office/drawing/2014/main" id="{D5E537BC-3B9B-4195-9B62-50EF87C8BD8E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20;p79">
              <a:extLst>
                <a:ext uri="{FF2B5EF4-FFF2-40B4-BE49-F238E27FC236}">
                  <a16:creationId xmlns:a16="http://schemas.microsoft.com/office/drawing/2014/main" id="{C5525A70-7BC8-45FA-98D5-CEF9B415AFCC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21;p79">
              <a:extLst>
                <a:ext uri="{FF2B5EF4-FFF2-40B4-BE49-F238E27FC236}">
                  <a16:creationId xmlns:a16="http://schemas.microsoft.com/office/drawing/2014/main" id="{F3E8A944-4EEE-4331-8024-F298609AB87D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22;p79">
              <a:extLst>
                <a:ext uri="{FF2B5EF4-FFF2-40B4-BE49-F238E27FC236}">
                  <a16:creationId xmlns:a16="http://schemas.microsoft.com/office/drawing/2014/main" id="{9042FBC1-EA39-4DB4-BE2C-DDEC736CBD8A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23;p79">
              <a:extLst>
                <a:ext uri="{FF2B5EF4-FFF2-40B4-BE49-F238E27FC236}">
                  <a16:creationId xmlns:a16="http://schemas.microsoft.com/office/drawing/2014/main" id="{E4728D00-8405-42FA-9CA0-CA82E0B5A691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24;p79">
              <a:extLst>
                <a:ext uri="{FF2B5EF4-FFF2-40B4-BE49-F238E27FC236}">
                  <a16:creationId xmlns:a16="http://schemas.microsoft.com/office/drawing/2014/main" id="{EB71BF43-126F-4D9C-B175-2CAA379AB8D9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25;p79">
              <a:extLst>
                <a:ext uri="{FF2B5EF4-FFF2-40B4-BE49-F238E27FC236}">
                  <a16:creationId xmlns:a16="http://schemas.microsoft.com/office/drawing/2014/main" id="{BBEBA6E9-AFF0-427D-9A19-52318FEA83A8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26;p79">
              <a:extLst>
                <a:ext uri="{FF2B5EF4-FFF2-40B4-BE49-F238E27FC236}">
                  <a16:creationId xmlns:a16="http://schemas.microsoft.com/office/drawing/2014/main" id="{A8C47CE2-0D72-46F0-BBB5-C0560B8758E3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27;p79">
              <a:extLst>
                <a:ext uri="{FF2B5EF4-FFF2-40B4-BE49-F238E27FC236}">
                  <a16:creationId xmlns:a16="http://schemas.microsoft.com/office/drawing/2014/main" id="{B4B809D6-082E-413F-B999-F35BB686F5D7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28;p79">
              <a:extLst>
                <a:ext uri="{FF2B5EF4-FFF2-40B4-BE49-F238E27FC236}">
                  <a16:creationId xmlns:a16="http://schemas.microsoft.com/office/drawing/2014/main" id="{E46013DE-7906-4A5B-A044-1AEE3D25A2A1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29;p79">
              <a:extLst>
                <a:ext uri="{FF2B5EF4-FFF2-40B4-BE49-F238E27FC236}">
                  <a16:creationId xmlns:a16="http://schemas.microsoft.com/office/drawing/2014/main" id="{F54994D1-C457-474E-8EF5-958644A96F4B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30;p79">
              <a:extLst>
                <a:ext uri="{FF2B5EF4-FFF2-40B4-BE49-F238E27FC236}">
                  <a16:creationId xmlns:a16="http://schemas.microsoft.com/office/drawing/2014/main" id="{4F323C2D-8F31-4701-B41F-3ACE5CBF5A5C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31;p79">
              <a:extLst>
                <a:ext uri="{FF2B5EF4-FFF2-40B4-BE49-F238E27FC236}">
                  <a16:creationId xmlns:a16="http://schemas.microsoft.com/office/drawing/2014/main" id="{DAB26D32-71C4-4767-A833-5F610BD8AE82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32;p79">
              <a:extLst>
                <a:ext uri="{FF2B5EF4-FFF2-40B4-BE49-F238E27FC236}">
                  <a16:creationId xmlns:a16="http://schemas.microsoft.com/office/drawing/2014/main" id="{ECFB94F4-F52C-4E63-AB10-5B8B15CD5E96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33;p79">
              <a:extLst>
                <a:ext uri="{FF2B5EF4-FFF2-40B4-BE49-F238E27FC236}">
                  <a16:creationId xmlns:a16="http://schemas.microsoft.com/office/drawing/2014/main" id="{997B3D90-4AD3-4C3C-9E7C-C857C07609A1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34;p79">
              <a:extLst>
                <a:ext uri="{FF2B5EF4-FFF2-40B4-BE49-F238E27FC236}">
                  <a16:creationId xmlns:a16="http://schemas.microsoft.com/office/drawing/2014/main" id="{4541E552-84C2-4BB6-94A5-9B23A3FECDF1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35;p79">
              <a:extLst>
                <a:ext uri="{FF2B5EF4-FFF2-40B4-BE49-F238E27FC236}">
                  <a16:creationId xmlns:a16="http://schemas.microsoft.com/office/drawing/2014/main" id="{E4BDA736-0620-4551-96F0-F21D28E70439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36;p79">
              <a:extLst>
                <a:ext uri="{FF2B5EF4-FFF2-40B4-BE49-F238E27FC236}">
                  <a16:creationId xmlns:a16="http://schemas.microsoft.com/office/drawing/2014/main" id="{635CE46D-0D4D-4EF8-A1E5-1B97A33D9032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337;p79">
              <a:extLst>
                <a:ext uri="{FF2B5EF4-FFF2-40B4-BE49-F238E27FC236}">
                  <a16:creationId xmlns:a16="http://schemas.microsoft.com/office/drawing/2014/main" id="{1593E7C7-BC51-457F-B9BA-803CF7A12469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338;p79">
              <a:extLst>
                <a:ext uri="{FF2B5EF4-FFF2-40B4-BE49-F238E27FC236}">
                  <a16:creationId xmlns:a16="http://schemas.microsoft.com/office/drawing/2014/main" id="{81A52617-3DEB-42C8-8AEE-1FD04E872FD4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339;p79">
              <a:extLst>
                <a:ext uri="{FF2B5EF4-FFF2-40B4-BE49-F238E27FC236}">
                  <a16:creationId xmlns:a16="http://schemas.microsoft.com/office/drawing/2014/main" id="{2188E59E-7354-4538-8AAB-08593B427B5B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340;p79">
              <a:extLst>
                <a:ext uri="{FF2B5EF4-FFF2-40B4-BE49-F238E27FC236}">
                  <a16:creationId xmlns:a16="http://schemas.microsoft.com/office/drawing/2014/main" id="{9A2A09BD-6CF7-448E-A4B6-069A87AF7EB6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341;p79">
              <a:extLst>
                <a:ext uri="{FF2B5EF4-FFF2-40B4-BE49-F238E27FC236}">
                  <a16:creationId xmlns:a16="http://schemas.microsoft.com/office/drawing/2014/main" id="{560CDF03-09A7-4B8B-ADF5-B85965FF7AC0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342;p79">
              <a:extLst>
                <a:ext uri="{FF2B5EF4-FFF2-40B4-BE49-F238E27FC236}">
                  <a16:creationId xmlns:a16="http://schemas.microsoft.com/office/drawing/2014/main" id="{88B90FE5-BBF0-46E8-85DC-EB4D7FBC7764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343;p79">
              <a:extLst>
                <a:ext uri="{FF2B5EF4-FFF2-40B4-BE49-F238E27FC236}">
                  <a16:creationId xmlns:a16="http://schemas.microsoft.com/office/drawing/2014/main" id="{8A7A7ECC-54D7-43F8-A16C-A82C62577412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344;p79">
              <a:extLst>
                <a:ext uri="{FF2B5EF4-FFF2-40B4-BE49-F238E27FC236}">
                  <a16:creationId xmlns:a16="http://schemas.microsoft.com/office/drawing/2014/main" id="{17B95365-2DE7-4020-9A88-AB547C90A999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345;p79">
              <a:extLst>
                <a:ext uri="{FF2B5EF4-FFF2-40B4-BE49-F238E27FC236}">
                  <a16:creationId xmlns:a16="http://schemas.microsoft.com/office/drawing/2014/main" id="{6CA4E501-80EC-41C7-95A6-666642131756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346;p79">
              <a:extLst>
                <a:ext uri="{FF2B5EF4-FFF2-40B4-BE49-F238E27FC236}">
                  <a16:creationId xmlns:a16="http://schemas.microsoft.com/office/drawing/2014/main" id="{B372A402-5B6C-4EC7-B33E-13147488856C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347;p79">
              <a:extLst>
                <a:ext uri="{FF2B5EF4-FFF2-40B4-BE49-F238E27FC236}">
                  <a16:creationId xmlns:a16="http://schemas.microsoft.com/office/drawing/2014/main" id="{2C01FF2B-0F42-4456-A11D-4F1B56A66E7F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348;p79">
              <a:extLst>
                <a:ext uri="{FF2B5EF4-FFF2-40B4-BE49-F238E27FC236}">
                  <a16:creationId xmlns:a16="http://schemas.microsoft.com/office/drawing/2014/main" id="{297148A3-AB48-43A5-AF83-6B82113A1A55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349;p79">
              <a:extLst>
                <a:ext uri="{FF2B5EF4-FFF2-40B4-BE49-F238E27FC236}">
                  <a16:creationId xmlns:a16="http://schemas.microsoft.com/office/drawing/2014/main" id="{27B93287-B83A-4C0D-B311-97978A109481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350;p79">
              <a:extLst>
                <a:ext uri="{FF2B5EF4-FFF2-40B4-BE49-F238E27FC236}">
                  <a16:creationId xmlns:a16="http://schemas.microsoft.com/office/drawing/2014/main" id="{64B9324C-D312-46C5-849A-32DC0920FA03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351;p79">
              <a:extLst>
                <a:ext uri="{FF2B5EF4-FFF2-40B4-BE49-F238E27FC236}">
                  <a16:creationId xmlns:a16="http://schemas.microsoft.com/office/drawing/2014/main" id="{3A681527-E7B4-49E6-960A-5E4B7FF923EC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352;p79">
              <a:extLst>
                <a:ext uri="{FF2B5EF4-FFF2-40B4-BE49-F238E27FC236}">
                  <a16:creationId xmlns:a16="http://schemas.microsoft.com/office/drawing/2014/main" id="{08DDCBE8-708B-4F9D-B080-1454DB95C936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353;p79">
              <a:extLst>
                <a:ext uri="{FF2B5EF4-FFF2-40B4-BE49-F238E27FC236}">
                  <a16:creationId xmlns:a16="http://schemas.microsoft.com/office/drawing/2014/main" id="{8C644584-003D-4054-8BDA-16EEED461E74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354;p79">
              <a:extLst>
                <a:ext uri="{FF2B5EF4-FFF2-40B4-BE49-F238E27FC236}">
                  <a16:creationId xmlns:a16="http://schemas.microsoft.com/office/drawing/2014/main" id="{B86DC965-25BF-4471-9170-A4C0AA2D1FF3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355;p79">
              <a:extLst>
                <a:ext uri="{FF2B5EF4-FFF2-40B4-BE49-F238E27FC236}">
                  <a16:creationId xmlns:a16="http://schemas.microsoft.com/office/drawing/2014/main" id="{863703E8-1462-4693-9931-1541C34C89EE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356;p79">
              <a:extLst>
                <a:ext uri="{FF2B5EF4-FFF2-40B4-BE49-F238E27FC236}">
                  <a16:creationId xmlns:a16="http://schemas.microsoft.com/office/drawing/2014/main" id="{2B8357BF-C1F1-43A5-842F-9E9C8EF6BAC8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357;p79">
              <a:extLst>
                <a:ext uri="{FF2B5EF4-FFF2-40B4-BE49-F238E27FC236}">
                  <a16:creationId xmlns:a16="http://schemas.microsoft.com/office/drawing/2014/main" id="{505D15EA-C98B-44D1-87FD-DCC905611C2A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358;p79">
              <a:extLst>
                <a:ext uri="{FF2B5EF4-FFF2-40B4-BE49-F238E27FC236}">
                  <a16:creationId xmlns:a16="http://schemas.microsoft.com/office/drawing/2014/main" id="{34A85FFD-F145-49D3-A382-688A7E9D488C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359;p79">
              <a:extLst>
                <a:ext uri="{FF2B5EF4-FFF2-40B4-BE49-F238E27FC236}">
                  <a16:creationId xmlns:a16="http://schemas.microsoft.com/office/drawing/2014/main" id="{24B60C09-E7FB-4650-9A79-6D1D28C43553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360;p79">
              <a:extLst>
                <a:ext uri="{FF2B5EF4-FFF2-40B4-BE49-F238E27FC236}">
                  <a16:creationId xmlns:a16="http://schemas.microsoft.com/office/drawing/2014/main" id="{CB9A48C1-E8DD-4568-8B90-C1BAA61FAD28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361;p79">
              <a:extLst>
                <a:ext uri="{FF2B5EF4-FFF2-40B4-BE49-F238E27FC236}">
                  <a16:creationId xmlns:a16="http://schemas.microsoft.com/office/drawing/2014/main" id="{214BB0D8-D768-4CEC-82C3-5D604257899A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362;p79">
              <a:extLst>
                <a:ext uri="{FF2B5EF4-FFF2-40B4-BE49-F238E27FC236}">
                  <a16:creationId xmlns:a16="http://schemas.microsoft.com/office/drawing/2014/main" id="{162A74E2-F358-4AE3-A220-1099A8CEEC15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363;p79">
              <a:extLst>
                <a:ext uri="{FF2B5EF4-FFF2-40B4-BE49-F238E27FC236}">
                  <a16:creationId xmlns:a16="http://schemas.microsoft.com/office/drawing/2014/main" id="{571D7AD0-57E3-4E43-886F-D6C5113012FA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364;p79">
              <a:extLst>
                <a:ext uri="{FF2B5EF4-FFF2-40B4-BE49-F238E27FC236}">
                  <a16:creationId xmlns:a16="http://schemas.microsoft.com/office/drawing/2014/main" id="{77ADF91D-8593-447E-ABD2-24DBD42F6AE1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365;p79">
              <a:extLst>
                <a:ext uri="{FF2B5EF4-FFF2-40B4-BE49-F238E27FC236}">
                  <a16:creationId xmlns:a16="http://schemas.microsoft.com/office/drawing/2014/main" id="{B70FA3FE-F8F7-4ABC-B537-5C8BF0091E0C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366;p79">
              <a:extLst>
                <a:ext uri="{FF2B5EF4-FFF2-40B4-BE49-F238E27FC236}">
                  <a16:creationId xmlns:a16="http://schemas.microsoft.com/office/drawing/2014/main" id="{581B332B-72C0-4BE6-95B6-7F0C903075DF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367;p79">
              <a:extLst>
                <a:ext uri="{FF2B5EF4-FFF2-40B4-BE49-F238E27FC236}">
                  <a16:creationId xmlns:a16="http://schemas.microsoft.com/office/drawing/2014/main" id="{B08C85A2-45FD-4D80-87BD-33A02ED3C21B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368;p79">
              <a:extLst>
                <a:ext uri="{FF2B5EF4-FFF2-40B4-BE49-F238E27FC236}">
                  <a16:creationId xmlns:a16="http://schemas.microsoft.com/office/drawing/2014/main" id="{3B4CF78A-957A-4A4C-B47C-E737FC63B693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369;p79">
              <a:extLst>
                <a:ext uri="{FF2B5EF4-FFF2-40B4-BE49-F238E27FC236}">
                  <a16:creationId xmlns:a16="http://schemas.microsoft.com/office/drawing/2014/main" id="{47A1A44C-C522-44C2-85E8-E64564C48F8B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370;p79">
              <a:extLst>
                <a:ext uri="{FF2B5EF4-FFF2-40B4-BE49-F238E27FC236}">
                  <a16:creationId xmlns:a16="http://schemas.microsoft.com/office/drawing/2014/main" id="{C3209ACF-F311-4F48-837D-E5DEDEE1FF5D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371;p79">
              <a:extLst>
                <a:ext uri="{FF2B5EF4-FFF2-40B4-BE49-F238E27FC236}">
                  <a16:creationId xmlns:a16="http://schemas.microsoft.com/office/drawing/2014/main" id="{4FD1D0E1-9505-4FA0-A5F2-2E7EEF891029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372;p79">
              <a:extLst>
                <a:ext uri="{FF2B5EF4-FFF2-40B4-BE49-F238E27FC236}">
                  <a16:creationId xmlns:a16="http://schemas.microsoft.com/office/drawing/2014/main" id="{061070F0-508D-4641-87C9-D073D95C06A0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373;p79">
              <a:extLst>
                <a:ext uri="{FF2B5EF4-FFF2-40B4-BE49-F238E27FC236}">
                  <a16:creationId xmlns:a16="http://schemas.microsoft.com/office/drawing/2014/main" id="{7F18A56D-E823-41D7-BF49-8C3203F2D967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374;p79">
              <a:extLst>
                <a:ext uri="{FF2B5EF4-FFF2-40B4-BE49-F238E27FC236}">
                  <a16:creationId xmlns:a16="http://schemas.microsoft.com/office/drawing/2014/main" id="{2AF685FE-A277-4008-A280-E5B58E4F3EA9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375;p79">
              <a:extLst>
                <a:ext uri="{FF2B5EF4-FFF2-40B4-BE49-F238E27FC236}">
                  <a16:creationId xmlns:a16="http://schemas.microsoft.com/office/drawing/2014/main" id="{8CB47DE1-6D4D-45DE-B1E5-8EECE0BF3770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376;p79">
              <a:extLst>
                <a:ext uri="{FF2B5EF4-FFF2-40B4-BE49-F238E27FC236}">
                  <a16:creationId xmlns:a16="http://schemas.microsoft.com/office/drawing/2014/main" id="{FAF4E0B8-B74E-4905-A003-294EAE4656D7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377;p79">
              <a:extLst>
                <a:ext uri="{FF2B5EF4-FFF2-40B4-BE49-F238E27FC236}">
                  <a16:creationId xmlns:a16="http://schemas.microsoft.com/office/drawing/2014/main" id="{B9C9EBBA-28B7-4DCB-B3AF-FC5F79629469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378;p79">
              <a:extLst>
                <a:ext uri="{FF2B5EF4-FFF2-40B4-BE49-F238E27FC236}">
                  <a16:creationId xmlns:a16="http://schemas.microsoft.com/office/drawing/2014/main" id="{ED07D50B-FAC0-4AD4-9D8D-D3BD27A08610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379;p79">
              <a:extLst>
                <a:ext uri="{FF2B5EF4-FFF2-40B4-BE49-F238E27FC236}">
                  <a16:creationId xmlns:a16="http://schemas.microsoft.com/office/drawing/2014/main" id="{66EB8FC8-5B75-4A86-87B7-39FFD8731447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380;p79">
              <a:extLst>
                <a:ext uri="{FF2B5EF4-FFF2-40B4-BE49-F238E27FC236}">
                  <a16:creationId xmlns:a16="http://schemas.microsoft.com/office/drawing/2014/main" id="{3535EFF1-CD59-4FE2-B3E4-EF4A07286879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381;p79">
              <a:extLst>
                <a:ext uri="{FF2B5EF4-FFF2-40B4-BE49-F238E27FC236}">
                  <a16:creationId xmlns:a16="http://schemas.microsoft.com/office/drawing/2014/main" id="{43F02115-01AF-438B-AF7B-00BEA4F280DA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382;p79">
              <a:extLst>
                <a:ext uri="{FF2B5EF4-FFF2-40B4-BE49-F238E27FC236}">
                  <a16:creationId xmlns:a16="http://schemas.microsoft.com/office/drawing/2014/main" id="{CB9872B5-EDE0-461F-B4F5-69D3CA14CCD0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383;p79">
              <a:extLst>
                <a:ext uri="{FF2B5EF4-FFF2-40B4-BE49-F238E27FC236}">
                  <a16:creationId xmlns:a16="http://schemas.microsoft.com/office/drawing/2014/main" id="{892DB54E-D596-47FE-AE66-618CC21A6C0D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384;p79">
              <a:extLst>
                <a:ext uri="{FF2B5EF4-FFF2-40B4-BE49-F238E27FC236}">
                  <a16:creationId xmlns:a16="http://schemas.microsoft.com/office/drawing/2014/main" id="{6F5172F5-8C5F-4052-8552-1EA86013CB9F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385;p79">
              <a:extLst>
                <a:ext uri="{FF2B5EF4-FFF2-40B4-BE49-F238E27FC236}">
                  <a16:creationId xmlns:a16="http://schemas.microsoft.com/office/drawing/2014/main" id="{EA2C9612-42AE-42FF-930D-4DACF52E06BA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386;p79">
              <a:extLst>
                <a:ext uri="{FF2B5EF4-FFF2-40B4-BE49-F238E27FC236}">
                  <a16:creationId xmlns:a16="http://schemas.microsoft.com/office/drawing/2014/main" id="{A1986258-3324-45DA-90F8-F6B2A4FFCC03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387;p79">
              <a:extLst>
                <a:ext uri="{FF2B5EF4-FFF2-40B4-BE49-F238E27FC236}">
                  <a16:creationId xmlns:a16="http://schemas.microsoft.com/office/drawing/2014/main" id="{9D72C7E2-39FF-4136-9675-9B30B962E781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388;p79">
              <a:extLst>
                <a:ext uri="{FF2B5EF4-FFF2-40B4-BE49-F238E27FC236}">
                  <a16:creationId xmlns:a16="http://schemas.microsoft.com/office/drawing/2014/main" id="{AF7C4058-CB34-4104-BFB5-C14204EEEDD2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389;p79">
              <a:extLst>
                <a:ext uri="{FF2B5EF4-FFF2-40B4-BE49-F238E27FC236}">
                  <a16:creationId xmlns:a16="http://schemas.microsoft.com/office/drawing/2014/main" id="{8D0FBE1D-99C0-49FF-A653-73025A39FB2B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390;p79">
              <a:extLst>
                <a:ext uri="{FF2B5EF4-FFF2-40B4-BE49-F238E27FC236}">
                  <a16:creationId xmlns:a16="http://schemas.microsoft.com/office/drawing/2014/main" id="{15DDCCB6-C300-4E18-8765-96F15C8ADB9F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391;p79">
              <a:extLst>
                <a:ext uri="{FF2B5EF4-FFF2-40B4-BE49-F238E27FC236}">
                  <a16:creationId xmlns:a16="http://schemas.microsoft.com/office/drawing/2014/main" id="{7678022F-8E50-409C-8B09-1FA3048480D6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392;p79">
              <a:extLst>
                <a:ext uri="{FF2B5EF4-FFF2-40B4-BE49-F238E27FC236}">
                  <a16:creationId xmlns:a16="http://schemas.microsoft.com/office/drawing/2014/main" id="{316CECA1-6518-49E3-8397-23811D439346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393;p79">
              <a:extLst>
                <a:ext uri="{FF2B5EF4-FFF2-40B4-BE49-F238E27FC236}">
                  <a16:creationId xmlns:a16="http://schemas.microsoft.com/office/drawing/2014/main" id="{AA3FDD00-1CA5-4C62-85DC-9198BD1AC0FF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394;p79">
              <a:extLst>
                <a:ext uri="{FF2B5EF4-FFF2-40B4-BE49-F238E27FC236}">
                  <a16:creationId xmlns:a16="http://schemas.microsoft.com/office/drawing/2014/main" id="{4614E4DE-0F8B-44DC-A291-ADB8AFD5EC70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395;p79">
              <a:extLst>
                <a:ext uri="{FF2B5EF4-FFF2-40B4-BE49-F238E27FC236}">
                  <a16:creationId xmlns:a16="http://schemas.microsoft.com/office/drawing/2014/main" id="{8AB556C3-0A89-42FA-8AD1-ECDC4BDB6208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396;p79">
              <a:extLst>
                <a:ext uri="{FF2B5EF4-FFF2-40B4-BE49-F238E27FC236}">
                  <a16:creationId xmlns:a16="http://schemas.microsoft.com/office/drawing/2014/main" id="{679CAA2A-9D53-4B3E-ABD9-2A9F2ACC9929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397;p79">
              <a:extLst>
                <a:ext uri="{FF2B5EF4-FFF2-40B4-BE49-F238E27FC236}">
                  <a16:creationId xmlns:a16="http://schemas.microsoft.com/office/drawing/2014/main" id="{13DBD7B4-1CA6-40B1-A29B-5E849E67C74A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398;p79">
              <a:extLst>
                <a:ext uri="{FF2B5EF4-FFF2-40B4-BE49-F238E27FC236}">
                  <a16:creationId xmlns:a16="http://schemas.microsoft.com/office/drawing/2014/main" id="{C7D47111-0273-4272-926E-05487BFA0E3C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399;p79">
              <a:extLst>
                <a:ext uri="{FF2B5EF4-FFF2-40B4-BE49-F238E27FC236}">
                  <a16:creationId xmlns:a16="http://schemas.microsoft.com/office/drawing/2014/main" id="{0B1CE709-60A4-46B0-AE1F-9A8AA2A2357F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400;p79">
              <a:extLst>
                <a:ext uri="{FF2B5EF4-FFF2-40B4-BE49-F238E27FC236}">
                  <a16:creationId xmlns:a16="http://schemas.microsoft.com/office/drawing/2014/main" id="{0BA86879-75E9-44F4-9315-6505BFD4DC25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401;p79">
              <a:extLst>
                <a:ext uri="{FF2B5EF4-FFF2-40B4-BE49-F238E27FC236}">
                  <a16:creationId xmlns:a16="http://schemas.microsoft.com/office/drawing/2014/main" id="{43240EF1-5DC8-4DE6-B673-F6B7EF8F851A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402;p79">
              <a:extLst>
                <a:ext uri="{FF2B5EF4-FFF2-40B4-BE49-F238E27FC236}">
                  <a16:creationId xmlns:a16="http://schemas.microsoft.com/office/drawing/2014/main" id="{1EA2FA50-80EF-490F-B2C3-0D7170B6CA9D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403;p79">
              <a:extLst>
                <a:ext uri="{FF2B5EF4-FFF2-40B4-BE49-F238E27FC236}">
                  <a16:creationId xmlns:a16="http://schemas.microsoft.com/office/drawing/2014/main" id="{50636841-9BA3-4A9C-B078-48D03AFAFCCD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404;p79">
              <a:extLst>
                <a:ext uri="{FF2B5EF4-FFF2-40B4-BE49-F238E27FC236}">
                  <a16:creationId xmlns:a16="http://schemas.microsoft.com/office/drawing/2014/main" id="{FA4FC0BB-D2F1-4DF7-A728-0D499394D4BA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405;p79">
              <a:extLst>
                <a:ext uri="{FF2B5EF4-FFF2-40B4-BE49-F238E27FC236}">
                  <a16:creationId xmlns:a16="http://schemas.microsoft.com/office/drawing/2014/main" id="{7B927C8B-27F9-46F1-B2FC-90DA60CBD1AD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406;p79">
              <a:extLst>
                <a:ext uri="{FF2B5EF4-FFF2-40B4-BE49-F238E27FC236}">
                  <a16:creationId xmlns:a16="http://schemas.microsoft.com/office/drawing/2014/main" id="{C8E3B1BB-53B2-4FDA-84B7-6E59D3295EF6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407;p79">
              <a:extLst>
                <a:ext uri="{FF2B5EF4-FFF2-40B4-BE49-F238E27FC236}">
                  <a16:creationId xmlns:a16="http://schemas.microsoft.com/office/drawing/2014/main" id="{42CE5897-1597-4F1F-B94D-745AB7C802A9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408;p79">
              <a:extLst>
                <a:ext uri="{FF2B5EF4-FFF2-40B4-BE49-F238E27FC236}">
                  <a16:creationId xmlns:a16="http://schemas.microsoft.com/office/drawing/2014/main" id="{B2246E0C-BBE2-4EB5-A8AF-5B081D20BA0B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409;p79">
              <a:extLst>
                <a:ext uri="{FF2B5EF4-FFF2-40B4-BE49-F238E27FC236}">
                  <a16:creationId xmlns:a16="http://schemas.microsoft.com/office/drawing/2014/main" id="{1B8D36DE-4A48-47BD-B9A4-E657FF91C445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410;p79">
              <a:extLst>
                <a:ext uri="{FF2B5EF4-FFF2-40B4-BE49-F238E27FC236}">
                  <a16:creationId xmlns:a16="http://schemas.microsoft.com/office/drawing/2014/main" id="{AEB20A40-A1FD-4D09-B9BA-3D23180BA715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411;p79">
              <a:extLst>
                <a:ext uri="{FF2B5EF4-FFF2-40B4-BE49-F238E27FC236}">
                  <a16:creationId xmlns:a16="http://schemas.microsoft.com/office/drawing/2014/main" id="{BF5AA4B9-3EEA-4D77-8CBD-45AECEABD61F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412;p79">
              <a:extLst>
                <a:ext uri="{FF2B5EF4-FFF2-40B4-BE49-F238E27FC236}">
                  <a16:creationId xmlns:a16="http://schemas.microsoft.com/office/drawing/2014/main" id="{AC3CE204-8753-448E-962A-950C94145E70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413;p79">
              <a:extLst>
                <a:ext uri="{FF2B5EF4-FFF2-40B4-BE49-F238E27FC236}">
                  <a16:creationId xmlns:a16="http://schemas.microsoft.com/office/drawing/2014/main" id="{D6035B60-5FD9-430B-8EE6-B56088A24307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414;p79">
              <a:extLst>
                <a:ext uri="{FF2B5EF4-FFF2-40B4-BE49-F238E27FC236}">
                  <a16:creationId xmlns:a16="http://schemas.microsoft.com/office/drawing/2014/main" id="{DD7A8953-7851-4535-85C2-AE75477FB43A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415;p79">
              <a:extLst>
                <a:ext uri="{FF2B5EF4-FFF2-40B4-BE49-F238E27FC236}">
                  <a16:creationId xmlns:a16="http://schemas.microsoft.com/office/drawing/2014/main" id="{2B9F142E-64F2-4794-A49C-59063CC9729F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416;p79">
              <a:extLst>
                <a:ext uri="{FF2B5EF4-FFF2-40B4-BE49-F238E27FC236}">
                  <a16:creationId xmlns:a16="http://schemas.microsoft.com/office/drawing/2014/main" id="{1546C928-4FBB-4B27-BDF0-4FE8DC479374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417;p79">
              <a:extLst>
                <a:ext uri="{FF2B5EF4-FFF2-40B4-BE49-F238E27FC236}">
                  <a16:creationId xmlns:a16="http://schemas.microsoft.com/office/drawing/2014/main" id="{3B118BC2-CA63-40E1-8A16-1203C5ED25B0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418;p79">
              <a:extLst>
                <a:ext uri="{FF2B5EF4-FFF2-40B4-BE49-F238E27FC236}">
                  <a16:creationId xmlns:a16="http://schemas.microsoft.com/office/drawing/2014/main" id="{E32014A7-5619-4178-A2D6-D7ECC04A9428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419;p79">
              <a:extLst>
                <a:ext uri="{FF2B5EF4-FFF2-40B4-BE49-F238E27FC236}">
                  <a16:creationId xmlns:a16="http://schemas.microsoft.com/office/drawing/2014/main" id="{1034263B-A4C8-4501-AB36-0E1E9E1F2753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420;p79">
              <a:extLst>
                <a:ext uri="{FF2B5EF4-FFF2-40B4-BE49-F238E27FC236}">
                  <a16:creationId xmlns:a16="http://schemas.microsoft.com/office/drawing/2014/main" id="{9A44E829-A7D5-46C0-8850-B6F8585AF528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421;p79">
              <a:extLst>
                <a:ext uri="{FF2B5EF4-FFF2-40B4-BE49-F238E27FC236}">
                  <a16:creationId xmlns:a16="http://schemas.microsoft.com/office/drawing/2014/main" id="{7CDEBE46-6A97-44C4-855A-71A80F596AB1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422;p79">
              <a:extLst>
                <a:ext uri="{FF2B5EF4-FFF2-40B4-BE49-F238E27FC236}">
                  <a16:creationId xmlns:a16="http://schemas.microsoft.com/office/drawing/2014/main" id="{D7245B36-E678-4261-8CF9-DD130BE8C3F0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423;p79">
              <a:extLst>
                <a:ext uri="{FF2B5EF4-FFF2-40B4-BE49-F238E27FC236}">
                  <a16:creationId xmlns:a16="http://schemas.microsoft.com/office/drawing/2014/main" id="{89043AE2-AFBD-49DC-8EFF-2DA2E00CC6D2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424;p79">
              <a:extLst>
                <a:ext uri="{FF2B5EF4-FFF2-40B4-BE49-F238E27FC236}">
                  <a16:creationId xmlns:a16="http://schemas.microsoft.com/office/drawing/2014/main" id="{F76736F3-C686-49CF-97A1-CE748C9AA827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425;p79">
              <a:extLst>
                <a:ext uri="{FF2B5EF4-FFF2-40B4-BE49-F238E27FC236}">
                  <a16:creationId xmlns:a16="http://schemas.microsoft.com/office/drawing/2014/main" id="{D53E02CE-D270-4EE6-8077-9F50484DAAD7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426;p79">
              <a:extLst>
                <a:ext uri="{FF2B5EF4-FFF2-40B4-BE49-F238E27FC236}">
                  <a16:creationId xmlns:a16="http://schemas.microsoft.com/office/drawing/2014/main" id="{55DDF702-3A1D-48D4-9C9C-89E1A315B6BB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427;p79">
              <a:extLst>
                <a:ext uri="{FF2B5EF4-FFF2-40B4-BE49-F238E27FC236}">
                  <a16:creationId xmlns:a16="http://schemas.microsoft.com/office/drawing/2014/main" id="{B582CDD1-83B0-4D94-8F5A-EDEB6C5FC2A6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428;p79">
              <a:extLst>
                <a:ext uri="{FF2B5EF4-FFF2-40B4-BE49-F238E27FC236}">
                  <a16:creationId xmlns:a16="http://schemas.microsoft.com/office/drawing/2014/main" id="{3B06BA63-80BF-4562-A4E2-D897330DBA91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429;p79">
              <a:extLst>
                <a:ext uri="{FF2B5EF4-FFF2-40B4-BE49-F238E27FC236}">
                  <a16:creationId xmlns:a16="http://schemas.microsoft.com/office/drawing/2014/main" id="{B2DBCA7F-72DB-4EE4-8DB8-083ED64CA2BB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430;p79">
              <a:extLst>
                <a:ext uri="{FF2B5EF4-FFF2-40B4-BE49-F238E27FC236}">
                  <a16:creationId xmlns:a16="http://schemas.microsoft.com/office/drawing/2014/main" id="{C4F7D02A-8495-40F4-A451-CFCA0902D295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431;p79">
              <a:extLst>
                <a:ext uri="{FF2B5EF4-FFF2-40B4-BE49-F238E27FC236}">
                  <a16:creationId xmlns:a16="http://schemas.microsoft.com/office/drawing/2014/main" id="{EB912D2E-E276-4A5A-B23A-3CA01F6A7BA3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432;p79">
              <a:extLst>
                <a:ext uri="{FF2B5EF4-FFF2-40B4-BE49-F238E27FC236}">
                  <a16:creationId xmlns:a16="http://schemas.microsoft.com/office/drawing/2014/main" id="{32A1470B-E748-4BCB-A1C4-3F317F0BA8B0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433;p79">
              <a:extLst>
                <a:ext uri="{FF2B5EF4-FFF2-40B4-BE49-F238E27FC236}">
                  <a16:creationId xmlns:a16="http://schemas.microsoft.com/office/drawing/2014/main" id="{BA322AD6-19F8-454F-978D-B4A792004D02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434;p79">
              <a:extLst>
                <a:ext uri="{FF2B5EF4-FFF2-40B4-BE49-F238E27FC236}">
                  <a16:creationId xmlns:a16="http://schemas.microsoft.com/office/drawing/2014/main" id="{89BFE958-7B56-4C05-AD8E-FFD70A658011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435;p79">
              <a:extLst>
                <a:ext uri="{FF2B5EF4-FFF2-40B4-BE49-F238E27FC236}">
                  <a16:creationId xmlns:a16="http://schemas.microsoft.com/office/drawing/2014/main" id="{80E277D6-8762-4562-80B5-25C6FD2B86ED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436;p79">
              <a:extLst>
                <a:ext uri="{FF2B5EF4-FFF2-40B4-BE49-F238E27FC236}">
                  <a16:creationId xmlns:a16="http://schemas.microsoft.com/office/drawing/2014/main" id="{7313C71E-9070-4875-B9C0-AA497EE59429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437;p79">
              <a:extLst>
                <a:ext uri="{FF2B5EF4-FFF2-40B4-BE49-F238E27FC236}">
                  <a16:creationId xmlns:a16="http://schemas.microsoft.com/office/drawing/2014/main" id="{642961CA-FAAF-4F76-9725-7ECEDD91F757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438;p79">
              <a:extLst>
                <a:ext uri="{FF2B5EF4-FFF2-40B4-BE49-F238E27FC236}">
                  <a16:creationId xmlns:a16="http://schemas.microsoft.com/office/drawing/2014/main" id="{90F763D3-A7E4-4D44-B6D8-EA4D130B67A2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439;p79">
              <a:extLst>
                <a:ext uri="{FF2B5EF4-FFF2-40B4-BE49-F238E27FC236}">
                  <a16:creationId xmlns:a16="http://schemas.microsoft.com/office/drawing/2014/main" id="{882F36BF-4145-478B-8AC2-BAC3CCF506F4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440;p79">
              <a:extLst>
                <a:ext uri="{FF2B5EF4-FFF2-40B4-BE49-F238E27FC236}">
                  <a16:creationId xmlns:a16="http://schemas.microsoft.com/office/drawing/2014/main" id="{771FCA72-8C78-4AA2-845B-A2BFBD501C8A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441;p79">
              <a:extLst>
                <a:ext uri="{FF2B5EF4-FFF2-40B4-BE49-F238E27FC236}">
                  <a16:creationId xmlns:a16="http://schemas.microsoft.com/office/drawing/2014/main" id="{CC3ABD4E-80DF-40ED-97BD-9D01CD7306C6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442;p79">
              <a:extLst>
                <a:ext uri="{FF2B5EF4-FFF2-40B4-BE49-F238E27FC236}">
                  <a16:creationId xmlns:a16="http://schemas.microsoft.com/office/drawing/2014/main" id="{063A673E-495F-4C51-98B2-457677209C77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443;p79">
              <a:extLst>
                <a:ext uri="{FF2B5EF4-FFF2-40B4-BE49-F238E27FC236}">
                  <a16:creationId xmlns:a16="http://schemas.microsoft.com/office/drawing/2014/main" id="{1D28DC0A-B8A7-4824-8273-944D635E3B40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444;p79">
              <a:extLst>
                <a:ext uri="{FF2B5EF4-FFF2-40B4-BE49-F238E27FC236}">
                  <a16:creationId xmlns:a16="http://schemas.microsoft.com/office/drawing/2014/main" id="{B4B515E6-9DD4-4578-85C7-4D542C17FFF1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445;p79">
              <a:extLst>
                <a:ext uri="{FF2B5EF4-FFF2-40B4-BE49-F238E27FC236}">
                  <a16:creationId xmlns:a16="http://schemas.microsoft.com/office/drawing/2014/main" id="{D4F8F058-97DE-44A0-91CE-842C8FDD0622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446;p79">
              <a:extLst>
                <a:ext uri="{FF2B5EF4-FFF2-40B4-BE49-F238E27FC236}">
                  <a16:creationId xmlns:a16="http://schemas.microsoft.com/office/drawing/2014/main" id="{29A5E638-040B-4EBE-A3CF-8956845EBECC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447;p79">
              <a:extLst>
                <a:ext uri="{FF2B5EF4-FFF2-40B4-BE49-F238E27FC236}">
                  <a16:creationId xmlns:a16="http://schemas.microsoft.com/office/drawing/2014/main" id="{C6B48C98-4764-4BBD-B081-8E7231751E3A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448;p79">
              <a:extLst>
                <a:ext uri="{FF2B5EF4-FFF2-40B4-BE49-F238E27FC236}">
                  <a16:creationId xmlns:a16="http://schemas.microsoft.com/office/drawing/2014/main" id="{85614127-7A21-4C88-9D16-634E06B7050C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449;p79">
              <a:extLst>
                <a:ext uri="{FF2B5EF4-FFF2-40B4-BE49-F238E27FC236}">
                  <a16:creationId xmlns:a16="http://schemas.microsoft.com/office/drawing/2014/main" id="{FFDCDADF-7087-4AF1-9DB0-02A7F8D19A02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450;p79">
              <a:extLst>
                <a:ext uri="{FF2B5EF4-FFF2-40B4-BE49-F238E27FC236}">
                  <a16:creationId xmlns:a16="http://schemas.microsoft.com/office/drawing/2014/main" id="{0D060F8B-2469-4403-85B1-B4C222A88978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451;p79">
              <a:extLst>
                <a:ext uri="{FF2B5EF4-FFF2-40B4-BE49-F238E27FC236}">
                  <a16:creationId xmlns:a16="http://schemas.microsoft.com/office/drawing/2014/main" id="{9486A0B9-15FF-44FD-924C-3384E24CC974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452;p79">
              <a:extLst>
                <a:ext uri="{FF2B5EF4-FFF2-40B4-BE49-F238E27FC236}">
                  <a16:creationId xmlns:a16="http://schemas.microsoft.com/office/drawing/2014/main" id="{504D9421-A758-4CC1-9610-91E6A6B4ED89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453;p79">
              <a:extLst>
                <a:ext uri="{FF2B5EF4-FFF2-40B4-BE49-F238E27FC236}">
                  <a16:creationId xmlns:a16="http://schemas.microsoft.com/office/drawing/2014/main" id="{7A924C3E-9E82-48B2-B9BF-A443566847B8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454;p79">
              <a:extLst>
                <a:ext uri="{FF2B5EF4-FFF2-40B4-BE49-F238E27FC236}">
                  <a16:creationId xmlns:a16="http://schemas.microsoft.com/office/drawing/2014/main" id="{A6193E5F-C94A-40ED-864D-E2D2898CDE49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455;p79">
              <a:extLst>
                <a:ext uri="{FF2B5EF4-FFF2-40B4-BE49-F238E27FC236}">
                  <a16:creationId xmlns:a16="http://schemas.microsoft.com/office/drawing/2014/main" id="{9D94D02B-B2A6-400A-AE4A-227379356E48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456;p79">
              <a:extLst>
                <a:ext uri="{FF2B5EF4-FFF2-40B4-BE49-F238E27FC236}">
                  <a16:creationId xmlns:a16="http://schemas.microsoft.com/office/drawing/2014/main" id="{C87528AF-51B2-4F38-B183-BEFD4CA4D11E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457;p79">
              <a:extLst>
                <a:ext uri="{FF2B5EF4-FFF2-40B4-BE49-F238E27FC236}">
                  <a16:creationId xmlns:a16="http://schemas.microsoft.com/office/drawing/2014/main" id="{E08DD37B-40E7-4CFF-8581-F73D2450D2F9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458;p79">
              <a:extLst>
                <a:ext uri="{FF2B5EF4-FFF2-40B4-BE49-F238E27FC236}">
                  <a16:creationId xmlns:a16="http://schemas.microsoft.com/office/drawing/2014/main" id="{31792927-AF6E-4E7D-B3FA-F837B1AD0F56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459;p79">
              <a:extLst>
                <a:ext uri="{FF2B5EF4-FFF2-40B4-BE49-F238E27FC236}">
                  <a16:creationId xmlns:a16="http://schemas.microsoft.com/office/drawing/2014/main" id="{D7DAA627-387C-4D5E-8DB1-75D106F29902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460;p79">
              <a:extLst>
                <a:ext uri="{FF2B5EF4-FFF2-40B4-BE49-F238E27FC236}">
                  <a16:creationId xmlns:a16="http://schemas.microsoft.com/office/drawing/2014/main" id="{B92E325D-439D-4BD0-AFDF-9A20ACF73980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461;p79">
              <a:extLst>
                <a:ext uri="{FF2B5EF4-FFF2-40B4-BE49-F238E27FC236}">
                  <a16:creationId xmlns:a16="http://schemas.microsoft.com/office/drawing/2014/main" id="{8DF8E767-5EF1-4395-B230-042E48A6F808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462;p79">
              <a:extLst>
                <a:ext uri="{FF2B5EF4-FFF2-40B4-BE49-F238E27FC236}">
                  <a16:creationId xmlns:a16="http://schemas.microsoft.com/office/drawing/2014/main" id="{C0F33ACA-761B-4A26-94CC-CAFDEAE85DC6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463;p79">
              <a:extLst>
                <a:ext uri="{FF2B5EF4-FFF2-40B4-BE49-F238E27FC236}">
                  <a16:creationId xmlns:a16="http://schemas.microsoft.com/office/drawing/2014/main" id="{F155628C-6EFC-4941-B7A2-2F958E3741B3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464;p79">
              <a:extLst>
                <a:ext uri="{FF2B5EF4-FFF2-40B4-BE49-F238E27FC236}">
                  <a16:creationId xmlns:a16="http://schemas.microsoft.com/office/drawing/2014/main" id="{B05D0422-9BF2-4BF6-BE06-955845AFF4B0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465;p79">
              <a:extLst>
                <a:ext uri="{FF2B5EF4-FFF2-40B4-BE49-F238E27FC236}">
                  <a16:creationId xmlns:a16="http://schemas.microsoft.com/office/drawing/2014/main" id="{B98DB8BB-3AAB-4FA5-BAFC-DA62BB2328C0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466;p79">
              <a:extLst>
                <a:ext uri="{FF2B5EF4-FFF2-40B4-BE49-F238E27FC236}">
                  <a16:creationId xmlns:a16="http://schemas.microsoft.com/office/drawing/2014/main" id="{A0EDF407-44D6-43D2-9DFA-5F7B0C4F92F0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467;p79">
              <a:extLst>
                <a:ext uri="{FF2B5EF4-FFF2-40B4-BE49-F238E27FC236}">
                  <a16:creationId xmlns:a16="http://schemas.microsoft.com/office/drawing/2014/main" id="{5A496249-927D-4CB7-AA7D-F8FF20E844DB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468;p79">
              <a:extLst>
                <a:ext uri="{FF2B5EF4-FFF2-40B4-BE49-F238E27FC236}">
                  <a16:creationId xmlns:a16="http://schemas.microsoft.com/office/drawing/2014/main" id="{A9D187BF-9608-47C0-878F-1EEEF2B66806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469;p79">
              <a:extLst>
                <a:ext uri="{FF2B5EF4-FFF2-40B4-BE49-F238E27FC236}">
                  <a16:creationId xmlns:a16="http://schemas.microsoft.com/office/drawing/2014/main" id="{C5F0D0EE-9258-4561-931D-A4D1461469B8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470;p79">
              <a:extLst>
                <a:ext uri="{FF2B5EF4-FFF2-40B4-BE49-F238E27FC236}">
                  <a16:creationId xmlns:a16="http://schemas.microsoft.com/office/drawing/2014/main" id="{1B0AF4C4-B438-4DA5-BEB2-F1196D4342DB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471;p79">
              <a:extLst>
                <a:ext uri="{FF2B5EF4-FFF2-40B4-BE49-F238E27FC236}">
                  <a16:creationId xmlns:a16="http://schemas.microsoft.com/office/drawing/2014/main" id="{ADF05774-3B16-4A62-90EE-40A14E98E9DE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472;p79">
              <a:extLst>
                <a:ext uri="{FF2B5EF4-FFF2-40B4-BE49-F238E27FC236}">
                  <a16:creationId xmlns:a16="http://schemas.microsoft.com/office/drawing/2014/main" id="{B924A0C0-E534-447F-A982-3DD80DD0D707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473;p79">
              <a:extLst>
                <a:ext uri="{FF2B5EF4-FFF2-40B4-BE49-F238E27FC236}">
                  <a16:creationId xmlns:a16="http://schemas.microsoft.com/office/drawing/2014/main" id="{57EE7C52-B5AA-420A-8432-28AE04F3D216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474;p79">
              <a:extLst>
                <a:ext uri="{FF2B5EF4-FFF2-40B4-BE49-F238E27FC236}">
                  <a16:creationId xmlns:a16="http://schemas.microsoft.com/office/drawing/2014/main" id="{2118425D-439A-45F7-AEF5-AD56AB04F540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475;p79">
              <a:extLst>
                <a:ext uri="{FF2B5EF4-FFF2-40B4-BE49-F238E27FC236}">
                  <a16:creationId xmlns:a16="http://schemas.microsoft.com/office/drawing/2014/main" id="{2ECD4889-ECC2-49D5-9BB9-91BC7B94FE7E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476;p79">
              <a:extLst>
                <a:ext uri="{FF2B5EF4-FFF2-40B4-BE49-F238E27FC236}">
                  <a16:creationId xmlns:a16="http://schemas.microsoft.com/office/drawing/2014/main" id="{218D0FB7-781C-4BCD-A103-4A5FF22F95EC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477;p79">
              <a:extLst>
                <a:ext uri="{FF2B5EF4-FFF2-40B4-BE49-F238E27FC236}">
                  <a16:creationId xmlns:a16="http://schemas.microsoft.com/office/drawing/2014/main" id="{A85C6A87-D1BF-4966-AA71-81D6D5221D17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478;p79">
              <a:extLst>
                <a:ext uri="{FF2B5EF4-FFF2-40B4-BE49-F238E27FC236}">
                  <a16:creationId xmlns:a16="http://schemas.microsoft.com/office/drawing/2014/main" id="{7ED8F195-8F51-4AD3-A763-EAA2DEA34EBB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479;p79">
              <a:extLst>
                <a:ext uri="{FF2B5EF4-FFF2-40B4-BE49-F238E27FC236}">
                  <a16:creationId xmlns:a16="http://schemas.microsoft.com/office/drawing/2014/main" id="{B7FA979E-B16A-4BE9-A031-66BE124FAEAF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480;p79">
              <a:extLst>
                <a:ext uri="{FF2B5EF4-FFF2-40B4-BE49-F238E27FC236}">
                  <a16:creationId xmlns:a16="http://schemas.microsoft.com/office/drawing/2014/main" id="{FC7F033A-C653-42A3-890C-07D5554D3778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481;p79">
              <a:extLst>
                <a:ext uri="{FF2B5EF4-FFF2-40B4-BE49-F238E27FC236}">
                  <a16:creationId xmlns:a16="http://schemas.microsoft.com/office/drawing/2014/main" id="{D22418CD-C79A-447D-AB8C-4D0D1F99CD50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482;p79">
              <a:extLst>
                <a:ext uri="{FF2B5EF4-FFF2-40B4-BE49-F238E27FC236}">
                  <a16:creationId xmlns:a16="http://schemas.microsoft.com/office/drawing/2014/main" id="{B27BF9F6-CC5C-4707-849D-2E30AB52797C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483;p79">
              <a:extLst>
                <a:ext uri="{FF2B5EF4-FFF2-40B4-BE49-F238E27FC236}">
                  <a16:creationId xmlns:a16="http://schemas.microsoft.com/office/drawing/2014/main" id="{C4D68BD1-9208-461F-B377-DA7D78FE9786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484;p79">
              <a:extLst>
                <a:ext uri="{FF2B5EF4-FFF2-40B4-BE49-F238E27FC236}">
                  <a16:creationId xmlns:a16="http://schemas.microsoft.com/office/drawing/2014/main" id="{980A8434-24F4-4632-809C-57B7BAF3DC37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485;p79">
              <a:extLst>
                <a:ext uri="{FF2B5EF4-FFF2-40B4-BE49-F238E27FC236}">
                  <a16:creationId xmlns:a16="http://schemas.microsoft.com/office/drawing/2014/main" id="{4A6410DE-11E7-4693-85DD-DC8E80F3B00A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486;p79">
              <a:extLst>
                <a:ext uri="{FF2B5EF4-FFF2-40B4-BE49-F238E27FC236}">
                  <a16:creationId xmlns:a16="http://schemas.microsoft.com/office/drawing/2014/main" id="{09B5D54A-6C2D-4BA2-972C-60AAA5FB1AA9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487;p79">
              <a:extLst>
                <a:ext uri="{FF2B5EF4-FFF2-40B4-BE49-F238E27FC236}">
                  <a16:creationId xmlns:a16="http://schemas.microsoft.com/office/drawing/2014/main" id="{496F6581-7B2E-4C45-ABE2-377107744D46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488;p79">
              <a:extLst>
                <a:ext uri="{FF2B5EF4-FFF2-40B4-BE49-F238E27FC236}">
                  <a16:creationId xmlns:a16="http://schemas.microsoft.com/office/drawing/2014/main" id="{9AC92B5E-559A-4B63-ACAF-E3F246740F23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489;p79">
              <a:extLst>
                <a:ext uri="{FF2B5EF4-FFF2-40B4-BE49-F238E27FC236}">
                  <a16:creationId xmlns:a16="http://schemas.microsoft.com/office/drawing/2014/main" id="{C8CC0C69-8839-4AA7-8102-6E40A915A365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490;p79">
              <a:extLst>
                <a:ext uri="{FF2B5EF4-FFF2-40B4-BE49-F238E27FC236}">
                  <a16:creationId xmlns:a16="http://schemas.microsoft.com/office/drawing/2014/main" id="{F333EAB8-7577-4C35-A922-05CF4AEAB865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491;p79">
              <a:extLst>
                <a:ext uri="{FF2B5EF4-FFF2-40B4-BE49-F238E27FC236}">
                  <a16:creationId xmlns:a16="http://schemas.microsoft.com/office/drawing/2014/main" id="{C6FD1331-D02F-475C-878D-EF8C4F707165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492;p79">
              <a:extLst>
                <a:ext uri="{FF2B5EF4-FFF2-40B4-BE49-F238E27FC236}">
                  <a16:creationId xmlns:a16="http://schemas.microsoft.com/office/drawing/2014/main" id="{E49B1B0F-5F0B-45C6-9493-A9174B0BEAA2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493;p79">
              <a:extLst>
                <a:ext uri="{FF2B5EF4-FFF2-40B4-BE49-F238E27FC236}">
                  <a16:creationId xmlns:a16="http://schemas.microsoft.com/office/drawing/2014/main" id="{865ECB27-13B7-4AB5-B25D-A687844F3913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494;p79">
              <a:extLst>
                <a:ext uri="{FF2B5EF4-FFF2-40B4-BE49-F238E27FC236}">
                  <a16:creationId xmlns:a16="http://schemas.microsoft.com/office/drawing/2014/main" id="{A227AE11-61E6-4B62-8C7C-E8F3FDF6E373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495;p79">
              <a:extLst>
                <a:ext uri="{FF2B5EF4-FFF2-40B4-BE49-F238E27FC236}">
                  <a16:creationId xmlns:a16="http://schemas.microsoft.com/office/drawing/2014/main" id="{12131C4E-0749-4E41-B4CA-06479898770D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496;p79">
              <a:extLst>
                <a:ext uri="{FF2B5EF4-FFF2-40B4-BE49-F238E27FC236}">
                  <a16:creationId xmlns:a16="http://schemas.microsoft.com/office/drawing/2014/main" id="{540ED8C5-4FBE-4198-8282-BC7BA27AB1EF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497;p79">
              <a:extLst>
                <a:ext uri="{FF2B5EF4-FFF2-40B4-BE49-F238E27FC236}">
                  <a16:creationId xmlns:a16="http://schemas.microsoft.com/office/drawing/2014/main" id="{DD5155F1-2981-4D94-BB0D-B5EDAF793EBF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498;p79">
              <a:extLst>
                <a:ext uri="{FF2B5EF4-FFF2-40B4-BE49-F238E27FC236}">
                  <a16:creationId xmlns:a16="http://schemas.microsoft.com/office/drawing/2014/main" id="{71CA9958-BDBA-4D13-9815-8F2C02815EB8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499;p79">
              <a:extLst>
                <a:ext uri="{FF2B5EF4-FFF2-40B4-BE49-F238E27FC236}">
                  <a16:creationId xmlns:a16="http://schemas.microsoft.com/office/drawing/2014/main" id="{B5D7D94B-BA4F-40AB-95D0-4B0126CEC689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500;p79">
              <a:extLst>
                <a:ext uri="{FF2B5EF4-FFF2-40B4-BE49-F238E27FC236}">
                  <a16:creationId xmlns:a16="http://schemas.microsoft.com/office/drawing/2014/main" id="{D1CA7864-7EBB-460B-92A7-FA986E923D53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501;p79">
              <a:extLst>
                <a:ext uri="{FF2B5EF4-FFF2-40B4-BE49-F238E27FC236}">
                  <a16:creationId xmlns:a16="http://schemas.microsoft.com/office/drawing/2014/main" id="{469545AA-1A73-4059-A3AF-CB84B1D47F85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502;p79">
              <a:extLst>
                <a:ext uri="{FF2B5EF4-FFF2-40B4-BE49-F238E27FC236}">
                  <a16:creationId xmlns:a16="http://schemas.microsoft.com/office/drawing/2014/main" id="{2C4518D4-1CD7-48C3-92D8-1FC024C7C492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503;p79">
              <a:extLst>
                <a:ext uri="{FF2B5EF4-FFF2-40B4-BE49-F238E27FC236}">
                  <a16:creationId xmlns:a16="http://schemas.microsoft.com/office/drawing/2014/main" id="{24F763FC-696B-4D1F-9F2E-24A556B36E54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504;p79">
              <a:extLst>
                <a:ext uri="{FF2B5EF4-FFF2-40B4-BE49-F238E27FC236}">
                  <a16:creationId xmlns:a16="http://schemas.microsoft.com/office/drawing/2014/main" id="{45FE38E5-BD4C-41DC-97B6-DBA64B1F865D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505;p79">
              <a:extLst>
                <a:ext uri="{FF2B5EF4-FFF2-40B4-BE49-F238E27FC236}">
                  <a16:creationId xmlns:a16="http://schemas.microsoft.com/office/drawing/2014/main" id="{1D2A76F5-99B6-4349-B25B-A6A5F4995353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506;p79">
              <a:extLst>
                <a:ext uri="{FF2B5EF4-FFF2-40B4-BE49-F238E27FC236}">
                  <a16:creationId xmlns:a16="http://schemas.microsoft.com/office/drawing/2014/main" id="{0398EA9C-7D54-4F97-BDFD-6C5349E98A8B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507;p79">
              <a:extLst>
                <a:ext uri="{FF2B5EF4-FFF2-40B4-BE49-F238E27FC236}">
                  <a16:creationId xmlns:a16="http://schemas.microsoft.com/office/drawing/2014/main" id="{476B832C-DB99-459D-9C75-E9BC3C2FD736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508;p79">
              <a:extLst>
                <a:ext uri="{FF2B5EF4-FFF2-40B4-BE49-F238E27FC236}">
                  <a16:creationId xmlns:a16="http://schemas.microsoft.com/office/drawing/2014/main" id="{F5D6B712-780B-4BD1-A5BC-53115C754146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509;p79">
              <a:extLst>
                <a:ext uri="{FF2B5EF4-FFF2-40B4-BE49-F238E27FC236}">
                  <a16:creationId xmlns:a16="http://schemas.microsoft.com/office/drawing/2014/main" id="{0DD466F4-DB73-4F01-9265-B035C83827DB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510;p79">
              <a:extLst>
                <a:ext uri="{FF2B5EF4-FFF2-40B4-BE49-F238E27FC236}">
                  <a16:creationId xmlns:a16="http://schemas.microsoft.com/office/drawing/2014/main" id="{2E8DBC26-AF70-43CF-A134-19DA42684CB4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511;p79">
              <a:extLst>
                <a:ext uri="{FF2B5EF4-FFF2-40B4-BE49-F238E27FC236}">
                  <a16:creationId xmlns:a16="http://schemas.microsoft.com/office/drawing/2014/main" id="{B295E8ED-1821-4B74-B13B-006536005EAB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512;p79">
              <a:extLst>
                <a:ext uri="{FF2B5EF4-FFF2-40B4-BE49-F238E27FC236}">
                  <a16:creationId xmlns:a16="http://schemas.microsoft.com/office/drawing/2014/main" id="{EED106E2-0F66-4022-84F8-FC710588C276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513;p79">
              <a:extLst>
                <a:ext uri="{FF2B5EF4-FFF2-40B4-BE49-F238E27FC236}">
                  <a16:creationId xmlns:a16="http://schemas.microsoft.com/office/drawing/2014/main" id="{ECA658F0-734C-49F6-8B65-473BE20E5A19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514;p79">
              <a:extLst>
                <a:ext uri="{FF2B5EF4-FFF2-40B4-BE49-F238E27FC236}">
                  <a16:creationId xmlns:a16="http://schemas.microsoft.com/office/drawing/2014/main" id="{2106778B-D5D3-4D56-9B64-C99C4B502171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515;p79">
              <a:extLst>
                <a:ext uri="{FF2B5EF4-FFF2-40B4-BE49-F238E27FC236}">
                  <a16:creationId xmlns:a16="http://schemas.microsoft.com/office/drawing/2014/main" id="{3CEEC869-707B-4FAB-8C02-16B35C9C767F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516;p79">
              <a:extLst>
                <a:ext uri="{FF2B5EF4-FFF2-40B4-BE49-F238E27FC236}">
                  <a16:creationId xmlns:a16="http://schemas.microsoft.com/office/drawing/2014/main" id="{1845B098-EFEF-408B-8555-F49FD871DD82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517;p79">
              <a:extLst>
                <a:ext uri="{FF2B5EF4-FFF2-40B4-BE49-F238E27FC236}">
                  <a16:creationId xmlns:a16="http://schemas.microsoft.com/office/drawing/2014/main" id="{09F53324-28EC-4EF6-AC2B-E73D070B9376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518;p79">
              <a:extLst>
                <a:ext uri="{FF2B5EF4-FFF2-40B4-BE49-F238E27FC236}">
                  <a16:creationId xmlns:a16="http://schemas.microsoft.com/office/drawing/2014/main" id="{29A3875F-0F6F-43D7-A418-BA52C1B1A2D0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519;p79">
              <a:extLst>
                <a:ext uri="{FF2B5EF4-FFF2-40B4-BE49-F238E27FC236}">
                  <a16:creationId xmlns:a16="http://schemas.microsoft.com/office/drawing/2014/main" id="{6B2653AC-6464-4825-BFEE-C41C53304B56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520;p79">
              <a:extLst>
                <a:ext uri="{FF2B5EF4-FFF2-40B4-BE49-F238E27FC236}">
                  <a16:creationId xmlns:a16="http://schemas.microsoft.com/office/drawing/2014/main" id="{B3BCCD21-DB6C-4E77-A8B4-42F3CA86519D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521;p79">
              <a:extLst>
                <a:ext uri="{FF2B5EF4-FFF2-40B4-BE49-F238E27FC236}">
                  <a16:creationId xmlns:a16="http://schemas.microsoft.com/office/drawing/2014/main" id="{5CE322CA-61EA-4CA9-B592-1CCE5EA6FAB4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522;p79">
              <a:extLst>
                <a:ext uri="{FF2B5EF4-FFF2-40B4-BE49-F238E27FC236}">
                  <a16:creationId xmlns:a16="http://schemas.microsoft.com/office/drawing/2014/main" id="{170BE791-924A-4F7B-872D-643FC8716618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523;p79">
              <a:extLst>
                <a:ext uri="{FF2B5EF4-FFF2-40B4-BE49-F238E27FC236}">
                  <a16:creationId xmlns:a16="http://schemas.microsoft.com/office/drawing/2014/main" id="{7EB7DD79-8B45-4461-A205-0DC3CF441D1C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524;p79">
              <a:extLst>
                <a:ext uri="{FF2B5EF4-FFF2-40B4-BE49-F238E27FC236}">
                  <a16:creationId xmlns:a16="http://schemas.microsoft.com/office/drawing/2014/main" id="{DF1F9360-4668-4FD2-856B-571015B06F1B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525;p79">
              <a:extLst>
                <a:ext uri="{FF2B5EF4-FFF2-40B4-BE49-F238E27FC236}">
                  <a16:creationId xmlns:a16="http://schemas.microsoft.com/office/drawing/2014/main" id="{9CE13CEF-EC73-4D9F-91B1-3B7B2593987F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526;p79">
              <a:extLst>
                <a:ext uri="{FF2B5EF4-FFF2-40B4-BE49-F238E27FC236}">
                  <a16:creationId xmlns:a16="http://schemas.microsoft.com/office/drawing/2014/main" id="{05632C44-6C70-4F9D-BBD2-BFC662AF82C3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527;p79">
              <a:extLst>
                <a:ext uri="{FF2B5EF4-FFF2-40B4-BE49-F238E27FC236}">
                  <a16:creationId xmlns:a16="http://schemas.microsoft.com/office/drawing/2014/main" id="{B3F5D1C9-7E51-4E0E-8A9F-4FDA365B47C4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528;p79">
              <a:extLst>
                <a:ext uri="{FF2B5EF4-FFF2-40B4-BE49-F238E27FC236}">
                  <a16:creationId xmlns:a16="http://schemas.microsoft.com/office/drawing/2014/main" id="{09DAD888-E18C-4FDE-8FB3-704EFEE70E46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529;p79">
              <a:extLst>
                <a:ext uri="{FF2B5EF4-FFF2-40B4-BE49-F238E27FC236}">
                  <a16:creationId xmlns:a16="http://schemas.microsoft.com/office/drawing/2014/main" id="{8AF3263A-51C0-4906-B630-ED79C73068A4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530;p79">
              <a:extLst>
                <a:ext uri="{FF2B5EF4-FFF2-40B4-BE49-F238E27FC236}">
                  <a16:creationId xmlns:a16="http://schemas.microsoft.com/office/drawing/2014/main" id="{98415C7F-1E90-4120-B7B7-052359608B6A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531;p79">
              <a:extLst>
                <a:ext uri="{FF2B5EF4-FFF2-40B4-BE49-F238E27FC236}">
                  <a16:creationId xmlns:a16="http://schemas.microsoft.com/office/drawing/2014/main" id="{1EF4291E-775D-4FD9-9E5F-3C0BB776CC6D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532;p79">
              <a:extLst>
                <a:ext uri="{FF2B5EF4-FFF2-40B4-BE49-F238E27FC236}">
                  <a16:creationId xmlns:a16="http://schemas.microsoft.com/office/drawing/2014/main" id="{489E29D3-22AD-4629-9F13-46C342A6947A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533;p79">
              <a:extLst>
                <a:ext uri="{FF2B5EF4-FFF2-40B4-BE49-F238E27FC236}">
                  <a16:creationId xmlns:a16="http://schemas.microsoft.com/office/drawing/2014/main" id="{F4404DA8-9EF8-4465-A9BB-EB19D7A3BA37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534;p79">
              <a:extLst>
                <a:ext uri="{FF2B5EF4-FFF2-40B4-BE49-F238E27FC236}">
                  <a16:creationId xmlns:a16="http://schemas.microsoft.com/office/drawing/2014/main" id="{A3F9A719-1499-4AA3-A2AF-0CFA8776D913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535;p79">
              <a:extLst>
                <a:ext uri="{FF2B5EF4-FFF2-40B4-BE49-F238E27FC236}">
                  <a16:creationId xmlns:a16="http://schemas.microsoft.com/office/drawing/2014/main" id="{3D3FD182-EEBD-48C8-B17C-E145B310606A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536;p79">
              <a:extLst>
                <a:ext uri="{FF2B5EF4-FFF2-40B4-BE49-F238E27FC236}">
                  <a16:creationId xmlns:a16="http://schemas.microsoft.com/office/drawing/2014/main" id="{083B5118-4D3A-42AF-89A2-1041381C771D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537;p79">
              <a:extLst>
                <a:ext uri="{FF2B5EF4-FFF2-40B4-BE49-F238E27FC236}">
                  <a16:creationId xmlns:a16="http://schemas.microsoft.com/office/drawing/2014/main" id="{F75618A6-E49B-4A5C-B6F7-0D0158105A78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538;p79">
              <a:extLst>
                <a:ext uri="{FF2B5EF4-FFF2-40B4-BE49-F238E27FC236}">
                  <a16:creationId xmlns:a16="http://schemas.microsoft.com/office/drawing/2014/main" id="{70BDB876-C0CF-4D26-B403-439D0C5C276F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539;p79">
              <a:extLst>
                <a:ext uri="{FF2B5EF4-FFF2-40B4-BE49-F238E27FC236}">
                  <a16:creationId xmlns:a16="http://schemas.microsoft.com/office/drawing/2014/main" id="{2125EC60-C043-416D-AC5C-F8C10BBECA78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540;p79">
              <a:extLst>
                <a:ext uri="{FF2B5EF4-FFF2-40B4-BE49-F238E27FC236}">
                  <a16:creationId xmlns:a16="http://schemas.microsoft.com/office/drawing/2014/main" id="{59B2063B-3166-49F0-A7EE-04CBC743F2D1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541;p79">
              <a:extLst>
                <a:ext uri="{FF2B5EF4-FFF2-40B4-BE49-F238E27FC236}">
                  <a16:creationId xmlns:a16="http://schemas.microsoft.com/office/drawing/2014/main" id="{6B144CAD-485A-441E-98F9-CD2E03A14891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542;p79">
              <a:extLst>
                <a:ext uri="{FF2B5EF4-FFF2-40B4-BE49-F238E27FC236}">
                  <a16:creationId xmlns:a16="http://schemas.microsoft.com/office/drawing/2014/main" id="{7C51E4DB-865D-40C3-90CC-BE5BB9C9A17F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543;p79">
              <a:extLst>
                <a:ext uri="{FF2B5EF4-FFF2-40B4-BE49-F238E27FC236}">
                  <a16:creationId xmlns:a16="http://schemas.microsoft.com/office/drawing/2014/main" id="{205BC9EC-3759-4DF8-8C50-BE625D0F0115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544;p79">
              <a:extLst>
                <a:ext uri="{FF2B5EF4-FFF2-40B4-BE49-F238E27FC236}">
                  <a16:creationId xmlns:a16="http://schemas.microsoft.com/office/drawing/2014/main" id="{313F43CD-B01C-4716-908C-3D9FF98BDF58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545;p79">
              <a:extLst>
                <a:ext uri="{FF2B5EF4-FFF2-40B4-BE49-F238E27FC236}">
                  <a16:creationId xmlns:a16="http://schemas.microsoft.com/office/drawing/2014/main" id="{856514A4-1467-4D96-9845-4189A344E229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546;p79">
              <a:extLst>
                <a:ext uri="{FF2B5EF4-FFF2-40B4-BE49-F238E27FC236}">
                  <a16:creationId xmlns:a16="http://schemas.microsoft.com/office/drawing/2014/main" id="{EE32231C-642C-411B-8B63-ABE2FF3447C3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547;p79">
              <a:extLst>
                <a:ext uri="{FF2B5EF4-FFF2-40B4-BE49-F238E27FC236}">
                  <a16:creationId xmlns:a16="http://schemas.microsoft.com/office/drawing/2014/main" id="{BB03BC01-6EDC-4642-AD72-CD252DA60980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548;p79">
              <a:extLst>
                <a:ext uri="{FF2B5EF4-FFF2-40B4-BE49-F238E27FC236}">
                  <a16:creationId xmlns:a16="http://schemas.microsoft.com/office/drawing/2014/main" id="{2845A509-AACD-4632-A1E9-AE864BF73822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549;p79">
              <a:extLst>
                <a:ext uri="{FF2B5EF4-FFF2-40B4-BE49-F238E27FC236}">
                  <a16:creationId xmlns:a16="http://schemas.microsoft.com/office/drawing/2014/main" id="{A4605058-22C8-436F-9D74-B3DFC59B9249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550;p79">
              <a:extLst>
                <a:ext uri="{FF2B5EF4-FFF2-40B4-BE49-F238E27FC236}">
                  <a16:creationId xmlns:a16="http://schemas.microsoft.com/office/drawing/2014/main" id="{0FAAA29C-3A22-4663-810C-1DEADFCB6951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551;p79">
              <a:extLst>
                <a:ext uri="{FF2B5EF4-FFF2-40B4-BE49-F238E27FC236}">
                  <a16:creationId xmlns:a16="http://schemas.microsoft.com/office/drawing/2014/main" id="{3B0309AE-7213-4988-A6FA-3BEE849CE300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552;p79">
              <a:extLst>
                <a:ext uri="{FF2B5EF4-FFF2-40B4-BE49-F238E27FC236}">
                  <a16:creationId xmlns:a16="http://schemas.microsoft.com/office/drawing/2014/main" id="{692F1716-2C11-4EA1-8C7D-BC2A0394671A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553;p79">
              <a:extLst>
                <a:ext uri="{FF2B5EF4-FFF2-40B4-BE49-F238E27FC236}">
                  <a16:creationId xmlns:a16="http://schemas.microsoft.com/office/drawing/2014/main" id="{7F65C9F2-2ADB-45B4-A9E4-EEDB756A4528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554;p79">
              <a:extLst>
                <a:ext uri="{FF2B5EF4-FFF2-40B4-BE49-F238E27FC236}">
                  <a16:creationId xmlns:a16="http://schemas.microsoft.com/office/drawing/2014/main" id="{CB9195AE-C1C0-4127-A598-561F2B926FE8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555;p79">
              <a:extLst>
                <a:ext uri="{FF2B5EF4-FFF2-40B4-BE49-F238E27FC236}">
                  <a16:creationId xmlns:a16="http://schemas.microsoft.com/office/drawing/2014/main" id="{240E4996-17FD-4340-B87C-6C1B73B70FA8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556;p79">
              <a:extLst>
                <a:ext uri="{FF2B5EF4-FFF2-40B4-BE49-F238E27FC236}">
                  <a16:creationId xmlns:a16="http://schemas.microsoft.com/office/drawing/2014/main" id="{19B614D9-14A1-4D40-B457-478A65698199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557;p79">
              <a:extLst>
                <a:ext uri="{FF2B5EF4-FFF2-40B4-BE49-F238E27FC236}">
                  <a16:creationId xmlns:a16="http://schemas.microsoft.com/office/drawing/2014/main" id="{C2E8B3C6-90B4-43D5-BFFB-366C034B035E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558;p79">
              <a:extLst>
                <a:ext uri="{FF2B5EF4-FFF2-40B4-BE49-F238E27FC236}">
                  <a16:creationId xmlns:a16="http://schemas.microsoft.com/office/drawing/2014/main" id="{558EE1E7-844F-44FF-BFD0-781EE1C98BC9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559;p79">
              <a:extLst>
                <a:ext uri="{FF2B5EF4-FFF2-40B4-BE49-F238E27FC236}">
                  <a16:creationId xmlns:a16="http://schemas.microsoft.com/office/drawing/2014/main" id="{5B588563-51F2-43C8-9758-A59633D10F2F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560;p79">
              <a:extLst>
                <a:ext uri="{FF2B5EF4-FFF2-40B4-BE49-F238E27FC236}">
                  <a16:creationId xmlns:a16="http://schemas.microsoft.com/office/drawing/2014/main" id="{65C65CA8-1C76-4E5D-AEC8-9223D6282875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561;p79">
              <a:extLst>
                <a:ext uri="{FF2B5EF4-FFF2-40B4-BE49-F238E27FC236}">
                  <a16:creationId xmlns:a16="http://schemas.microsoft.com/office/drawing/2014/main" id="{CE1E5FE1-E542-4283-8541-B518944029E2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562;p79">
              <a:extLst>
                <a:ext uri="{FF2B5EF4-FFF2-40B4-BE49-F238E27FC236}">
                  <a16:creationId xmlns:a16="http://schemas.microsoft.com/office/drawing/2014/main" id="{398A53B3-449C-43FA-9B9F-E57CF763B538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563;p79">
              <a:extLst>
                <a:ext uri="{FF2B5EF4-FFF2-40B4-BE49-F238E27FC236}">
                  <a16:creationId xmlns:a16="http://schemas.microsoft.com/office/drawing/2014/main" id="{172321DE-315A-4F44-BA72-81C23673045D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564;p79">
              <a:extLst>
                <a:ext uri="{FF2B5EF4-FFF2-40B4-BE49-F238E27FC236}">
                  <a16:creationId xmlns:a16="http://schemas.microsoft.com/office/drawing/2014/main" id="{21B3B28F-BF68-4C34-9873-390AFA5C3630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565;p79">
              <a:extLst>
                <a:ext uri="{FF2B5EF4-FFF2-40B4-BE49-F238E27FC236}">
                  <a16:creationId xmlns:a16="http://schemas.microsoft.com/office/drawing/2014/main" id="{0BEF69BA-3A4A-4F3A-846D-4F6C7FC63974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566;p79">
              <a:extLst>
                <a:ext uri="{FF2B5EF4-FFF2-40B4-BE49-F238E27FC236}">
                  <a16:creationId xmlns:a16="http://schemas.microsoft.com/office/drawing/2014/main" id="{73BB3B54-7417-4C50-9AB4-66367E36BDAE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567;p79">
              <a:extLst>
                <a:ext uri="{FF2B5EF4-FFF2-40B4-BE49-F238E27FC236}">
                  <a16:creationId xmlns:a16="http://schemas.microsoft.com/office/drawing/2014/main" id="{ECD1C49D-337D-4C74-811C-867FBD297DFC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568;p79">
              <a:extLst>
                <a:ext uri="{FF2B5EF4-FFF2-40B4-BE49-F238E27FC236}">
                  <a16:creationId xmlns:a16="http://schemas.microsoft.com/office/drawing/2014/main" id="{4596EA93-E6C3-4BE0-A57D-1396D0845CE1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569;p79">
              <a:extLst>
                <a:ext uri="{FF2B5EF4-FFF2-40B4-BE49-F238E27FC236}">
                  <a16:creationId xmlns:a16="http://schemas.microsoft.com/office/drawing/2014/main" id="{2712E6B8-2A22-448B-86E0-27B66A8BB118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570;p79">
              <a:extLst>
                <a:ext uri="{FF2B5EF4-FFF2-40B4-BE49-F238E27FC236}">
                  <a16:creationId xmlns:a16="http://schemas.microsoft.com/office/drawing/2014/main" id="{5CEF897E-EB09-494B-8287-9C230375379E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571;p79">
              <a:extLst>
                <a:ext uri="{FF2B5EF4-FFF2-40B4-BE49-F238E27FC236}">
                  <a16:creationId xmlns:a16="http://schemas.microsoft.com/office/drawing/2014/main" id="{99CA39DD-939F-478E-AB97-2C13ABBA5BE7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572;p79">
              <a:extLst>
                <a:ext uri="{FF2B5EF4-FFF2-40B4-BE49-F238E27FC236}">
                  <a16:creationId xmlns:a16="http://schemas.microsoft.com/office/drawing/2014/main" id="{8DFF372A-BFC7-464B-8237-4177215BBFF6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573;p79">
              <a:extLst>
                <a:ext uri="{FF2B5EF4-FFF2-40B4-BE49-F238E27FC236}">
                  <a16:creationId xmlns:a16="http://schemas.microsoft.com/office/drawing/2014/main" id="{55D86995-66A6-4FC4-9D50-D2ABA71CA638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574;p79">
              <a:extLst>
                <a:ext uri="{FF2B5EF4-FFF2-40B4-BE49-F238E27FC236}">
                  <a16:creationId xmlns:a16="http://schemas.microsoft.com/office/drawing/2014/main" id="{D8BBB05F-7D13-460D-87B0-5C18341880DA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575;p79">
              <a:extLst>
                <a:ext uri="{FF2B5EF4-FFF2-40B4-BE49-F238E27FC236}">
                  <a16:creationId xmlns:a16="http://schemas.microsoft.com/office/drawing/2014/main" id="{578A9988-2501-4278-A785-244996A55B4D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576;p79">
              <a:extLst>
                <a:ext uri="{FF2B5EF4-FFF2-40B4-BE49-F238E27FC236}">
                  <a16:creationId xmlns:a16="http://schemas.microsoft.com/office/drawing/2014/main" id="{ECA37888-8E39-4663-97EA-3D508230B79C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577;p79">
              <a:extLst>
                <a:ext uri="{FF2B5EF4-FFF2-40B4-BE49-F238E27FC236}">
                  <a16:creationId xmlns:a16="http://schemas.microsoft.com/office/drawing/2014/main" id="{3006F9DA-A21D-4806-ACE6-66C8A4F2FE4C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578;p79">
              <a:extLst>
                <a:ext uri="{FF2B5EF4-FFF2-40B4-BE49-F238E27FC236}">
                  <a16:creationId xmlns:a16="http://schemas.microsoft.com/office/drawing/2014/main" id="{5BE532D1-6061-42D3-A5FE-754EC2B1610E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579;p79">
              <a:extLst>
                <a:ext uri="{FF2B5EF4-FFF2-40B4-BE49-F238E27FC236}">
                  <a16:creationId xmlns:a16="http://schemas.microsoft.com/office/drawing/2014/main" id="{4379B60B-EE1C-4AD5-A803-F6F6D6958D75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580;p79">
              <a:extLst>
                <a:ext uri="{FF2B5EF4-FFF2-40B4-BE49-F238E27FC236}">
                  <a16:creationId xmlns:a16="http://schemas.microsoft.com/office/drawing/2014/main" id="{FE6F8E90-E879-4E95-B280-164E1BABDA27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581;p79">
              <a:extLst>
                <a:ext uri="{FF2B5EF4-FFF2-40B4-BE49-F238E27FC236}">
                  <a16:creationId xmlns:a16="http://schemas.microsoft.com/office/drawing/2014/main" id="{2F4AD3E8-2483-4AFA-BAB9-C8711AB9E4D7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582;p79">
              <a:extLst>
                <a:ext uri="{FF2B5EF4-FFF2-40B4-BE49-F238E27FC236}">
                  <a16:creationId xmlns:a16="http://schemas.microsoft.com/office/drawing/2014/main" id="{0A0DEBBA-FD06-4580-AB9F-083BDC10E9B8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583;p79">
              <a:extLst>
                <a:ext uri="{FF2B5EF4-FFF2-40B4-BE49-F238E27FC236}">
                  <a16:creationId xmlns:a16="http://schemas.microsoft.com/office/drawing/2014/main" id="{C6A79D36-3619-4585-9739-262FD9DE9C8F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584;p79">
              <a:extLst>
                <a:ext uri="{FF2B5EF4-FFF2-40B4-BE49-F238E27FC236}">
                  <a16:creationId xmlns:a16="http://schemas.microsoft.com/office/drawing/2014/main" id="{0CF6E184-737B-497F-A945-2562BEA22173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585;p79">
              <a:extLst>
                <a:ext uri="{FF2B5EF4-FFF2-40B4-BE49-F238E27FC236}">
                  <a16:creationId xmlns:a16="http://schemas.microsoft.com/office/drawing/2014/main" id="{05535BDC-6028-4621-8252-A31635832B22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586;p79">
              <a:extLst>
                <a:ext uri="{FF2B5EF4-FFF2-40B4-BE49-F238E27FC236}">
                  <a16:creationId xmlns:a16="http://schemas.microsoft.com/office/drawing/2014/main" id="{00F459BD-A7BF-4B96-905B-4855BBA9342C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587;p79">
              <a:extLst>
                <a:ext uri="{FF2B5EF4-FFF2-40B4-BE49-F238E27FC236}">
                  <a16:creationId xmlns:a16="http://schemas.microsoft.com/office/drawing/2014/main" id="{04BC7AB6-B1C9-4514-8D14-7AB126D544E0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588;p79">
              <a:extLst>
                <a:ext uri="{FF2B5EF4-FFF2-40B4-BE49-F238E27FC236}">
                  <a16:creationId xmlns:a16="http://schemas.microsoft.com/office/drawing/2014/main" id="{C0C3ED61-806E-45F2-A1BA-9FA9BDBBA2DA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589;p79">
              <a:extLst>
                <a:ext uri="{FF2B5EF4-FFF2-40B4-BE49-F238E27FC236}">
                  <a16:creationId xmlns:a16="http://schemas.microsoft.com/office/drawing/2014/main" id="{9EC81ADB-45A7-4C2A-9E86-558D86378583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590;p79">
              <a:extLst>
                <a:ext uri="{FF2B5EF4-FFF2-40B4-BE49-F238E27FC236}">
                  <a16:creationId xmlns:a16="http://schemas.microsoft.com/office/drawing/2014/main" id="{DA7DC7D7-00B8-4402-9CAD-8C688D07F2C7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591;p79">
              <a:extLst>
                <a:ext uri="{FF2B5EF4-FFF2-40B4-BE49-F238E27FC236}">
                  <a16:creationId xmlns:a16="http://schemas.microsoft.com/office/drawing/2014/main" id="{F79DE8FE-C006-40E0-A28A-1A750D11062B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592;p79">
              <a:extLst>
                <a:ext uri="{FF2B5EF4-FFF2-40B4-BE49-F238E27FC236}">
                  <a16:creationId xmlns:a16="http://schemas.microsoft.com/office/drawing/2014/main" id="{BC60A1CD-61A3-4E7B-BD52-9808520B0737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593;p79">
              <a:extLst>
                <a:ext uri="{FF2B5EF4-FFF2-40B4-BE49-F238E27FC236}">
                  <a16:creationId xmlns:a16="http://schemas.microsoft.com/office/drawing/2014/main" id="{0B2DC361-26F1-4161-B114-42CBA7587767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594;p79">
              <a:extLst>
                <a:ext uri="{FF2B5EF4-FFF2-40B4-BE49-F238E27FC236}">
                  <a16:creationId xmlns:a16="http://schemas.microsoft.com/office/drawing/2014/main" id="{488C2BB4-8B5E-41ED-844E-D1734365C6F2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595;p79">
              <a:extLst>
                <a:ext uri="{FF2B5EF4-FFF2-40B4-BE49-F238E27FC236}">
                  <a16:creationId xmlns:a16="http://schemas.microsoft.com/office/drawing/2014/main" id="{8DDD2E68-3A3E-4FA3-99FD-3ECCC2F730EA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596;p79">
              <a:extLst>
                <a:ext uri="{FF2B5EF4-FFF2-40B4-BE49-F238E27FC236}">
                  <a16:creationId xmlns:a16="http://schemas.microsoft.com/office/drawing/2014/main" id="{143F5F88-C994-42CC-A8D2-78F0F5CBFC47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597;p79">
              <a:extLst>
                <a:ext uri="{FF2B5EF4-FFF2-40B4-BE49-F238E27FC236}">
                  <a16:creationId xmlns:a16="http://schemas.microsoft.com/office/drawing/2014/main" id="{12BF7FD2-240C-422B-84B8-CCBF32D84326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598;p79">
              <a:extLst>
                <a:ext uri="{FF2B5EF4-FFF2-40B4-BE49-F238E27FC236}">
                  <a16:creationId xmlns:a16="http://schemas.microsoft.com/office/drawing/2014/main" id="{3226C1F2-93EA-4D3F-A48C-3BA9D429CA9A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599;p79">
              <a:extLst>
                <a:ext uri="{FF2B5EF4-FFF2-40B4-BE49-F238E27FC236}">
                  <a16:creationId xmlns:a16="http://schemas.microsoft.com/office/drawing/2014/main" id="{495D1560-03F0-4902-8230-700BE9D8F72B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600;p79">
              <a:extLst>
                <a:ext uri="{FF2B5EF4-FFF2-40B4-BE49-F238E27FC236}">
                  <a16:creationId xmlns:a16="http://schemas.microsoft.com/office/drawing/2014/main" id="{CA3211D6-C923-4D86-877E-57B6EF5F8671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601;p79">
              <a:extLst>
                <a:ext uri="{FF2B5EF4-FFF2-40B4-BE49-F238E27FC236}">
                  <a16:creationId xmlns:a16="http://schemas.microsoft.com/office/drawing/2014/main" id="{B6DBBD1E-9555-45D9-9DDF-00D0FF60C065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602;p79">
              <a:extLst>
                <a:ext uri="{FF2B5EF4-FFF2-40B4-BE49-F238E27FC236}">
                  <a16:creationId xmlns:a16="http://schemas.microsoft.com/office/drawing/2014/main" id="{975BD7E8-6343-4375-8A2C-6D33477C18B0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5603;p79">
              <a:extLst>
                <a:ext uri="{FF2B5EF4-FFF2-40B4-BE49-F238E27FC236}">
                  <a16:creationId xmlns:a16="http://schemas.microsoft.com/office/drawing/2014/main" id="{2E24B8F8-97F0-4A7F-A534-6F2B58809D00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604;p79">
              <a:extLst>
                <a:ext uri="{FF2B5EF4-FFF2-40B4-BE49-F238E27FC236}">
                  <a16:creationId xmlns:a16="http://schemas.microsoft.com/office/drawing/2014/main" id="{60436433-FF9B-43DC-BFCC-0F8BD6438E34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605;p79">
              <a:extLst>
                <a:ext uri="{FF2B5EF4-FFF2-40B4-BE49-F238E27FC236}">
                  <a16:creationId xmlns:a16="http://schemas.microsoft.com/office/drawing/2014/main" id="{9501CF4D-3BA3-451D-BE4E-C6036B563D7C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606;p79">
              <a:extLst>
                <a:ext uri="{FF2B5EF4-FFF2-40B4-BE49-F238E27FC236}">
                  <a16:creationId xmlns:a16="http://schemas.microsoft.com/office/drawing/2014/main" id="{4EEE0C2E-25C8-4645-BDF4-44A3C787AD8F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607;p79">
              <a:extLst>
                <a:ext uri="{FF2B5EF4-FFF2-40B4-BE49-F238E27FC236}">
                  <a16:creationId xmlns:a16="http://schemas.microsoft.com/office/drawing/2014/main" id="{0EF917F9-D88C-440F-B2E3-2D14E42B3D68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608;p79">
              <a:extLst>
                <a:ext uri="{FF2B5EF4-FFF2-40B4-BE49-F238E27FC236}">
                  <a16:creationId xmlns:a16="http://schemas.microsoft.com/office/drawing/2014/main" id="{F157A107-59B4-4B5C-96CC-7375545EAD80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609;p79">
              <a:extLst>
                <a:ext uri="{FF2B5EF4-FFF2-40B4-BE49-F238E27FC236}">
                  <a16:creationId xmlns:a16="http://schemas.microsoft.com/office/drawing/2014/main" id="{46BF42BF-B52D-4533-B8C7-E457912EB23E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610;p79">
              <a:extLst>
                <a:ext uri="{FF2B5EF4-FFF2-40B4-BE49-F238E27FC236}">
                  <a16:creationId xmlns:a16="http://schemas.microsoft.com/office/drawing/2014/main" id="{6B094A4B-4FAD-4F5B-BCA3-0683CB05F574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611;p79">
              <a:extLst>
                <a:ext uri="{FF2B5EF4-FFF2-40B4-BE49-F238E27FC236}">
                  <a16:creationId xmlns:a16="http://schemas.microsoft.com/office/drawing/2014/main" id="{CD221488-3E6B-47C0-8FF6-C4B555B06DCF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612;p79">
              <a:extLst>
                <a:ext uri="{FF2B5EF4-FFF2-40B4-BE49-F238E27FC236}">
                  <a16:creationId xmlns:a16="http://schemas.microsoft.com/office/drawing/2014/main" id="{58E01A6C-F5F6-40E9-8CCC-6E2329E886E8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613;p79">
              <a:extLst>
                <a:ext uri="{FF2B5EF4-FFF2-40B4-BE49-F238E27FC236}">
                  <a16:creationId xmlns:a16="http://schemas.microsoft.com/office/drawing/2014/main" id="{9C55C3B5-37DD-4FA9-9736-9BFF0B1F21B5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614;p79">
              <a:extLst>
                <a:ext uri="{FF2B5EF4-FFF2-40B4-BE49-F238E27FC236}">
                  <a16:creationId xmlns:a16="http://schemas.microsoft.com/office/drawing/2014/main" id="{A5FB573B-D1DF-474D-AFA7-9952C2777AAD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615;p79">
              <a:extLst>
                <a:ext uri="{FF2B5EF4-FFF2-40B4-BE49-F238E27FC236}">
                  <a16:creationId xmlns:a16="http://schemas.microsoft.com/office/drawing/2014/main" id="{9197A979-0503-4FC3-B9D5-E47C3A4D9AD4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616;p79">
              <a:extLst>
                <a:ext uri="{FF2B5EF4-FFF2-40B4-BE49-F238E27FC236}">
                  <a16:creationId xmlns:a16="http://schemas.microsoft.com/office/drawing/2014/main" id="{2969FAE8-95A8-41DC-9435-77CD6991F740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617;p79">
              <a:extLst>
                <a:ext uri="{FF2B5EF4-FFF2-40B4-BE49-F238E27FC236}">
                  <a16:creationId xmlns:a16="http://schemas.microsoft.com/office/drawing/2014/main" id="{59C9A703-A70E-4EF5-96B0-F41C4A5E46AA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618;p79">
              <a:extLst>
                <a:ext uri="{FF2B5EF4-FFF2-40B4-BE49-F238E27FC236}">
                  <a16:creationId xmlns:a16="http://schemas.microsoft.com/office/drawing/2014/main" id="{AB366BD8-2331-42F3-A93D-BCFFA9ECA0A0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619;p79">
              <a:extLst>
                <a:ext uri="{FF2B5EF4-FFF2-40B4-BE49-F238E27FC236}">
                  <a16:creationId xmlns:a16="http://schemas.microsoft.com/office/drawing/2014/main" id="{5C22C93C-3A28-4E09-BC61-B81C62DF3FD5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5620;p79">
              <a:extLst>
                <a:ext uri="{FF2B5EF4-FFF2-40B4-BE49-F238E27FC236}">
                  <a16:creationId xmlns:a16="http://schemas.microsoft.com/office/drawing/2014/main" id="{9824747A-7CAD-48A8-A7D7-454FDC97872C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621;p79">
              <a:extLst>
                <a:ext uri="{FF2B5EF4-FFF2-40B4-BE49-F238E27FC236}">
                  <a16:creationId xmlns:a16="http://schemas.microsoft.com/office/drawing/2014/main" id="{60B596AB-5F7E-49F2-8F2C-4034DF7DB7B5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622;p79">
              <a:extLst>
                <a:ext uri="{FF2B5EF4-FFF2-40B4-BE49-F238E27FC236}">
                  <a16:creationId xmlns:a16="http://schemas.microsoft.com/office/drawing/2014/main" id="{C2C93106-0587-4361-8573-CE5D52686203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623;p79">
              <a:extLst>
                <a:ext uri="{FF2B5EF4-FFF2-40B4-BE49-F238E27FC236}">
                  <a16:creationId xmlns:a16="http://schemas.microsoft.com/office/drawing/2014/main" id="{AE02ECC7-F352-40B4-83FB-1312E2C76F5D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5624;p79">
              <a:extLst>
                <a:ext uri="{FF2B5EF4-FFF2-40B4-BE49-F238E27FC236}">
                  <a16:creationId xmlns:a16="http://schemas.microsoft.com/office/drawing/2014/main" id="{0C27C2AE-9604-40C0-9DA4-6D94D1B49380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625;p79">
              <a:extLst>
                <a:ext uri="{FF2B5EF4-FFF2-40B4-BE49-F238E27FC236}">
                  <a16:creationId xmlns:a16="http://schemas.microsoft.com/office/drawing/2014/main" id="{96346A22-E685-4A94-A799-02F51B39C273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626;p79">
              <a:extLst>
                <a:ext uri="{FF2B5EF4-FFF2-40B4-BE49-F238E27FC236}">
                  <a16:creationId xmlns:a16="http://schemas.microsoft.com/office/drawing/2014/main" id="{3F5EA333-1384-4CBD-9564-2879F603BA80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627;p79">
              <a:extLst>
                <a:ext uri="{FF2B5EF4-FFF2-40B4-BE49-F238E27FC236}">
                  <a16:creationId xmlns:a16="http://schemas.microsoft.com/office/drawing/2014/main" id="{7E183FC1-055F-4A30-B028-5549C21D662B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5628;p79">
              <a:extLst>
                <a:ext uri="{FF2B5EF4-FFF2-40B4-BE49-F238E27FC236}">
                  <a16:creationId xmlns:a16="http://schemas.microsoft.com/office/drawing/2014/main" id="{C602ADA9-EEB1-4A4C-B159-5C9A3494EC83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629;p79">
              <a:extLst>
                <a:ext uri="{FF2B5EF4-FFF2-40B4-BE49-F238E27FC236}">
                  <a16:creationId xmlns:a16="http://schemas.microsoft.com/office/drawing/2014/main" id="{AD332F47-190F-409E-B4E1-FCDC21064F46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630;p79">
              <a:extLst>
                <a:ext uri="{FF2B5EF4-FFF2-40B4-BE49-F238E27FC236}">
                  <a16:creationId xmlns:a16="http://schemas.microsoft.com/office/drawing/2014/main" id="{5F008B1F-619C-4676-A27C-B680695EF927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631;p79">
              <a:extLst>
                <a:ext uri="{FF2B5EF4-FFF2-40B4-BE49-F238E27FC236}">
                  <a16:creationId xmlns:a16="http://schemas.microsoft.com/office/drawing/2014/main" id="{538259AB-6836-433F-B6A0-5AA10032B902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5632;p79">
              <a:extLst>
                <a:ext uri="{FF2B5EF4-FFF2-40B4-BE49-F238E27FC236}">
                  <a16:creationId xmlns:a16="http://schemas.microsoft.com/office/drawing/2014/main" id="{1F42EF60-465B-4E31-9F0F-E555258A0678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633;p79">
              <a:extLst>
                <a:ext uri="{FF2B5EF4-FFF2-40B4-BE49-F238E27FC236}">
                  <a16:creationId xmlns:a16="http://schemas.microsoft.com/office/drawing/2014/main" id="{B0ECD5C0-0E8E-4680-BC97-6778CC12965B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634;p79">
              <a:extLst>
                <a:ext uri="{FF2B5EF4-FFF2-40B4-BE49-F238E27FC236}">
                  <a16:creationId xmlns:a16="http://schemas.microsoft.com/office/drawing/2014/main" id="{23F9373C-0DD6-41FE-991A-484EBBE00002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635;p79">
              <a:extLst>
                <a:ext uri="{FF2B5EF4-FFF2-40B4-BE49-F238E27FC236}">
                  <a16:creationId xmlns:a16="http://schemas.microsoft.com/office/drawing/2014/main" id="{86748B2A-3430-491F-B643-7D5531F55186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5636;p79">
              <a:extLst>
                <a:ext uri="{FF2B5EF4-FFF2-40B4-BE49-F238E27FC236}">
                  <a16:creationId xmlns:a16="http://schemas.microsoft.com/office/drawing/2014/main" id="{B0D606E4-9AE0-437E-A89B-D04D0DD1007B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637;p79">
              <a:extLst>
                <a:ext uri="{FF2B5EF4-FFF2-40B4-BE49-F238E27FC236}">
                  <a16:creationId xmlns:a16="http://schemas.microsoft.com/office/drawing/2014/main" id="{0DB3E42E-AD87-4C9F-B818-926C79C2E5FC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638;p79">
              <a:extLst>
                <a:ext uri="{FF2B5EF4-FFF2-40B4-BE49-F238E27FC236}">
                  <a16:creationId xmlns:a16="http://schemas.microsoft.com/office/drawing/2014/main" id="{3081F8E4-6286-48BA-87CC-91CE7B7CF845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639;p79">
              <a:extLst>
                <a:ext uri="{FF2B5EF4-FFF2-40B4-BE49-F238E27FC236}">
                  <a16:creationId xmlns:a16="http://schemas.microsoft.com/office/drawing/2014/main" id="{F7848716-D3AE-46FF-B248-E6B9428AFBF7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640;p79">
              <a:extLst>
                <a:ext uri="{FF2B5EF4-FFF2-40B4-BE49-F238E27FC236}">
                  <a16:creationId xmlns:a16="http://schemas.microsoft.com/office/drawing/2014/main" id="{CD035612-D36E-4682-A187-CD2592E7358E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641;p79">
              <a:extLst>
                <a:ext uri="{FF2B5EF4-FFF2-40B4-BE49-F238E27FC236}">
                  <a16:creationId xmlns:a16="http://schemas.microsoft.com/office/drawing/2014/main" id="{6405A675-3508-4674-92F6-7B521AB40015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642;p79">
              <a:extLst>
                <a:ext uri="{FF2B5EF4-FFF2-40B4-BE49-F238E27FC236}">
                  <a16:creationId xmlns:a16="http://schemas.microsoft.com/office/drawing/2014/main" id="{4B1DB067-04F7-43D6-9A68-B5A1C28C8988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643;p79">
              <a:extLst>
                <a:ext uri="{FF2B5EF4-FFF2-40B4-BE49-F238E27FC236}">
                  <a16:creationId xmlns:a16="http://schemas.microsoft.com/office/drawing/2014/main" id="{8FBE8381-C240-45FE-9FFF-05EF9ADD8E04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644;p79">
              <a:extLst>
                <a:ext uri="{FF2B5EF4-FFF2-40B4-BE49-F238E27FC236}">
                  <a16:creationId xmlns:a16="http://schemas.microsoft.com/office/drawing/2014/main" id="{493D6A91-403A-4554-A6E2-D11EC9F7B783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645;p79">
              <a:extLst>
                <a:ext uri="{FF2B5EF4-FFF2-40B4-BE49-F238E27FC236}">
                  <a16:creationId xmlns:a16="http://schemas.microsoft.com/office/drawing/2014/main" id="{5CE51B43-C6DB-4695-A449-1BFD4379CE5A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646;p79">
              <a:extLst>
                <a:ext uri="{FF2B5EF4-FFF2-40B4-BE49-F238E27FC236}">
                  <a16:creationId xmlns:a16="http://schemas.microsoft.com/office/drawing/2014/main" id="{07FABCAE-54E5-40F2-8B99-678BFE0F896E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647;p79">
              <a:extLst>
                <a:ext uri="{FF2B5EF4-FFF2-40B4-BE49-F238E27FC236}">
                  <a16:creationId xmlns:a16="http://schemas.microsoft.com/office/drawing/2014/main" id="{8454C0CE-7FFE-452F-8350-B1E1D2A646B4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648;p79">
              <a:extLst>
                <a:ext uri="{FF2B5EF4-FFF2-40B4-BE49-F238E27FC236}">
                  <a16:creationId xmlns:a16="http://schemas.microsoft.com/office/drawing/2014/main" id="{902FEC3A-354E-40F4-B0C2-650D1D255346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649;p79">
              <a:extLst>
                <a:ext uri="{FF2B5EF4-FFF2-40B4-BE49-F238E27FC236}">
                  <a16:creationId xmlns:a16="http://schemas.microsoft.com/office/drawing/2014/main" id="{B2F60CE7-930C-4657-ADEE-96E2A3A8F14C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650;p79">
              <a:extLst>
                <a:ext uri="{FF2B5EF4-FFF2-40B4-BE49-F238E27FC236}">
                  <a16:creationId xmlns:a16="http://schemas.microsoft.com/office/drawing/2014/main" id="{C8A3BA18-82A6-4CF7-A8A6-1A563AEB3ABA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651;p79">
              <a:extLst>
                <a:ext uri="{FF2B5EF4-FFF2-40B4-BE49-F238E27FC236}">
                  <a16:creationId xmlns:a16="http://schemas.microsoft.com/office/drawing/2014/main" id="{B76A9D84-0754-4B68-8F8A-226C49B8D46B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652;p79">
              <a:extLst>
                <a:ext uri="{FF2B5EF4-FFF2-40B4-BE49-F238E27FC236}">
                  <a16:creationId xmlns:a16="http://schemas.microsoft.com/office/drawing/2014/main" id="{08408CEA-7262-425A-8F14-C8CBB2A26175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653;p79">
              <a:extLst>
                <a:ext uri="{FF2B5EF4-FFF2-40B4-BE49-F238E27FC236}">
                  <a16:creationId xmlns:a16="http://schemas.microsoft.com/office/drawing/2014/main" id="{4816DEC2-2A0E-4E35-9F7F-24BE36CA9E54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654;p79">
              <a:extLst>
                <a:ext uri="{FF2B5EF4-FFF2-40B4-BE49-F238E27FC236}">
                  <a16:creationId xmlns:a16="http://schemas.microsoft.com/office/drawing/2014/main" id="{8BC6F614-9500-4B91-840F-2C3227DB9AC9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655;p79">
              <a:extLst>
                <a:ext uri="{FF2B5EF4-FFF2-40B4-BE49-F238E27FC236}">
                  <a16:creationId xmlns:a16="http://schemas.microsoft.com/office/drawing/2014/main" id="{FCB86978-0CE3-4A00-A91D-90A6569A5232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656;p79">
              <a:extLst>
                <a:ext uri="{FF2B5EF4-FFF2-40B4-BE49-F238E27FC236}">
                  <a16:creationId xmlns:a16="http://schemas.microsoft.com/office/drawing/2014/main" id="{5B184C22-7576-44B8-A1E1-E955F18EC11E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657;p79">
              <a:extLst>
                <a:ext uri="{FF2B5EF4-FFF2-40B4-BE49-F238E27FC236}">
                  <a16:creationId xmlns:a16="http://schemas.microsoft.com/office/drawing/2014/main" id="{A96218C5-FD93-405B-AD59-A10E60FC995A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658;p79">
              <a:extLst>
                <a:ext uri="{FF2B5EF4-FFF2-40B4-BE49-F238E27FC236}">
                  <a16:creationId xmlns:a16="http://schemas.microsoft.com/office/drawing/2014/main" id="{3BB832BB-5CD9-431A-BA49-3BE90AECD652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659;p79">
              <a:extLst>
                <a:ext uri="{FF2B5EF4-FFF2-40B4-BE49-F238E27FC236}">
                  <a16:creationId xmlns:a16="http://schemas.microsoft.com/office/drawing/2014/main" id="{943856BD-73F0-4F1F-BB0C-5C928D96428A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660;p79">
              <a:extLst>
                <a:ext uri="{FF2B5EF4-FFF2-40B4-BE49-F238E27FC236}">
                  <a16:creationId xmlns:a16="http://schemas.microsoft.com/office/drawing/2014/main" id="{B9AF9191-93EC-42F7-8D8E-E1F0F22DCF11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661;p79">
              <a:extLst>
                <a:ext uri="{FF2B5EF4-FFF2-40B4-BE49-F238E27FC236}">
                  <a16:creationId xmlns:a16="http://schemas.microsoft.com/office/drawing/2014/main" id="{F2912282-1363-4085-9143-DB82519BEF0B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662;p79">
              <a:extLst>
                <a:ext uri="{FF2B5EF4-FFF2-40B4-BE49-F238E27FC236}">
                  <a16:creationId xmlns:a16="http://schemas.microsoft.com/office/drawing/2014/main" id="{582B8B23-9F8F-48B7-A908-003CCBDDD199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663;p79">
              <a:extLst>
                <a:ext uri="{FF2B5EF4-FFF2-40B4-BE49-F238E27FC236}">
                  <a16:creationId xmlns:a16="http://schemas.microsoft.com/office/drawing/2014/main" id="{FC4B501A-1A33-401D-AA5C-9883804A3181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664;p79">
              <a:extLst>
                <a:ext uri="{FF2B5EF4-FFF2-40B4-BE49-F238E27FC236}">
                  <a16:creationId xmlns:a16="http://schemas.microsoft.com/office/drawing/2014/main" id="{C8CF7313-AC0A-40A8-ADF7-4E475663F2B1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665;p79">
              <a:extLst>
                <a:ext uri="{FF2B5EF4-FFF2-40B4-BE49-F238E27FC236}">
                  <a16:creationId xmlns:a16="http://schemas.microsoft.com/office/drawing/2014/main" id="{89696287-80E1-4CB7-8BFA-D99D08800A69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666;p79">
              <a:extLst>
                <a:ext uri="{FF2B5EF4-FFF2-40B4-BE49-F238E27FC236}">
                  <a16:creationId xmlns:a16="http://schemas.microsoft.com/office/drawing/2014/main" id="{0503DB46-6009-412F-AEC3-AAB392E49DBA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667;p79">
              <a:extLst>
                <a:ext uri="{FF2B5EF4-FFF2-40B4-BE49-F238E27FC236}">
                  <a16:creationId xmlns:a16="http://schemas.microsoft.com/office/drawing/2014/main" id="{841D2395-A92C-4D2F-A7EF-79126E41E57E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668;p79">
              <a:extLst>
                <a:ext uri="{FF2B5EF4-FFF2-40B4-BE49-F238E27FC236}">
                  <a16:creationId xmlns:a16="http://schemas.microsoft.com/office/drawing/2014/main" id="{94C616B2-1D4E-4FA9-B03B-1972ED258463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669;p79">
              <a:extLst>
                <a:ext uri="{FF2B5EF4-FFF2-40B4-BE49-F238E27FC236}">
                  <a16:creationId xmlns:a16="http://schemas.microsoft.com/office/drawing/2014/main" id="{871D685E-5994-465D-8609-24B0354CD32A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670;p79">
              <a:extLst>
                <a:ext uri="{FF2B5EF4-FFF2-40B4-BE49-F238E27FC236}">
                  <a16:creationId xmlns:a16="http://schemas.microsoft.com/office/drawing/2014/main" id="{46C91347-4FAF-49D8-ABD8-D96206ACAFD1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671;p79">
              <a:extLst>
                <a:ext uri="{FF2B5EF4-FFF2-40B4-BE49-F238E27FC236}">
                  <a16:creationId xmlns:a16="http://schemas.microsoft.com/office/drawing/2014/main" id="{12CAA81C-4105-4175-AE00-EDB8A6F24884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672;p79">
              <a:extLst>
                <a:ext uri="{FF2B5EF4-FFF2-40B4-BE49-F238E27FC236}">
                  <a16:creationId xmlns:a16="http://schemas.microsoft.com/office/drawing/2014/main" id="{1FFFECD2-1E04-48C0-BA0D-6923F8F34559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673;p79">
              <a:extLst>
                <a:ext uri="{FF2B5EF4-FFF2-40B4-BE49-F238E27FC236}">
                  <a16:creationId xmlns:a16="http://schemas.microsoft.com/office/drawing/2014/main" id="{FE9DBBD3-A1DB-4051-AF15-B0E2C959CDA2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674;p79">
              <a:extLst>
                <a:ext uri="{FF2B5EF4-FFF2-40B4-BE49-F238E27FC236}">
                  <a16:creationId xmlns:a16="http://schemas.microsoft.com/office/drawing/2014/main" id="{1A470CC8-9DB4-445B-8821-48D4E77941DF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675;p79">
              <a:extLst>
                <a:ext uri="{FF2B5EF4-FFF2-40B4-BE49-F238E27FC236}">
                  <a16:creationId xmlns:a16="http://schemas.microsoft.com/office/drawing/2014/main" id="{71C79C23-F685-493F-A303-A31328140AA0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676;p79">
              <a:extLst>
                <a:ext uri="{FF2B5EF4-FFF2-40B4-BE49-F238E27FC236}">
                  <a16:creationId xmlns:a16="http://schemas.microsoft.com/office/drawing/2014/main" id="{CA7A78A5-15C2-465C-9AFD-86FF5AD8FD71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677;p79">
              <a:extLst>
                <a:ext uri="{FF2B5EF4-FFF2-40B4-BE49-F238E27FC236}">
                  <a16:creationId xmlns:a16="http://schemas.microsoft.com/office/drawing/2014/main" id="{1DB778C0-C847-4EB5-B08C-59D82D77F838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678;p79">
              <a:extLst>
                <a:ext uri="{FF2B5EF4-FFF2-40B4-BE49-F238E27FC236}">
                  <a16:creationId xmlns:a16="http://schemas.microsoft.com/office/drawing/2014/main" id="{0705F0C1-6ECA-46B4-A4F5-C0292A5CB81F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679;p79">
              <a:extLst>
                <a:ext uri="{FF2B5EF4-FFF2-40B4-BE49-F238E27FC236}">
                  <a16:creationId xmlns:a16="http://schemas.microsoft.com/office/drawing/2014/main" id="{60273CB7-2F6D-48C6-8706-7E94133C187C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680;p79">
              <a:extLst>
                <a:ext uri="{FF2B5EF4-FFF2-40B4-BE49-F238E27FC236}">
                  <a16:creationId xmlns:a16="http://schemas.microsoft.com/office/drawing/2014/main" id="{02F0F3C4-27E6-4350-A3E3-72B3CEAC4534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681;p79">
              <a:extLst>
                <a:ext uri="{FF2B5EF4-FFF2-40B4-BE49-F238E27FC236}">
                  <a16:creationId xmlns:a16="http://schemas.microsoft.com/office/drawing/2014/main" id="{406568A7-57A2-46DE-BC2E-6E2F5C601936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682;p79">
              <a:extLst>
                <a:ext uri="{FF2B5EF4-FFF2-40B4-BE49-F238E27FC236}">
                  <a16:creationId xmlns:a16="http://schemas.microsoft.com/office/drawing/2014/main" id="{C3B7B27C-C1BE-4699-B7DC-748BDD09FD84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683;p79">
              <a:extLst>
                <a:ext uri="{FF2B5EF4-FFF2-40B4-BE49-F238E27FC236}">
                  <a16:creationId xmlns:a16="http://schemas.microsoft.com/office/drawing/2014/main" id="{0FE78EEB-BEC7-4679-A7CE-B4B20D1451E4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684;p79">
              <a:extLst>
                <a:ext uri="{FF2B5EF4-FFF2-40B4-BE49-F238E27FC236}">
                  <a16:creationId xmlns:a16="http://schemas.microsoft.com/office/drawing/2014/main" id="{D933846D-B4EF-4A24-A2F1-93C552D24843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685;p79">
              <a:extLst>
                <a:ext uri="{FF2B5EF4-FFF2-40B4-BE49-F238E27FC236}">
                  <a16:creationId xmlns:a16="http://schemas.microsoft.com/office/drawing/2014/main" id="{F56FB151-BD57-4C58-8757-152C232488D0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686;p79">
              <a:extLst>
                <a:ext uri="{FF2B5EF4-FFF2-40B4-BE49-F238E27FC236}">
                  <a16:creationId xmlns:a16="http://schemas.microsoft.com/office/drawing/2014/main" id="{D7D1D1F9-CA2A-4460-A576-9E087DE1309F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687;p79">
              <a:extLst>
                <a:ext uri="{FF2B5EF4-FFF2-40B4-BE49-F238E27FC236}">
                  <a16:creationId xmlns:a16="http://schemas.microsoft.com/office/drawing/2014/main" id="{B4459A40-8C86-4515-A26E-188E22718B16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688;p79">
              <a:extLst>
                <a:ext uri="{FF2B5EF4-FFF2-40B4-BE49-F238E27FC236}">
                  <a16:creationId xmlns:a16="http://schemas.microsoft.com/office/drawing/2014/main" id="{482CC0A5-5E59-48A4-B1EE-C02F02E31388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689;p79">
              <a:extLst>
                <a:ext uri="{FF2B5EF4-FFF2-40B4-BE49-F238E27FC236}">
                  <a16:creationId xmlns:a16="http://schemas.microsoft.com/office/drawing/2014/main" id="{102D7481-4401-4563-8DF4-A3060CD4A079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690;p79">
              <a:extLst>
                <a:ext uri="{FF2B5EF4-FFF2-40B4-BE49-F238E27FC236}">
                  <a16:creationId xmlns:a16="http://schemas.microsoft.com/office/drawing/2014/main" id="{D9DE2054-5241-4B56-8AC0-5615E8A206CB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691;p79">
              <a:extLst>
                <a:ext uri="{FF2B5EF4-FFF2-40B4-BE49-F238E27FC236}">
                  <a16:creationId xmlns:a16="http://schemas.microsoft.com/office/drawing/2014/main" id="{551944D7-170F-4359-A8A7-B666C3E4EBF9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692;p79">
              <a:extLst>
                <a:ext uri="{FF2B5EF4-FFF2-40B4-BE49-F238E27FC236}">
                  <a16:creationId xmlns:a16="http://schemas.microsoft.com/office/drawing/2014/main" id="{74DBAD71-CCF7-4BC2-A9E4-C321029542C6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693;p79">
              <a:extLst>
                <a:ext uri="{FF2B5EF4-FFF2-40B4-BE49-F238E27FC236}">
                  <a16:creationId xmlns:a16="http://schemas.microsoft.com/office/drawing/2014/main" id="{AEEC8B06-E485-4E7E-9B67-A1AE9BB7AF78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694;p79">
              <a:extLst>
                <a:ext uri="{FF2B5EF4-FFF2-40B4-BE49-F238E27FC236}">
                  <a16:creationId xmlns:a16="http://schemas.microsoft.com/office/drawing/2014/main" id="{0D242ED6-58F7-4A02-BCA0-BDFDC7496F32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695;p79">
              <a:extLst>
                <a:ext uri="{FF2B5EF4-FFF2-40B4-BE49-F238E27FC236}">
                  <a16:creationId xmlns:a16="http://schemas.microsoft.com/office/drawing/2014/main" id="{2F83208F-205F-40D0-9DD9-20CBBB8EF798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696;p79">
              <a:extLst>
                <a:ext uri="{FF2B5EF4-FFF2-40B4-BE49-F238E27FC236}">
                  <a16:creationId xmlns:a16="http://schemas.microsoft.com/office/drawing/2014/main" id="{C75EDD08-EABE-48EF-B8BC-A386BCA2A57C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697;p79">
              <a:extLst>
                <a:ext uri="{FF2B5EF4-FFF2-40B4-BE49-F238E27FC236}">
                  <a16:creationId xmlns:a16="http://schemas.microsoft.com/office/drawing/2014/main" id="{FBB86DC0-8FF6-4B26-81F0-76DB50366A4E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698;p79">
              <a:extLst>
                <a:ext uri="{FF2B5EF4-FFF2-40B4-BE49-F238E27FC236}">
                  <a16:creationId xmlns:a16="http://schemas.microsoft.com/office/drawing/2014/main" id="{6518A4DB-C509-4BDA-911F-E9E08D0D8926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99;p79">
              <a:extLst>
                <a:ext uri="{FF2B5EF4-FFF2-40B4-BE49-F238E27FC236}">
                  <a16:creationId xmlns:a16="http://schemas.microsoft.com/office/drawing/2014/main" id="{E80D5EE6-43B9-4F53-9E8F-826F4117B71A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700;p79">
              <a:extLst>
                <a:ext uri="{FF2B5EF4-FFF2-40B4-BE49-F238E27FC236}">
                  <a16:creationId xmlns:a16="http://schemas.microsoft.com/office/drawing/2014/main" id="{E2F8DCB8-34B1-4351-A4D6-1C11E9D6C73D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701;p79">
              <a:extLst>
                <a:ext uri="{FF2B5EF4-FFF2-40B4-BE49-F238E27FC236}">
                  <a16:creationId xmlns:a16="http://schemas.microsoft.com/office/drawing/2014/main" id="{124F2653-98C0-4178-BB2F-CA4B0F42701A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702;p79">
              <a:extLst>
                <a:ext uri="{FF2B5EF4-FFF2-40B4-BE49-F238E27FC236}">
                  <a16:creationId xmlns:a16="http://schemas.microsoft.com/office/drawing/2014/main" id="{059B803A-95BE-4D9E-99CF-EF295F2A3B06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703;p79">
              <a:extLst>
                <a:ext uri="{FF2B5EF4-FFF2-40B4-BE49-F238E27FC236}">
                  <a16:creationId xmlns:a16="http://schemas.microsoft.com/office/drawing/2014/main" id="{67A76A12-1B82-4944-A3AB-DD8F13AD8B79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704;p79">
              <a:extLst>
                <a:ext uri="{FF2B5EF4-FFF2-40B4-BE49-F238E27FC236}">
                  <a16:creationId xmlns:a16="http://schemas.microsoft.com/office/drawing/2014/main" id="{AD7D6269-6DB4-498E-BB98-C241D5F24BCE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705;p79">
              <a:extLst>
                <a:ext uri="{FF2B5EF4-FFF2-40B4-BE49-F238E27FC236}">
                  <a16:creationId xmlns:a16="http://schemas.microsoft.com/office/drawing/2014/main" id="{3E19E790-EB39-4727-AE8A-F071AA86AA33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706;p79">
              <a:extLst>
                <a:ext uri="{FF2B5EF4-FFF2-40B4-BE49-F238E27FC236}">
                  <a16:creationId xmlns:a16="http://schemas.microsoft.com/office/drawing/2014/main" id="{44954406-88BD-4C49-AADB-1888453991D0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707;p79">
              <a:extLst>
                <a:ext uri="{FF2B5EF4-FFF2-40B4-BE49-F238E27FC236}">
                  <a16:creationId xmlns:a16="http://schemas.microsoft.com/office/drawing/2014/main" id="{DB92C58D-81E1-4D0A-A18E-6BCB45097E2A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708;p79">
              <a:extLst>
                <a:ext uri="{FF2B5EF4-FFF2-40B4-BE49-F238E27FC236}">
                  <a16:creationId xmlns:a16="http://schemas.microsoft.com/office/drawing/2014/main" id="{C4C1DF8D-DDB2-4F90-80D8-9196E453C8CD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9;p79">
              <a:extLst>
                <a:ext uri="{FF2B5EF4-FFF2-40B4-BE49-F238E27FC236}">
                  <a16:creationId xmlns:a16="http://schemas.microsoft.com/office/drawing/2014/main" id="{5C499F2B-CD9D-48D7-846B-B021FB36FA50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0;p79">
              <a:extLst>
                <a:ext uri="{FF2B5EF4-FFF2-40B4-BE49-F238E27FC236}">
                  <a16:creationId xmlns:a16="http://schemas.microsoft.com/office/drawing/2014/main" id="{79563886-1819-4AB7-AB6D-DB6C470F2CFD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11;p79">
              <a:extLst>
                <a:ext uri="{FF2B5EF4-FFF2-40B4-BE49-F238E27FC236}">
                  <a16:creationId xmlns:a16="http://schemas.microsoft.com/office/drawing/2014/main" id="{B5E439B7-69DC-486B-9554-5215BFDEBB30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12;p79">
              <a:extLst>
                <a:ext uri="{FF2B5EF4-FFF2-40B4-BE49-F238E27FC236}">
                  <a16:creationId xmlns:a16="http://schemas.microsoft.com/office/drawing/2014/main" id="{AB41E823-E157-41B3-84CC-D2CE8D89E5F9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13;p79">
              <a:extLst>
                <a:ext uri="{FF2B5EF4-FFF2-40B4-BE49-F238E27FC236}">
                  <a16:creationId xmlns:a16="http://schemas.microsoft.com/office/drawing/2014/main" id="{6F5A4D3E-7F40-493E-BD6B-785ED0D93A37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14;p79">
              <a:extLst>
                <a:ext uri="{FF2B5EF4-FFF2-40B4-BE49-F238E27FC236}">
                  <a16:creationId xmlns:a16="http://schemas.microsoft.com/office/drawing/2014/main" id="{C65D0AC0-B079-4E33-98D4-2AA1A9C08C60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15;p79">
              <a:extLst>
                <a:ext uri="{FF2B5EF4-FFF2-40B4-BE49-F238E27FC236}">
                  <a16:creationId xmlns:a16="http://schemas.microsoft.com/office/drawing/2014/main" id="{E9932AC2-978F-4BC0-AE07-3F8A5C913BEA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16;p79">
              <a:extLst>
                <a:ext uri="{FF2B5EF4-FFF2-40B4-BE49-F238E27FC236}">
                  <a16:creationId xmlns:a16="http://schemas.microsoft.com/office/drawing/2014/main" id="{344A61B9-4667-4480-BB1B-C3BFF71BD094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17;p79">
              <a:extLst>
                <a:ext uri="{FF2B5EF4-FFF2-40B4-BE49-F238E27FC236}">
                  <a16:creationId xmlns:a16="http://schemas.microsoft.com/office/drawing/2014/main" id="{3A58EE6F-AC8B-44C7-B3B2-1E748AF0C912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18;p79">
              <a:extLst>
                <a:ext uri="{FF2B5EF4-FFF2-40B4-BE49-F238E27FC236}">
                  <a16:creationId xmlns:a16="http://schemas.microsoft.com/office/drawing/2014/main" id="{DB820592-3583-483D-B392-20624542C1DF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719;p79">
              <a:extLst>
                <a:ext uri="{FF2B5EF4-FFF2-40B4-BE49-F238E27FC236}">
                  <a16:creationId xmlns:a16="http://schemas.microsoft.com/office/drawing/2014/main" id="{42D3A008-4020-4A69-9D97-336CAC381B7B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720;p79">
              <a:extLst>
                <a:ext uri="{FF2B5EF4-FFF2-40B4-BE49-F238E27FC236}">
                  <a16:creationId xmlns:a16="http://schemas.microsoft.com/office/drawing/2014/main" id="{4C56100E-6D47-4BDA-8AE3-193DCE21B35E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721;p79">
              <a:extLst>
                <a:ext uri="{FF2B5EF4-FFF2-40B4-BE49-F238E27FC236}">
                  <a16:creationId xmlns:a16="http://schemas.microsoft.com/office/drawing/2014/main" id="{09084D72-1217-4F48-B97C-565244B8CA6A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722;p79">
              <a:extLst>
                <a:ext uri="{FF2B5EF4-FFF2-40B4-BE49-F238E27FC236}">
                  <a16:creationId xmlns:a16="http://schemas.microsoft.com/office/drawing/2014/main" id="{799F50A0-0FAC-48B9-BA2C-4F5249A06BDA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723;p79">
              <a:extLst>
                <a:ext uri="{FF2B5EF4-FFF2-40B4-BE49-F238E27FC236}">
                  <a16:creationId xmlns:a16="http://schemas.microsoft.com/office/drawing/2014/main" id="{D891BF2C-022A-4052-AEBA-2FE1A5A9AEA9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724;p79">
              <a:extLst>
                <a:ext uri="{FF2B5EF4-FFF2-40B4-BE49-F238E27FC236}">
                  <a16:creationId xmlns:a16="http://schemas.microsoft.com/office/drawing/2014/main" id="{20EE2E39-8959-4805-AF28-7738790108E3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725;p79">
              <a:extLst>
                <a:ext uri="{FF2B5EF4-FFF2-40B4-BE49-F238E27FC236}">
                  <a16:creationId xmlns:a16="http://schemas.microsoft.com/office/drawing/2014/main" id="{AB9C0D93-F923-4FEF-BCAA-95791E553259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726;p79">
              <a:extLst>
                <a:ext uri="{FF2B5EF4-FFF2-40B4-BE49-F238E27FC236}">
                  <a16:creationId xmlns:a16="http://schemas.microsoft.com/office/drawing/2014/main" id="{59C754AE-212E-4ECF-BB4C-78E2E5071483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727;p79">
              <a:extLst>
                <a:ext uri="{FF2B5EF4-FFF2-40B4-BE49-F238E27FC236}">
                  <a16:creationId xmlns:a16="http://schemas.microsoft.com/office/drawing/2014/main" id="{9F662275-288E-4E16-9C73-E8EE6BD335F9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728;p79">
              <a:extLst>
                <a:ext uri="{FF2B5EF4-FFF2-40B4-BE49-F238E27FC236}">
                  <a16:creationId xmlns:a16="http://schemas.microsoft.com/office/drawing/2014/main" id="{74BA0A7F-D49D-4A4C-BD1A-AF96CDEC5B83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729;p79">
              <a:extLst>
                <a:ext uri="{FF2B5EF4-FFF2-40B4-BE49-F238E27FC236}">
                  <a16:creationId xmlns:a16="http://schemas.microsoft.com/office/drawing/2014/main" id="{BF74B359-3424-4137-BEBB-A7CBB67CA8CA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730;p79">
              <a:extLst>
                <a:ext uri="{FF2B5EF4-FFF2-40B4-BE49-F238E27FC236}">
                  <a16:creationId xmlns:a16="http://schemas.microsoft.com/office/drawing/2014/main" id="{8321A4BA-130D-4208-8DC3-067F5F689165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731;p79">
              <a:extLst>
                <a:ext uri="{FF2B5EF4-FFF2-40B4-BE49-F238E27FC236}">
                  <a16:creationId xmlns:a16="http://schemas.microsoft.com/office/drawing/2014/main" id="{9D582BBA-62C4-4C6F-9E75-21EF81D14A0A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732;p79">
              <a:extLst>
                <a:ext uri="{FF2B5EF4-FFF2-40B4-BE49-F238E27FC236}">
                  <a16:creationId xmlns:a16="http://schemas.microsoft.com/office/drawing/2014/main" id="{52839BC1-FD08-4A0E-9108-323792A0AAE1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733;p79">
              <a:extLst>
                <a:ext uri="{FF2B5EF4-FFF2-40B4-BE49-F238E27FC236}">
                  <a16:creationId xmlns:a16="http://schemas.microsoft.com/office/drawing/2014/main" id="{82A665E4-D654-432D-9194-A565D40193AF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734;p79">
              <a:extLst>
                <a:ext uri="{FF2B5EF4-FFF2-40B4-BE49-F238E27FC236}">
                  <a16:creationId xmlns:a16="http://schemas.microsoft.com/office/drawing/2014/main" id="{455F7352-0A3B-4912-B864-38E9C7158E66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735;p79">
              <a:extLst>
                <a:ext uri="{FF2B5EF4-FFF2-40B4-BE49-F238E27FC236}">
                  <a16:creationId xmlns:a16="http://schemas.microsoft.com/office/drawing/2014/main" id="{A8F09FA0-7AAC-45B2-BF46-8C4C34BB705C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736;p79">
              <a:extLst>
                <a:ext uri="{FF2B5EF4-FFF2-40B4-BE49-F238E27FC236}">
                  <a16:creationId xmlns:a16="http://schemas.microsoft.com/office/drawing/2014/main" id="{3AF3C272-676B-4E41-9BAA-5C8C96E38CEC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737;p79">
              <a:extLst>
                <a:ext uri="{FF2B5EF4-FFF2-40B4-BE49-F238E27FC236}">
                  <a16:creationId xmlns:a16="http://schemas.microsoft.com/office/drawing/2014/main" id="{E94048B4-E4EB-421E-AC45-FFA5B9AF8905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738;p79">
              <a:extLst>
                <a:ext uri="{FF2B5EF4-FFF2-40B4-BE49-F238E27FC236}">
                  <a16:creationId xmlns:a16="http://schemas.microsoft.com/office/drawing/2014/main" id="{68B71FD5-FB81-4DC0-9AE3-2D1EEBAF84F1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739;p79">
              <a:extLst>
                <a:ext uri="{FF2B5EF4-FFF2-40B4-BE49-F238E27FC236}">
                  <a16:creationId xmlns:a16="http://schemas.microsoft.com/office/drawing/2014/main" id="{0A35F84E-A0F3-447A-B094-6C7BCD9B7B2E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740;p79">
              <a:extLst>
                <a:ext uri="{FF2B5EF4-FFF2-40B4-BE49-F238E27FC236}">
                  <a16:creationId xmlns:a16="http://schemas.microsoft.com/office/drawing/2014/main" id="{C780FAFD-B692-4044-B772-67C1A574B644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741;p79">
              <a:extLst>
                <a:ext uri="{FF2B5EF4-FFF2-40B4-BE49-F238E27FC236}">
                  <a16:creationId xmlns:a16="http://schemas.microsoft.com/office/drawing/2014/main" id="{606852DC-2129-4944-85F6-443E2FA41143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5742;p79">
              <a:extLst>
                <a:ext uri="{FF2B5EF4-FFF2-40B4-BE49-F238E27FC236}">
                  <a16:creationId xmlns:a16="http://schemas.microsoft.com/office/drawing/2014/main" id="{CD9EB068-87B6-4DC8-94B2-BB8945B5CD8F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743;p79">
              <a:extLst>
                <a:ext uri="{FF2B5EF4-FFF2-40B4-BE49-F238E27FC236}">
                  <a16:creationId xmlns:a16="http://schemas.microsoft.com/office/drawing/2014/main" id="{00A419BB-38C2-4A60-8043-62FD3253D538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744;p79">
              <a:extLst>
                <a:ext uri="{FF2B5EF4-FFF2-40B4-BE49-F238E27FC236}">
                  <a16:creationId xmlns:a16="http://schemas.microsoft.com/office/drawing/2014/main" id="{11EA1122-3EEB-4A6F-A46E-443F178879DB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5745;p79">
              <a:extLst>
                <a:ext uri="{FF2B5EF4-FFF2-40B4-BE49-F238E27FC236}">
                  <a16:creationId xmlns:a16="http://schemas.microsoft.com/office/drawing/2014/main" id="{ACF17502-00D7-415B-96C0-062EAD798E0F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746;p79">
              <a:extLst>
                <a:ext uri="{FF2B5EF4-FFF2-40B4-BE49-F238E27FC236}">
                  <a16:creationId xmlns:a16="http://schemas.microsoft.com/office/drawing/2014/main" id="{B4B4F836-F30C-4BDC-AB3D-B34119C7FFF7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747;p79">
              <a:extLst>
                <a:ext uri="{FF2B5EF4-FFF2-40B4-BE49-F238E27FC236}">
                  <a16:creationId xmlns:a16="http://schemas.microsoft.com/office/drawing/2014/main" id="{6FE29A65-48D6-4C85-8842-3320487B1AFF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748;p79">
              <a:extLst>
                <a:ext uri="{FF2B5EF4-FFF2-40B4-BE49-F238E27FC236}">
                  <a16:creationId xmlns:a16="http://schemas.microsoft.com/office/drawing/2014/main" id="{25E0BC50-4470-4B10-97AA-14670264721D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749;p79">
              <a:extLst>
                <a:ext uri="{FF2B5EF4-FFF2-40B4-BE49-F238E27FC236}">
                  <a16:creationId xmlns:a16="http://schemas.microsoft.com/office/drawing/2014/main" id="{7F6CF981-72EE-4476-B0BC-13860EAB0FD8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750;p79">
              <a:extLst>
                <a:ext uri="{FF2B5EF4-FFF2-40B4-BE49-F238E27FC236}">
                  <a16:creationId xmlns:a16="http://schemas.microsoft.com/office/drawing/2014/main" id="{ADBB54D5-1B01-4887-9778-030D05997BB4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5751;p79">
              <a:extLst>
                <a:ext uri="{FF2B5EF4-FFF2-40B4-BE49-F238E27FC236}">
                  <a16:creationId xmlns:a16="http://schemas.microsoft.com/office/drawing/2014/main" id="{FE830F94-A4A1-4D05-B050-209675BE33D6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752;p79">
              <a:extLst>
                <a:ext uri="{FF2B5EF4-FFF2-40B4-BE49-F238E27FC236}">
                  <a16:creationId xmlns:a16="http://schemas.microsoft.com/office/drawing/2014/main" id="{72F150EF-9C94-4C25-9330-CBF67565525C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753;p79">
              <a:extLst>
                <a:ext uri="{FF2B5EF4-FFF2-40B4-BE49-F238E27FC236}">
                  <a16:creationId xmlns:a16="http://schemas.microsoft.com/office/drawing/2014/main" id="{08E8DDCF-5DF8-42BB-8C8E-8E91D2BEEFDC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5754;p79">
              <a:extLst>
                <a:ext uri="{FF2B5EF4-FFF2-40B4-BE49-F238E27FC236}">
                  <a16:creationId xmlns:a16="http://schemas.microsoft.com/office/drawing/2014/main" id="{35B94230-FEDE-4F93-B933-F992D6295EFE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755;p79">
              <a:extLst>
                <a:ext uri="{FF2B5EF4-FFF2-40B4-BE49-F238E27FC236}">
                  <a16:creationId xmlns:a16="http://schemas.microsoft.com/office/drawing/2014/main" id="{6BF97585-25C6-4F5D-A155-EFC02ACB7751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756;p79">
              <a:extLst>
                <a:ext uri="{FF2B5EF4-FFF2-40B4-BE49-F238E27FC236}">
                  <a16:creationId xmlns:a16="http://schemas.microsoft.com/office/drawing/2014/main" id="{4C10D11E-15C5-41B1-BCA6-20670E98C358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757;p79">
              <a:extLst>
                <a:ext uri="{FF2B5EF4-FFF2-40B4-BE49-F238E27FC236}">
                  <a16:creationId xmlns:a16="http://schemas.microsoft.com/office/drawing/2014/main" id="{C051EF50-DE4F-473F-B067-8A911E7DFE68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758;p79">
              <a:extLst>
                <a:ext uri="{FF2B5EF4-FFF2-40B4-BE49-F238E27FC236}">
                  <a16:creationId xmlns:a16="http://schemas.microsoft.com/office/drawing/2014/main" id="{07C79A6A-9ABE-4EC7-A9B6-FA9A31C35C98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759;p79">
              <a:extLst>
                <a:ext uri="{FF2B5EF4-FFF2-40B4-BE49-F238E27FC236}">
                  <a16:creationId xmlns:a16="http://schemas.microsoft.com/office/drawing/2014/main" id="{93EBB96A-D7D3-4FDE-B6A1-BC9B9C133278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760;p79">
              <a:extLst>
                <a:ext uri="{FF2B5EF4-FFF2-40B4-BE49-F238E27FC236}">
                  <a16:creationId xmlns:a16="http://schemas.microsoft.com/office/drawing/2014/main" id="{4F430784-FF04-4855-9D51-F15044217B24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5761;p79">
              <a:extLst>
                <a:ext uri="{FF2B5EF4-FFF2-40B4-BE49-F238E27FC236}">
                  <a16:creationId xmlns:a16="http://schemas.microsoft.com/office/drawing/2014/main" id="{280A88F9-51A5-4809-9170-B7A67BAC8D8D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762;p79">
              <a:extLst>
                <a:ext uri="{FF2B5EF4-FFF2-40B4-BE49-F238E27FC236}">
                  <a16:creationId xmlns:a16="http://schemas.microsoft.com/office/drawing/2014/main" id="{3D54F6E4-2E30-4F36-87AA-5B6485A17911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763;p79">
              <a:extLst>
                <a:ext uri="{FF2B5EF4-FFF2-40B4-BE49-F238E27FC236}">
                  <a16:creationId xmlns:a16="http://schemas.microsoft.com/office/drawing/2014/main" id="{6B89284A-6770-4926-939B-AA4D1E91F73C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5764;p79">
              <a:extLst>
                <a:ext uri="{FF2B5EF4-FFF2-40B4-BE49-F238E27FC236}">
                  <a16:creationId xmlns:a16="http://schemas.microsoft.com/office/drawing/2014/main" id="{5947AA8C-A866-49E4-8694-C8433B18692B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765;p79">
              <a:extLst>
                <a:ext uri="{FF2B5EF4-FFF2-40B4-BE49-F238E27FC236}">
                  <a16:creationId xmlns:a16="http://schemas.microsoft.com/office/drawing/2014/main" id="{DE36A29E-98D1-4242-ABCC-4CE6E4FD3C99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766;p79">
              <a:extLst>
                <a:ext uri="{FF2B5EF4-FFF2-40B4-BE49-F238E27FC236}">
                  <a16:creationId xmlns:a16="http://schemas.microsoft.com/office/drawing/2014/main" id="{7C63E6CF-E1D8-4BF3-BD87-9AEE8F6CCC40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767;p79">
              <a:extLst>
                <a:ext uri="{FF2B5EF4-FFF2-40B4-BE49-F238E27FC236}">
                  <a16:creationId xmlns:a16="http://schemas.microsoft.com/office/drawing/2014/main" id="{A7648C86-4DF8-45E6-96BB-3DA06E199C8C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768;p79">
              <a:extLst>
                <a:ext uri="{FF2B5EF4-FFF2-40B4-BE49-F238E27FC236}">
                  <a16:creationId xmlns:a16="http://schemas.microsoft.com/office/drawing/2014/main" id="{C7A4E127-41E7-494E-8760-0B914408C589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769;p79">
              <a:extLst>
                <a:ext uri="{FF2B5EF4-FFF2-40B4-BE49-F238E27FC236}">
                  <a16:creationId xmlns:a16="http://schemas.microsoft.com/office/drawing/2014/main" id="{0BBFDF22-F197-4197-AF5B-3D0F313DCB10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770;p79">
              <a:extLst>
                <a:ext uri="{FF2B5EF4-FFF2-40B4-BE49-F238E27FC236}">
                  <a16:creationId xmlns:a16="http://schemas.microsoft.com/office/drawing/2014/main" id="{807E8C7E-9F82-4C71-A1EE-402D6742AA8C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771;p79">
              <a:extLst>
                <a:ext uri="{FF2B5EF4-FFF2-40B4-BE49-F238E27FC236}">
                  <a16:creationId xmlns:a16="http://schemas.microsoft.com/office/drawing/2014/main" id="{7A83C0D1-B336-438E-A575-D26CBA06441C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772;p79">
              <a:extLst>
                <a:ext uri="{FF2B5EF4-FFF2-40B4-BE49-F238E27FC236}">
                  <a16:creationId xmlns:a16="http://schemas.microsoft.com/office/drawing/2014/main" id="{76F82A3B-A76E-432A-8926-9F030D0B3AB7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773;p79">
              <a:extLst>
                <a:ext uri="{FF2B5EF4-FFF2-40B4-BE49-F238E27FC236}">
                  <a16:creationId xmlns:a16="http://schemas.microsoft.com/office/drawing/2014/main" id="{BC030F2A-F5A6-4B88-997E-E0A0C191E313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774;p79">
              <a:extLst>
                <a:ext uri="{FF2B5EF4-FFF2-40B4-BE49-F238E27FC236}">
                  <a16:creationId xmlns:a16="http://schemas.microsoft.com/office/drawing/2014/main" id="{C5E34BB4-292C-43D9-992D-360C27E5DDDA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775;p79">
              <a:extLst>
                <a:ext uri="{FF2B5EF4-FFF2-40B4-BE49-F238E27FC236}">
                  <a16:creationId xmlns:a16="http://schemas.microsoft.com/office/drawing/2014/main" id="{372EF785-242D-49A2-B0E2-02D9C5AFF61C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776;p79">
              <a:extLst>
                <a:ext uri="{FF2B5EF4-FFF2-40B4-BE49-F238E27FC236}">
                  <a16:creationId xmlns:a16="http://schemas.microsoft.com/office/drawing/2014/main" id="{EE059194-2236-46B6-A318-001CB2A745F2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5777;p79">
              <a:extLst>
                <a:ext uri="{FF2B5EF4-FFF2-40B4-BE49-F238E27FC236}">
                  <a16:creationId xmlns:a16="http://schemas.microsoft.com/office/drawing/2014/main" id="{B9D88971-8F36-48A9-A4EF-E20B1DB971BB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778;p79">
              <a:extLst>
                <a:ext uri="{FF2B5EF4-FFF2-40B4-BE49-F238E27FC236}">
                  <a16:creationId xmlns:a16="http://schemas.microsoft.com/office/drawing/2014/main" id="{706E715B-5BCB-4B83-BBFA-687B2057B344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779;p79">
              <a:extLst>
                <a:ext uri="{FF2B5EF4-FFF2-40B4-BE49-F238E27FC236}">
                  <a16:creationId xmlns:a16="http://schemas.microsoft.com/office/drawing/2014/main" id="{1360EACE-030E-4C3F-8772-58A010325D10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780;p79">
              <a:extLst>
                <a:ext uri="{FF2B5EF4-FFF2-40B4-BE49-F238E27FC236}">
                  <a16:creationId xmlns:a16="http://schemas.microsoft.com/office/drawing/2014/main" id="{35710F6F-FF08-475F-AB37-4AC2FEDEEFE6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781;p79">
              <a:extLst>
                <a:ext uri="{FF2B5EF4-FFF2-40B4-BE49-F238E27FC236}">
                  <a16:creationId xmlns:a16="http://schemas.microsoft.com/office/drawing/2014/main" id="{E94FE8D1-7FEE-4A6D-845B-BA787169A22F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782;p79">
              <a:extLst>
                <a:ext uri="{FF2B5EF4-FFF2-40B4-BE49-F238E27FC236}">
                  <a16:creationId xmlns:a16="http://schemas.microsoft.com/office/drawing/2014/main" id="{ACA8CE61-8534-4688-843F-3D6822C3DD05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783;p79">
              <a:extLst>
                <a:ext uri="{FF2B5EF4-FFF2-40B4-BE49-F238E27FC236}">
                  <a16:creationId xmlns:a16="http://schemas.microsoft.com/office/drawing/2014/main" id="{066A5E14-24A9-4996-B9E0-4FEC58066998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784;p79">
              <a:extLst>
                <a:ext uri="{FF2B5EF4-FFF2-40B4-BE49-F238E27FC236}">
                  <a16:creationId xmlns:a16="http://schemas.microsoft.com/office/drawing/2014/main" id="{73544C23-B6E7-4C4E-A4AA-FCFADF1251C5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785;p79">
              <a:extLst>
                <a:ext uri="{FF2B5EF4-FFF2-40B4-BE49-F238E27FC236}">
                  <a16:creationId xmlns:a16="http://schemas.microsoft.com/office/drawing/2014/main" id="{3E2303DC-EA65-4CEB-83F6-C445B858ABC4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786;p79">
              <a:extLst>
                <a:ext uri="{FF2B5EF4-FFF2-40B4-BE49-F238E27FC236}">
                  <a16:creationId xmlns:a16="http://schemas.microsoft.com/office/drawing/2014/main" id="{3E003EBA-DE8B-4821-B75A-0947B6EAAADB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787;p79">
              <a:extLst>
                <a:ext uri="{FF2B5EF4-FFF2-40B4-BE49-F238E27FC236}">
                  <a16:creationId xmlns:a16="http://schemas.microsoft.com/office/drawing/2014/main" id="{60172339-3847-4942-9227-8B78A217087A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788;p79">
              <a:extLst>
                <a:ext uri="{FF2B5EF4-FFF2-40B4-BE49-F238E27FC236}">
                  <a16:creationId xmlns:a16="http://schemas.microsoft.com/office/drawing/2014/main" id="{BC746F50-2ACC-48BF-B8E5-1B27948408AF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789;p79">
              <a:extLst>
                <a:ext uri="{FF2B5EF4-FFF2-40B4-BE49-F238E27FC236}">
                  <a16:creationId xmlns:a16="http://schemas.microsoft.com/office/drawing/2014/main" id="{22A6DE27-A286-4E43-BC68-63039F0A8980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790;p79">
              <a:extLst>
                <a:ext uri="{FF2B5EF4-FFF2-40B4-BE49-F238E27FC236}">
                  <a16:creationId xmlns:a16="http://schemas.microsoft.com/office/drawing/2014/main" id="{8AAE7CDA-C0DC-407A-B729-E28753F49208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791;p79">
              <a:extLst>
                <a:ext uri="{FF2B5EF4-FFF2-40B4-BE49-F238E27FC236}">
                  <a16:creationId xmlns:a16="http://schemas.microsoft.com/office/drawing/2014/main" id="{7BFFD87C-DCB7-4C1C-A028-BAAA1CF67894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792;p79">
              <a:extLst>
                <a:ext uri="{FF2B5EF4-FFF2-40B4-BE49-F238E27FC236}">
                  <a16:creationId xmlns:a16="http://schemas.microsoft.com/office/drawing/2014/main" id="{A6F49837-EBCB-4AAF-9798-5CC12722EE62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793;p79">
              <a:extLst>
                <a:ext uri="{FF2B5EF4-FFF2-40B4-BE49-F238E27FC236}">
                  <a16:creationId xmlns:a16="http://schemas.microsoft.com/office/drawing/2014/main" id="{58130A62-B717-4CBB-A171-762EF0F43279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794;p79">
              <a:extLst>
                <a:ext uri="{FF2B5EF4-FFF2-40B4-BE49-F238E27FC236}">
                  <a16:creationId xmlns:a16="http://schemas.microsoft.com/office/drawing/2014/main" id="{D652A7E0-6392-4E8F-BFD7-B080E81E830D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795;p79">
              <a:extLst>
                <a:ext uri="{FF2B5EF4-FFF2-40B4-BE49-F238E27FC236}">
                  <a16:creationId xmlns:a16="http://schemas.microsoft.com/office/drawing/2014/main" id="{C6B7C3B1-105A-4D3F-B8BD-08540D3B1D44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796;p79">
              <a:extLst>
                <a:ext uri="{FF2B5EF4-FFF2-40B4-BE49-F238E27FC236}">
                  <a16:creationId xmlns:a16="http://schemas.microsoft.com/office/drawing/2014/main" id="{14A0D85E-BCAF-4CE0-9BB5-9EFEBB50028E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797;p79">
              <a:extLst>
                <a:ext uri="{FF2B5EF4-FFF2-40B4-BE49-F238E27FC236}">
                  <a16:creationId xmlns:a16="http://schemas.microsoft.com/office/drawing/2014/main" id="{0277D5F2-8C63-472A-AA87-52CA554F170B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798;p79">
              <a:extLst>
                <a:ext uri="{FF2B5EF4-FFF2-40B4-BE49-F238E27FC236}">
                  <a16:creationId xmlns:a16="http://schemas.microsoft.com/office/drawing/2014/main" id="{D2BEA112-F97A-40B0-B0EA-EC7CD47A4AB8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799;p79">
              <a:extLst>
                <a:ext uri="{FF2B5EF4-FFF2-40B4-BE49-F238E27FC236}">
                  <a16:creationId xmlns:a16="http://schemas.microsoft.com/office/drawing/2014/main" id="{48812444-9EF3-4D92-86A0-A488EA269F6A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800;p79">
              <a:extLst>
                <a:ext uri="{FF2B5EF4-FFF2-40B4-BE49-F238E27FC236}">
                  <a16:creationId xmlns:a16="http://schemas.microsoft.com/office/drawing/2014/main" id="{D78C5071-6060-4CC8-BD18-1F0653B9CA6F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801;p79">
              <a:extLst>
                <a:ext uri="{FF2B5EF4-FFF2-40B4-BE49-F238E27FC236}">
                  <a16:creationId xmlns:a16="http://schemas.microsoft.com/office/drawing/2014/main" id="{5879BF99-272C-4121-94BF-B1104C2A36A4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802;p79">
              <a:extLst>
                <a:ext uri="{FF2B5EF4-FFF2-40B4-BE49-F238E27FC236}">
                  <a16:creationId xmlns:a16="http://schemas.microsoft.com/office/drawing/2014/main" id="{7836218E-730C-4FC9-9EB9-BDA65AB50225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803;p79">
              <a:extLst>
                <a:ext uri="{FF2B5EF4-FFF2-40B4-BE49-F238E27FC236}">
                  <a16:creationId xmlns:a16="http://schemas.microsoft.com/office/drawing/2014/main" id="{6F5E529C-401D-4DE7-9F71-C36FD33B8E86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804;p79">
              <a:extLst>
                <a:ext uri="{FF2B5EF4-FFF2-40B4-BE49-F238E27FC236}">
                  <a16:creationId xmlns:a16="http://schemas.microsoft.com/office/drawing/2014/main" id="{F3425195-536C-44C0-8977-6506E44973AD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805;p79">
              <a:extLst>
                <a:ext uri="{FF2B5EF4-FFF2-40B4-BE49-F238E27FC236}">
                  <a16:creationId xmlns:a16="http://schemas.microsoft.com/office/drawing/2014/main" id="{0660F246-211A-4AB1-BDFA-91EA18DFE853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806;p79">
              <a:extLst>
                <a:ext uri="{FF2B5EF4-FFF2-40B4-BE49-F238E27FC236}">
                  <a16:creationId xmlns:a16="http://schemas.microsoft.com/office/drawing/2014/main" id="{4FA48AF2-D16B-440F-9214-EFBDF68DF9FA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807;p79">
              <a:extLst>
                <a:ext uri="{FF2B5EF4-FFF2-40B4-BE49-F238E27FC236}">
                  <a16:creationId xmlns:a16="http://schemas.microsoft.com/office/drawing/2014/main" id="{6662E802-CE70-4DBA-8A91-F35566A35F4B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808;p79">
              <a:extLst>
                <a:ext uri="{FF2B5EF4-FFF2-40B4-BE49-F238E27FC236}">
                  <a16:creationId xmlns:a16="http://schemas.microsoft.com/office/drawing/2014/main" id="{D3390D42-62C7-4FCF-8490-C19DCB75003B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809;p79">
              <a:extLst>
                <a:ext uri="{FF2B5EF4-FFF2-40B4-BE49-F238E27FC236}">
                  <a16:creationId xmlns:a16="http://schemas.microsoft.com/office/drawing/2014/main" id="{5E96467B-016C-45FA-BC88-7A40734D8060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810;p79">
              <a:extLst>
                <a:ext uri="{FF2B5EF4-FFF2-40B4-BE49-F238E27FC236}">
                  <a16:creationId xmlns:a16="http://schemas.microsoft.com/office/drawing/2014/main" id="{2E599235-3DEB-4B38-B40D-28C1E3A69A3C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811;p79">
              <a:extLst>
                <a:ext uri="{FF2B5EF4-FFF2-40B4-BE49-F238E27FC236}">
                  <a16:creationId xmlns:a16="http://schemas.microsoft.com/office/drawing/2014/main" id="{66D778D0-3E3A-491C-98CF-894569ABC73D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812;p79">
              <a:extLst>
                <a:ext uri="{FF2B5EF4-FFF2-40B4-BE49-F238E27FC236}">
                  <a16:creationId xmlns:a16="http://schemas.microsoft.com/office/drawing/2014/main" id="{2C8A3B4A-6B07-4811-8DAE-579833C7FFAF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813;p79">
              <a:extLst>
                <a:ext uri="{FF2B5EF4-FFF2-40B4-BE49-F238E27FC236}">
                  <a16:creationId xmlns:a16="http://schemas.microsoft.com/office/drawing/2014/main" id="{0E33DA4B-55F6-48B4-9627-DE5DF1F0D347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814;p79">
              <a:extLst>
                <a:ext uri="{FF2B5EF4-FFF2-40B4-BE49-F238E27FC236}">
                  <a16:creationId xmlns:a16="http://schemas.microsoft.com/office/drawing/2014/main" id="{EA297818-7906-42EE-840E-0AAABEF7E155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815;p79">
              <a:extLst>
                <a:ext uri="{FF2B5EF4-FFF2-40B4-BE49-F238E27FC236}">
                  <a16:creationId xmlns:a16="http://schemas.microsoft.com/office/drawing/2014/main" id="{B00268D1-9C90-4634-B6DB-96E563BFDC33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816;p79">
              <a:extLst>
                <a:ext uri="{FF2B5EF4-FFF2-40B4-BE49-F238E27FC236}">
                  <a16:creationId xmlns:a16="http://schemas.microsoft.com/office/drawing/2014/main" id="{658D623A-AFA0-4705-AA1D-7E258718CF58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817;p79">
              <a:extLst>
                <a:ext uri="{FF2B5EF4-FFF2-40B4-BE49-F238E27FC236}">
                  <a16:creationId xmlns:a16="http://schemas.microsoft.com/office/drawing/2014/main" id="{2B253D27-C81E-4560-9A6E-B42C792E738D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818;p79">
              <a:extLst>
                <a:ext uri="{FF2B5EF4-FFF2-40B4-BE49-F238E27FC236}">
                  <a16:creationId xmlns:a16="http://schemas.microsoft.com/office/drawing/2014/main" id="{479D3EAB-D342-4D5F-BE90-3AEF144128A5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819;p79">
              <a:extLst>
                <a:ext uri="{FF2B5EF4-FFF2-40B4-BE49-F238E27FC236}">
                  <a16:creationId xmlns:a16="http://schemas.microsoft.com/office/drawing/2014/main" id="{7CCB59AB-4BAD-49AD-AAF8-BB225D310EB6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820;p79">
              <a:extLst>
                <a:ext uri="{FF2B5EF4-FFF2-40B4-BE49-F238E27FC236}">
                  <a16:creationId xmlns:a16="http://schemas.microsoft.com/office/drawing/2014/main" id="{982D7D31-E147-4BC8-8912-BE10EADF94F0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821;p79">
              <a:extLst>
                <a:ext uri="{FF2B5EF4-FFF2-40B4-BE49-F238E27FC236}">
                  <a16:creationId xmlns:a16="http://schemas.microsoft.com/office/drawing/2014/main" id="{9DA157F8-FDE6-4900-84EB-451B2BEBC20A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822;p79">
              <a:extLst>
                <a:ext uri="{FF2B5EF4-FFF2-40B4-BE49-F238E27FC236}">
                  <a16:creationId xmlns:a16="http://schemas.microsoft.com/office/drawing/2014/main" id="{D544BA84-F303-4C46-BA9E-6C0367C972F1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823;p79">
              <a:extLst>
                <a:ext uri="{FF2B5EF4-FFF2-40B4-BE49-F238E27FC236}">
                  <a16:creationId xmlns:a16="http://schemas.microsoft.com/office/drawing/2014/main" id="{C69E4961-8C11-4004-A1ED-FDC29D1AEE30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824;p79">
              <a:extLst>
                <a:ext uri="{FF2B5EF4-FFF2-40B4-BE49-F238E27FC236}">
                  <a16:creationId xmlns:a16="http://schemas.microsoft.com/office/drawing/2014/main" id="{45795D6E-FBFB-4EDD-834E-48A8590AAF03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825;p79">
              <a:extLst>
                <a:ext uri="{FF2B5EF4-FFF2-40B4-BE49-F238E27FC236}">
                  <a16:creationId xmlns:a16="http://schemas.microsoft.com/office/drawing/2014/main" id="{841B6B7E-EE68-49F7-9B9D-A3DD3D20834B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826;p79">
              <a:extLst>
                <a:ext uri="{FF2B5EF4-FFF2-40B4-BE49-F238E27FC236}">
                  <a16:creationId xmlns:a16="http://schemas.microsoft.com/office/drawing/2014/main" id="{EB38E738-3E3D-498C-B353-5BDB831129DF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827;p79">
              <a:extLst>
                <a:ext uri="{FF2B5EF4-FFF2-40B4-BE49-F238E27FC236}">
                  <a16:creationId xmlns:a16="http://schemas.microsoft.com/office/drawing/2014/main" id="{F21D4BFC-DF35-458A-B39D-6252BADBCA4F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828;p79">
              <a:extLst>
                <a:ext uri="{FF2B5EF4-FFF2-40B4-BE49-F238E27FC236}">
                  <a16:creationId xmlns:a16="http://schemas.microsoft.com/office/drawing/2014/main" id="{E605D889-60DC-432A-8F4F-31FC71B197F6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829;p79">
              <a:extLst>
                <a:ext uri="{FF2B5EF4-FFF2-40B4-BE49-F238E27FC236}">
                  <a16:creationId xmlns:a16="http://schemas.microsoft.com/office/drawing/2014/main" id="{568FB822-7AFD-45CD-AA58-F14253B3201C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830;p79">
              <a:extLst>
                <a:ext uri="{FF2B5EF4-FFF2-40B4-BE49-F238E27FC236}">
                  <a16:creationId xmlns:a16="http://schemas.microsoft.com/office/drawing/2014/main" id="{CB2D5E2C-BCE8-43AE-AD16-B354FBF6FCBC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831;p79">
              <a:extLst>
                <a:ext uri="{FF2B5EF4-FFF2-40B4-BE49-F238E27FC236}">
                  <a16:creationId xmlns:a16="http://schemas.microsoft.com/office/drawing/2014/main" id="{05A1D698-F0C4-4080-B524-745F256220D7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832;p79">
              <a:extLst>
                <a:ext uri="{FF2B5EF4-FFF2-40B4-BE49-F238E27FC236}">
                  <a16:creationId xmlns:a16="http://schemas.microsoft.com/office/drawing/2014/main" id="{7408F113-535B-41C5-AA9F-E6E4526BCA48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833;p79">
              <a:extLst>
                <a:ext uri="{FF2B5EF4-FFF2-40B4-BE49-F238E27FC236}">
                  <a16:creationId xmlns:a16="http://schemas.microsoft.com/office/drawing/2014/main" id="{32E294B8-0A46-4883-86E5-5D41E2CD5F10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834;p79">
              <a:extLst>
                <a:ext uri="{FF2B5EF4-FFF2-40B4-BE49-F238E27FC236}">
                  <a16:creationId xmlns:a16="http://schemas.microsoft.com/office/drawing/2014/main" id="{EDBB9711-E5CB-4311-96A2-FD83F75562C7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835;p79">
              <a:extLst>
                <a:ext uri="{FF2B5EF4-FFF2-40B4-BE49-F238E27FC236}">
                  <a16:creationId xmlns:a16="http://schemas.microsoft.com/office/drawing/2014/main" id="{BC32EF25-37A8-4D81-9D18-1B2609E74568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836;p79">
              <a:extLst>
                <a:ext uri="{FF2B5EF4-FFF2-40B4-BE49-F238E27FC236}">
                  <a16:creationId xmlns:a16="http://schemas.microsoft.com/office/drawing/2014/main" id="{3010EB67-6563-429E-9495-F234BCC40508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837;p79">
              <a:extLst>
                <a:ext uri="{FF2B5EF4-FFF2-40B4-BE49-F238E27FC236}">
                  <a16:creationId xmlns:a16="http://schemas.microsoft.com/office/drawing/2014/main" id="{886A6DC9-4D00-4DAF-894D-B1E981040F1A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838;p79">
              <a:extLst>
                <a:ext uri="{FF2B5EF4-FFF2-40B4-BE49-F238E27FC236}">
                  <a16:creationId xmlns:a16="http://schemas.microsoft.com/office/drawing/2014/main" id="{BC7637DA-4776-4CDC-834A-7624184186D2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839;p79">
              <a:extLst>
                <a:ext uri="{FF2B5EF4-FFF2-40B4-BE49-F238E27FC236}">
                  <a16:creationId xmlns:a16="http://schemas.microsoft.com/office/drawing/2014/main" id="{62197428-08C8-4283-9282-17018338396E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840;p79">
              <a:extLst>
                <a:ext uri="{FF2B5EF4-FFF2-40B4-BE49-F238E27FC236}">
                  <a16:creationId xmlns:a16="http://schemas.microsoft.com/office/drawing/2014/main" id="{1E7B9D57-5B36-4738-AFB7-28446AB7A0EE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841;p79">
              <a:extLst>
                <a:ext uri="{FF2B5EF4-FFF2-40B4-BE49-F238E27FC236}">
                  <a16:creationId xmlns:a16="http://schemas.microsoft.com/office/drawing/2014/main" id="{932EB40A-2F97-4E3E-AA4F-16BA8BC4CB34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842;p79">
              <a:extLst>
                <a:ext uri="{FF2B5EF4-FFF2-40B4-BE49-F238E27FC236}">
                  <a16:creationId xmlns:a16="http://schemas.microsoft.com/office/drawing/2014/main" id="{EF5188C2-490B-4E0A-A866-A716F3ED8381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843;p79">
              <a:extLst>
                <a:ext uri="{FF2B5EF4-FFF2-40B4-BE49-F238E27FC236}">
                  <a16:creationId xmlns:a16="http://schemas.microsoft.com/office/drawing/2014/main" id="{B5BACF80-AC00-44ED-8851-0C7C2A606411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844;p79">
              <a:extLst>
                <a:ext uri="{FF2B5EF4-FFF2-40B4-BE49-F238E27FC236}">
                  <a16:creationId xmlns:a16="http://schemas.microsoft.com/office/drawing/2014/main" id="{0A06A839-694E-4A64-9F3E-FC0BB4D4B7B4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845;p79">
              <a:extLst>
                <a:ext uri="{FF2B5EF4-FFF2-40B4-BE49-F238E27FC236}">
                  <a16:creationId xmlns:a16="http://schemas.microsoft.com/office/drawing/2014/main" id="{00C17543-CD99-40BB-A023-FD1D254E9F5C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846;p79">
              <a:extLst>
                <a:ext uri="{FF2B5EF4-FFF2-40B4-BE49-F238E27FC236}">
                  <a16:creationId xmlns:a16="http://schemas.microsoft.com/office/drawing/2014/main" id="{51436174-5692-4253-92E3-203496A0E6CE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847;p79">
              <a:extLst>
                <a:ext uri="{FF2B5EF4-FFF2-40B4-BE49-F238E27FC236}">
                  <a16:creationId xmlns:a16="http://schemas.microsoft.com/office/drawing/2014/main" id="{0EFBD25A-B1B4-4E40-994D-6646D071D276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848;p79">
              <a:extLst>
                <a:ext uri="{FF2B5EF4-FFF2-40B4-BE49-F238E27FC236}">
                  <a16:creationId xmlns:a16="http://schemas.microsoft.com/office/drawing/2014/main" id="{9AA80F5D-C91C-4AB5-85AD-088E81AE7792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849;p79">
              <a:extLst>
                <a:ext uri="{FF2B5EF4-FFF2-40B4-BE49-F238E27FC236}">
                  <a16:creationId xmlns:a16="http://schemas.microsoft.com/office/drawing/2014/main" id="{64B8A8F1-EDB0-4F67-B0DE-6539DDF14E5E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850;p79">
              <a:extLst>
                <a:ext uri="{FF2B5EF4-FFF2-40B4-BE49-F238E27FC236}">
                  <a16:creationId xmlns:a16="http://schemas.microsoft.com/office/drawing/2014/main" id="{4A1FDCCF-9761-468C-B2B4-045B1752F541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851;p79">
              <a:extLst>
                <a:ext uri="{FF2B5EF4-FFF2-40B4-BE49-F238E27FC236}">
                  <a16:creationId xmlns:a16="http://schemas.microsoft.com/office/drawing/2014/main" id="{5C4B1AB1-A530-48C9-BF08-69523012E108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852;p79">
              <a:extLst>
                <a:ext uri="{FF2B5EF4-FFF2-40B4-BE49-F238E27FC236}">
                  <a16:creationId xmlns:a16="http://schemas.microsoft.com/office/drawing/2014/main" id="{CD948405-C006-4C49-8A81-DB7028B2B84D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853;p79">
              <a:extLst>
                <a:ext uri="{FF2B5EF4-FFF2-40B4-BE49-F238E27FC236}">
                  <a16:creationId xmlns:a16="http://schemas.microsoft.com/office/drawing/2014/main" id="{CCDB07F6-1503-491C-95FB-2610C37B9448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854;p79">
              <a:extLst>
                <a:ext uri="{FF2B5EF4-FFF2-40B4-BE49-F238E27FC236}">
                  <a16:creationId xmlns:a16="http://schemas.microsoft.com/office/drawing/2014/main" id="{B29271AC-860A-4305-ACB4-06E05C72D3B7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855;p79">
              <a:extLst>
                <a:ext uri="{FF2B5EF4-FFF2-40B4-BE49-F238E27FC236}">
                  <a16:creationId xmlns:a16="http://schemas.microsoft.com/office/drawing/2014/main" id="{4341D552-7BB2-4344-8A75-C1773E3F24C5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856;p79">
              <a:extLst>
                <a:ext uri="{FF2B5EF4-FFF2-40B4-BE49-F238E27FC236}">
                  <a16:creationId xmlns:a16="http://schemas.microsoft.com/office/drawing/2014/main" id="{A4319138-5C18-42D5-B53A-108676A81F4E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857;p79">
              <a:extLst>
                <a:ext uri="{FF2B5EF4-FFF2-40B4-BE49-F238E27FC236}">
                  <a16:creationId xmlns:a16="http://schemas.microsoft.com/office/drawing/2014/main" id="{46B30253-F471-41D0-8901-DAED6D9E9D73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858;p79">
              <a:extLst>
                <a:ext uri="{FF2B5EF4-FFF2-40B4-BE49-F238E27FC236}">
                  <a16:creationId xmlns:a16="http://schemas.microsoft.com/office/drawing/2014/main" id="{CE473A90-5C4D-4D72-9C0B-7E4989576C18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859;p79">
              <a:extLst>
                <a:ext uri="{FF2B5EF4-FFF2-40B4-BE49-F238E27FC236}">
                  <a16:creationId xmlns:a16="http://schemas.microsoft.com/office/drawing/2014/main" id="{21025E8C-D6F8-4D96-B76A-73E154D123A1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860;p79">
              <a:extLst>
                <a:ext uri="{FF2B5EF4-FFF2-40B4-BE49-F238E27FC236}">
                  <a16:creationId xmlns:a16="http://schemas.microsoft.com/office/drawing/2014/main" id="{2BB6DB13-FDB9-4BF9-A8B0-9770801F7B93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861;p79">
              <a:extLst>
                <a:ext uri="{FF2B5EF4-FFF2-40B4-BE49-F238E27FC236}">
                  <a16:creationId xmlns:a16="http://schemas.microsoft.com/office/drawing/2014/main" id="{7E714F32-485D-408B-8D14-B37596C15480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862;p79">
              <a:extLst>
                <a:ext uri="{FF2B5EF4-FFF2-40B4-BE49-F238E27FC236}">
                  <a16:creationId xmlns:a16="http://schemas.microsoft.com/office/drawing/2014/main" id="{6E5B5C50-4321-4FF3-90FE-62A57767FC77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863;p79">
              <a:extLst>
                <a:ext uri="{FF2B5EF4-FFF2-40B4-BE49-F238E27FC236}">
                  <a16:creationId xmlns:a16="http://schemas.microsoft.com/office/drawing/2014/main" id="{0BD9FF35-DF11-4AC6-9273-04B86F5C084F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864;p79">
              <a:extLst>
                <a:ext uri="{FF2B5EF4-FFF2-40B4-BE49-F238E27FC236}">
                  <a16:creationId xmlns:a16="http://schemas.microsoft.com/office/drawing/2014/main" id="{2AE6CD08-FEA8-431F-A088-E299B98F66E6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865;p79">
              <a:extLst>
                <a:ext uri="{FF2B5EF4-FFF2-40B4-BE49-F238E27FC236}">
                  <a16:creationId xmlns:a16="http://schemas.microsoft.com/office/drawing/2014/main" id="{A4F02819-434C-4EA6-9D71-223DE040225E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866;p79">
              <a:extLst>
                <a:ext uri="{FF2B5EF4-FFF2-40B4-BE49-F238E27FC236}">
                  <a16:creationId xmlns:a16="http://schemas.microsoft.com/office/drawing/2014/main" id="{8DA2BAEC-2218-4C76-9EF5-D69A35FF1920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867;p79">
              <a:extLst>
                <a:ext uri="{FF2B5EF4-FFF2-40B4-BE49-F238E27FC236}">
                  <a16:creationId xmlns:a16="http://schemas.microsoft.com/office/drawing/2014/main" id="{21C2498D-8B93-43DE-9893-C9006AF1CDE5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868;p79">
              <a:extLst>
                <a:ext uri="{FF2B5EF4-FFF2-40B4-BE49-F238E27FC236}">
                  <a16:creationId xmlns:a16="http://schemas.microsoft.com/office/drawing/2014/main" id="{FC70A357-0C6D-4614-8DD5-B0CBFA96E70C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869;p79">
              <a:extLst>
                <a:ext uri="{FF2B5EF4-FFF2-40B4-BE49-F238E27FC236}">
                  <a16:creationId xmlns:a16="http://schemas.microsoft.com/office/drawing/2014/main" id="{EF42EFE8-C67E-43C0-8AFA-E94908B6B714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870;p79">
              <a:extLst>
                <a:ext uri="{FF2B5EF4-FFF2-40B4-BE49-F238E27FC236}">
                  <a16:creationId xmlns:a16="http://schemas.microsoft.com/office/drawing/2014/main" id="{FAE6BA38-E6AE-48D7-8F34-7160CFA4DA03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871;p79">
              <a:extLst>
                <a:ext uri="{FF2B5EF4-FFF2-40B4-BE49-F238E27FC236}">
                  <a16:creationId xmlns:a16="http://schemas.microsoft.com/office/drawing/2014/main" id="{F724FFF3-0A17-455A-BA2C-5EF9942D085D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872;p79">
              <a:extLst>
                <a:ext uri="{FF2B5EF4-FFF2-40B4-BE49-F238E27FC236}">
                  <a16:creationId xmlns:a16="http://schemas.microsoft.com/office/drawing/2014/main" id="{3ABAC5CA-5F68-450D-8336-C12BF3C0A576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873;p79">
              <a:extLst>
                <a:ext uri="{FF2B5EF4-FFF2-40B4-BE49-F238E27FC236}">
                  <a16:creationId xmlns:a16="http://schemas.microsoft.com/office/drawing/2014/main" id="{6D09BDA7-7321-41A2-801C-81628A6467E6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874;p79">
              <a:extLst>
                <a:ext uri="{FF2B5EF4-FFF2-40B4-BE49-F238E27FC236}">
                  <a16:creationId xmlns:a16="http://schemas.microsoft.com/office/drawing/2014/main" id="{BA69D1E2-2A2C-44E7-8D88-9489631F719C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875;p79">
              <a:extLst>
                <a:ext uri="{FF2B5EF4-FFF2-40B4-BE49-F238E27FC236}">
                  <a16:creationId xmlns:a16="http://schemas.microsoft.com/office/drawing/2014/main" id="{4263BE71-B052-49DB-9F77-5F4FD5886989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876;p79">
              <a:extLst>
                <a:ext uri="{FF2B5EF4-FFF2-40B4-BE49-F238E27FC236}">
                  <a16:creationId xmlns:a16="http://schemas.microsoft.com/office/drawing/2014/main" id="{3EE4C4B9-38F1-4E30-A58D-C14ACEDBA921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877;p79">
              <a:extLst>
                <a:ext uri="{FF2B5EF4-FFF2-40B4-BE49-F238E27FC236}">
                  <a16:creationId xmlns:a16="http://schemas.microsoft.com/office/drawing/2014/main" id="{B50BC69A-5209-46FB-BEBD-D24379C018FC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878;p79">
              <a:extLst>
                <a:ext uri="{FF2B5EF4-FFF2-40B4-BE49-F238E27FC236}">
                  <a16:creationId xmlns:a16="http://schemas.microsoft.com/office/drawing/2014/main" id="{927CDD6D-8FA9-458A-9C2A-1135BC6ACA23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879;p79">
              <a:extLst>
                <a:ext uri="{FF2B5EF4-FFF2-40B4-BE49-F238E27FC236}">
                  <a16:creationId xmlns:a16="http://schemas.microsoft.com/office/drawing/2014/main" id="{6969F3A3-C640-47B8-9023-098D6F04E4EC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880;p79">
              <a:extLst>
                <a:ext uri="{FF2B5EF4-FFF2-40B4-BE49-F238E27FC236}">
                  <a16:creationId xmlns:a16="http://schemas.microsoft.com/office/drawing/2014/main" id="{51940401-BADE-4452-8DD0-778BF771E184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881;p79">
              <a:extLst>
                <a:ext uri="{FF2B5EF4-FFF2-40B4-BE49-F238E27FC236}">
                  <a16:creationId xmlns:a16="http://schemas.microsoft.com/office/drawing/2014/main" id="{B19C0E7A-89C0-4922-A96C-48BCD4EC96FF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882;p79">
              <a:extLst>
                <a:ext uri="{FF2B5EF4-FFF2-40B4-BE49-F238E27FC236}">
                  <a16:creationId xmlns:a16="http://schemas.microsoft.com/office/drawing/2014/main" id="{9B587CAA-E7B4-4EF7-B354-C730B641F2C6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883;p79">
              <a:extLst>
                <a:ext uri="{FF2B5EF4-FFF2-40B4-BE49-F238E27FC236}">
                  <a16:creationId xmlns:a16="http://schemas.microsoft.com/office/drawing/2014/main" id="{BC471081-A810-478B-B4A0-E095DE02A256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884;p79">
              <a:extLst>
                <a:ext uri="{FF2B5EF4-FFF2-40B4-BE49-F238E27FC236}">
                  <a16:creationId xmlns:a16="http://schemas.microsoft.com/office/drawing/2014/main" id="{7C2679A8-9158-4B01-BC8E-783E1E8D5A15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885;p79">
              <a:extLst>
                <a:ext uri="{FF2B5EF4-FFF2-40B4-BE49-F238E27FC236}">
                  <a16:creationId xmlns:a16="http://schemas.microsoft.com/office/drawing/2014/main" id="{52368EBC-6B6E-4C20-A7C2-1CBC373731A9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886;p79">
              <a:extLst>
                <a:ext uri="{FF2B5EF4-FFF2-40B4-BE49-F238E27FC236}">
                  <a16:creationId xmlns:a16="http://schemas.microsoft.com/office/drawing/2014/main" id="{7957BC84-40B0-4606-85D0-9E9DB0153218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887;p79">
              <a:extLst>
                <a:ext uri="{FF2B5EF4-FFF2-40B4-BE49-F238E27FC236}">
                  <a16:creationId xmlns:a16="http://schemas.microsoft.com/office/drawing/2014/main" id="{8522FFB1-9A85-415F-8D90-A125503C58A1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888;p79">
              <a:extLst>
                <a:ext uri="{FF2B5EF4-FFF2-40B4-BE49-F238E27FC236}">
                  <a16:creationId xmlns:a16="http://schemas.microsoft.com/office/drawing/2014/main" id="{9B971DA0-11D0-4CCA-9D03-4791BE213475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889;p79">
              <a:extLst>
                <a:ext uri="{FF2B5EF4-FFF2-40B4-BE49-F238E27FC236}">
                  <a16:creationId xmlns:a16="http://schemas.microsoft.com/office/drawing/2014/main" id="{56B90470-BCF8-424F-88D4-11898386210F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890;p79">
              <a:extLst>
                <a:ext uri="{FF2B5EF4-FFF2-40B4-BE49-F238E27FC236}">
                  <a16:creationId xmlns:a16="http://schemas.microsoft.com/office/drawing/2014/main" id="{CB8B5D84-1E05-43DE-B96E-C538FC11C7B5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891;p79">
              <a:extLst>
                <a:ext uri="{FF2B5EF4-FFF2-40B4-BE49-F238E27FC236}">
                  <a16:creationId xmlns:a16="http://schemas.microsoft.com/office/drawing/2014/main" id="{83315EA6-4E60-4C04-9689-B4E23EF8FAF2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892;p79">
              <a:extLst>
                <a:ext uri="{FF2B5EF4-FFF2-40B4-BE49-F238E27FC236}">
                  <a16:creationId xmlns:a16="http://schemas.microsoft.com/office/drawing/2014/main" id="{6926C243-83F9-4225-93BC-7B5E6EB6BB5A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893;p79">
              <a:extLst>
                <a:ext uri="{FF2B5EF4-FFF2-40B4-BE49-F238E27FC236}">
                  <a16:creationId xmlns:a16="http://schemas.microsoft.com/office/drawing/2014/main" id="{A76EFD7F-A7CF-478E-B04D-6EE3CF028AF0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894;p79">
              <a:extLst>
                <a:ext uri="{FF2B5EF4-FFF2-40B4-BE49-F238E27FC236}">
                  <a16:creationId xmlns:a16="http://schemas.microsoft.com/office/drawing/2014/main" id="{B7C03410-50F2-4FBC-BF9C-53A6FABBCC6A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895;p79">
              <a:extLst>
                <a:ext uri="{FF2B5EF4-FFF2-40B4-BE49-F238E27FC236}">
                  <a16:creationId xmlns:a16="http://schemas.microsoft.com/office/drawing/2014/main" id="{18AC6E58-189A-4CA9-A98D-DC5C5740A868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896;p79">
              <a:extLst>
                <a:ext uri="{FF2B5EF4-FFF2-40B4-BE49-F238E27FC236}">
                  <a16:creationId xmlns:a16="http://schemas.microsoft.com/office/drawing/2014/main" id="{5C9970E7-7278-4269-B484-B5EDE9ECC2C5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897;p79">
              <a:extLst>
                <a:ext uri="{FF2B5EF4-FFF2-40B4-BE49-F238E27FC236}">
                  <a16:creationId xmlns:a16="http://schemas.microsoft.com/office/drawing/2014/main" id="{3D2DCA41-EE72-447B-A65D-1775A8A37926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898;p79">
              <a:extLst>
                <a:ext uri="{FF2B5EF4-FFF2-40B4-BE49-F238E27FC236}">
                  <a16:creationId xmlns:a16="http://schemas.microsoft.com/office/drawing/2014/main" id="{0CE835E0-0273-4723-AD09-B999C9F20338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899;p79">
              <a:extLst>
                <a:ext uri="{FF2B5EF4-FFF2-40B4-BE49-F238E27FC236}">
                  <a16:creationId xmlns:a16="http://schemas.microsoft.com/office/drawing/2014/main" id="{B8887DE9-C335-4184-8FC8-2680B0AB9429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900;p79">
              <a:extLst>
                <a:ext uri="{FF2B5EF4-FFF2-40B4-BE49-F238E27FC236}">
                  <a16:creationId xmlns:a16="http://schemas.microsoft.com/office/drawing/2014/main" id="{7E7F2A4E-F2FB-47AD-85F2-F37D9F8B9789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901;p79">
              <a:extLst>
                <a:ext uri="{FF2B5EF4-FFF2-40B4-BE49-F238E27FC236}">
                  <a16:creationId xmlns:a16="http://schemas.microsoft.com/office/drawing/2014/main" id="{F61C1FBF-2551-4534-A7BB-E40E92C7CB7D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902;p79">
              <a:extLst>
                <a:ext uri="{FF2B5EF4-FFF2-40B4-BE49-F238E27FC236}">
                  <a16:creationId xmlns:a16="http://schemas.microsoft.com/office/drawing/2014/main" id="{4A6932C7-0CC8-4AFB-A20E-27C775D221C8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903;p79">
              <a:extLst>
                <a:ext uri="{FF2B5EF4-FFF2-40B4-BE49-F238E27FC236}">
                  <a16:creationId xmlns:a16="http://schemas.microsoft.com/office/drawing/2014/main" id="{990394DF-2429-49B6-A1DA-0F199BCD2E0A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904;p79">
              <a:extLst>
                <a:ext uri="{FF2B5EF4-FFF2-40B4-BE49-F238E27FC236}">
                  <a16:creationId xmlns:a16="http://schemas.microsoft.com/office/drawing/2014/main" id="{C4012BCE-20AB-4EBB-B030-AB0B41A5A312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905;p79">
              <a:extLst>
                <a:ext uri="{FF2B5EF4-FFF2-40B4-BE49-F238E27FC236}">
                  <a16:creationId xmlns:a16="http://schemas.microsoft.com/office/drawing/2014/main" id="{FAA65FFC-10AF-46C7-8230-AE1E33B11451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06;p79">
              <a:extLst>
                <a:ext uri="{FF2B5EF4-FFF2-40B4-BE49-F238E27FC236}">
                  <a16:creationId xmlns:a16="http://schemas.microsoft.com/office/drawing/2014/main" id="{D6E689FE-6075-4B44-A944-200267528C9A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907;p79">
              <a:extLst>
                <a:ext uri="{FF2B5EF4-FFF2-40B4-BE49-F238E27FC236}">
                  <a16:creationId xmlns:a16="http://schemas.microsoft.com/office/drawing/2014/main" id="{455158DF-3FDA-4A38-B806-F4029B3AA9AC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5908;p79">
              <a:extLst>
                <a:ext uri="{FF2B5EF4-FFF2-40B4-BE49-F238E27FC236}">
                  <a16:creationId xmlns:a16="http://schemas.microsoft.com/office/drawing/2014/main" id="{82265B10-1249-4985-A018-908C907A38BC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909;p79">
              <a:extLst>
                <a:ext uri="{FF2B5EF4-FFF2-40B4-BE49-F238E27FC236}">
                  <a16:creationId xmlns:a16="http://schemas.microsoft.com/office/drawing/2014/main" id="{40100A1F-3E3F-441D-A2AB-81F8CC8218C7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10;p79">
              <a:extLst>
                <a:ext uri="{FF2B5EF4-FFF2-40B4-BE49-F238E27FC236}">
                  <a16:creationId xmlns:a16="http://schemas.microsoft.com/office/drawing/2014/main" id="{C57F2B68-1AE7-4FE7-B55B-3035F49EDD8F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911;p79">
              <a:extLst>
                <a:ext uri="{FF2B5EF4-FFF2-40B4-BE49-F238E27FC236}">
                  <a16:creationId xmlns:a16="http://schemas.microsoft.com/office/drawing/2014/main" id="{34A76F6D-63AC-48F7-8CBA-8A4D02B69718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912;p79">
              <a:extLst>
                <a:ext uri="{FF2B5EF4-FFF2-40B4-BE49-F238E27FC236}">
                  <a16:creationId xmlns:a16="http://schemas.microsoft.com/office/drawing/2014/main" id="{21AF4357-F879-478A-A39F-3A8FF069B682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3;p79">
              <a:extLst>
                <a:ext uri="{FF2B5EF4-FFF2-40B4-BE49-F238E27FC236}">
                  <a16:creationId xmlns:a16="http://schemas.microsoft.com/office/drawing/2014/main" id="{5E0699FC-3BFA-4FBA-9C52-96FF0B3B5BE0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914;p79">
              <a:extLst>
                <a:ext uri="{FF2B5EF4-FFF2-40B4-BE49-F238E27FC236}">
                  <a16:creationId xmlns:a16="http://schemas.microsoft.com/office/drawing/2014/main" id="{01BC0A55-A466-4E0A-B15F-89A488FDCE41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915;p79">
              <a:extLst>
                <a:ext uri="{FF2B5EF4-FFF2-40B4-BE49-F238E27FC236}">
                  <a16:creationId xmlns:a16="http://schemas.microsoft.com/office/drawing/2014/main" id="{A33D26EC-173F-44B4-8305-A492C600E178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916;p79">
              <a:extLst>
                <a:ext uri="{FF2B5EF4-FFF2-40B4-BE49-F238E27FC236}">
                  <a16:creationId xmlns:a16="http://schemas.microsoft.com/office/drawing/2014/main" id="{3200A8C0-9C3B-4CB9-9528-84D28E4996D9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17;p79">
              <a:extLst>
                <a:ext uri="{FF2B5EF4-FFF2-40B4-BE49-F238E27FC236}">
                  <a16:creationId xmlns:a16="http://schemas.microsoft.com/office/drawing/2014/main" id="{DFC337D7-E013-4ECF-8AAA-81702886D767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918;p79">
              <a:extLst>
                <a:ext uri="{FF2B5EF4-FFF2-40B4-BE49-F238E27FC236}">
                  <a16:creationId xmlns:a16="http://schemas.microsoft.com/office/drawing/2014/main" id="{D8A6AC71-19CD-4040-9DF0-8836EC624D08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9;p79">
              <a:extLst>
                <a:ext uri="{FF2B5EF4-FFF2-40B4-BE49-F238E27FC236}">
                  <a16:creationId xmlns:a16="http://schemas.microsoft.com/office/drawing/2014/main" id="{E4A7100C-872E-4206-B65D-7A2D6116127A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5920;p79">
              <a:extLst>
                <a:ext uri="{FF2B5EF4-FFF2-40B4-BE49-F238E27FC236}">
                  <a16:creationId xmlns:a16="http://schemas.microsoft.com/office/drawing/2014/main" id="{915E0269-797C-49CB-954A-E63981A7598C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921;p79">
              <a:extLst>
                <a:ext uri="{FF2B5EF4-FFF2-40B4-BE49-F238E27FC236}">
                  <a16:creationId xmlns:a16="http://schemas.microsoft.com/office/drawing/2014/main" id="{D9325008-A84B-4EFF-BC8F-0E34A499ABA3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922;p79">
              <a:extLst>
                <a:ext uri="{FF2B5EF4-FFF2-40B4-BE49-F238E27FC236}">
                  <a16:creationId xmlns:a16="http://schemas.microsoft.com/office/drawing/2014/main" id="{25B58301-0DF5-4EAC-AC2D-BE6EA6486AF4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923;p79">
              <a:extLst>
                <a:ext uri="{FF2B5EF4-FFF2-40B4-BE49-F238E27FC236}">
                  <a16:creationId xmlns:a16="http://schemas.microsoft.com/office/drawing/2014/main" id="{8B8FAE26-F29A-405C-9175-6D8D8EABE3A6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924;p79">
              <a:extLst>
                <a:ext uri="{FF2B5EF4-FFF2-40B4-BE49-F238E27FC236}">
                  <a16:creationId xmlns:a16="http://schemas.microsoft.com/office/drawing/2014/main" id="{5C19F25C-9D99-4077-9B3C-1A649C695602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925;p79">
              <a:extLst>
                <a:ext uri="{FF2B5EF4-FFF2-40B4-BE49-F238E27FC236}">
                  <a16:creationId xmlns:a16="http://schemas.microsoft.com/office/drawing/2014/main" id="{202B0E83-D88D-4439-8F9C-A0F2CE903E82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5926;p79">
              <a:extLst>
                <a:ext uri="{FF2B5EF4-FFF2-40B4-BE49-F238E27FC236}">
                  <a16:creationId xmlns:a16="http://schemas.microsoft.com/office/drawing/2014/main" id="{7FEE1FD9-F57E-4717-B1ED-F7489FA58353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927;p79">
              <a:extLst>
                <a:ext uri="{FF2B5EF4-FFF2-40B4-BE49-F238E27FC236}">
                  <a16:creationId xmlns:a16="http://schemas.microsoft.com/office/drawing/2014/main" id="{E1044D62-4CEE-46D7-9C47-752EE2912C53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28;p79">
              <a:extLst>
                <a:ext uri="{FF2B5EF4-FFF2-40B4-BE49-F238E27FC236}">
                  <a16:creationId xmlns:a16="http://schemas.microsoft.com/office/drawing/2014/main" id="{4B039093-86B0-4599-AF87-E7D585700FD1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29;p79">
              <a:extLst>
                <a:ext uri="{FF2B5EF4-FFF2-40B4-BE49-F238E27FC236}">
                  <a16:creationId xmlns:a16="http://schemas.microsoft.com/office/drawing/2014/main" id="{36BC4729-2079-445C-970B-EBCDCE0AC8BB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930;p79">
              <a:extLst>
                <a:ext uri="{FF2B5EF4-FFF2-40B4-BE49-F238E27FC236}">
                  <a16:creationId xmlns:a16="http://schemas.microsoft.com/office/drawing/2014/main" id="{46204E0E-644F-4131-8482-F3C127ABF4E1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31;p79">
              <a:extLst>
                <a:ext uri="{FF2B5EF4-FFF2-40B4-BE49-F238E27FC236}">
                  <a16:creationId xmlns:a16="http://schemas.microsoft.com/office/drawing/2014/main" id="{B6B1730B-E2A8-4855-BA49-CAB22A651175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5932;p79">
              <a:extLst>
                <a:ext uri="{FF2B5EF4-FFF2-40B4-BE49-F238E27FC236}">
                  <a16:creationId xmlns:a16="http://schemas.microsoft.com/office/drawing/2014/main" id="{EE08AF5A-B5B9-4DED-885F-213E42906660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933;p79">
              <a:extLst>
                <a:ext uri="{FF2B5EF4-FFF2-40B4-BE49-F238E27FC236}">
                  <a16:creationId xmlns:a16="http://schemas.microsoft.com/office/drawing/2014/main" id="{BA9C7534-7C9D-461D-80BB-665EACD2FAED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34;p79">
              <a:extLst>
                <a:ext uri="{FF2B5EF4-FFF2-40B4-BE49-F238E27FC236}">
                  <a16:creationId xmlns:a16="http://schemas.microsoft.com/office/drawing/2014/main" id="{8F81F8A8-CA9F-4100-9C4A-6A971F5DBDE5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5;p79">
              <a:extLst>
                <a:ext uri="{FF2B5EF4-FFF2-40B4-BE49-F238E27FC236}">
                  <a16:creationId xmlns:a16="http://schemas.microsoft.com/office/drawing/2014/main" id="{D46DB13F-A5BD-4CB6-B841-5342D59D2CEF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36;p79">
              <a:extLst>
                <a:ext uri="{FF2B5EF4-FFF2-40B4-BE49-F238E27FC236}">
                  <a16:creationId xmlns:a16="http://schemas.microsoft.com/office/drawing/2014/main" id="{3AC81B97-9B08-4E33-BD2D-77C42002EEF4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37;p79">
              <a:extLst>
                <a:ext uri="{FF2B5EF4-FFF2-40B4-BE49-F238E27FC236}">
                  <a16:creationId xmlns:a16="http://schemas.microsoft.com/office/drawing/2014/main" id="{98C1C0CF-FF9C-44AB-BFB6-F76EDC8F0EEE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5938;p79">
              <a:extLst>
                <a:ext uri="{FF2B5EF4-FFF2-40B4-BE49-F238E27FC236}">
                  <a16:creationId xmlns:a16="http://schemas.microsoft.com/office/drawing/2014/main" id="{CF51537E-2592-464D-BA30-AF1C8D12A6D3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939;p79">
              <a:extLst>
                <a:ext uri="{FF2B5EF4-FFF2-40B4-BE49-F238E27FC236}">
                  <a16:creationId xmlns:a16="http://schemas.microsoft.com/office/drawing/2014/main" id="{CD8792C2-4B84-4BDF-AE10-64F7AE5E2FDD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940;p79">
              <a:extLst>
                <a:ext uri="{FF2B5EF4-FFF2-40B4-BE49-F238E27FC236}">
                  <a16:creationId xmlns:a16="http://schemas.microsoft.com/office/drawing/2014/main" id="{971F7755-CC4C-4DC2-98F9-1FD7C826E9A8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41;p79">
              <a:extLst>
                <a:ext uri="{FF2B5EF4-FFF2-40B4-BE49-F238E27FC236}">
                  <a16:creationId xmlns:a16="http://schemas.microsoft.com/office/drawing/2014/main" id="{104E33C0-A8BB-4E08-9B14-FB3D84871F3C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942;p79">
              <a:extLst>
                <a:ext uri="{FF2B5EF4-FFF2-40B4-BE49-F238E27FC236}">
                  <a16:creationId xmlns:a16="http://schemas.microsoft.com/office/drawing/2014/main" id="{1FBFBEAE-0081-4853-BAA2-89BCAD98DA7A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43;p79">
              <a:extLst>
                <a:ext uri="{FF2B5EF4-FFF2-40B4-BE49-F238E27FC236}">
                  <a16:creationId xmlns:a16="http://schemas.microsoft.com/office/drawing/2014/main" id="{C49BED66-A5C5-4107-8FA8-870192A16DF9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944;p79">
              <a:extLst>
                <a:ext uri="{FF2B5EF4-FFF2-40B4-BE49-F238E27FC236}">
                  <a16:creationId xmlns:a16="http://schemas.microsoft.com/office/drawing/2014/main" id="{2F14604F-E055-40FE-A6F6-8B1EF506A7D1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945;p79">
              <a:extLst>
                <a:ext uri="{FF2B5EF4-FFF2-40B4-BE49-F238E27FC236}">
                  <a16:creationId xmlns:a16="http://schemas.microsoft.com/office/drawing/2014/main" id="{B852DC1A-5ACD-420E-97E4-1CEF483CED5C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946;p79">
              <a:extLst>
                <a:ext uri="{FF2B5EF4-FFF2-40B4-BE49-F238E27FC236}">
                  <a16:creationId xmlns:a16="http://schemas.microsoft.com/office/drawing/2014/main" id="{C0FB02F6-E39D-4595-B2D2-82B723893FDF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47;p79">
              <a:extLst>
                <a:ext uri="{FF2B5EF4-FFF2-40B4-BE49-F238E27FC236}">
                  <a16:creationId xmlns:a16="http://schemas.microsoft.com/office/drawing/2014/main" id="{C66ABD24-0A05-4894-BE4E-B080EBD3ECA6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48;p79">
              <a:extLst>
                <a:ext uri="{FF2B5EF4-FFF2-40B4-BE49-F238E27FC236}">
                  <a16:creationId xmlns:a16="http://schemas.microsoft.com/office/drawing/2014/main" id="{A8F3377F-7A2A-41E5-85C6-DCFBEC40A820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49;p79">
              <a:extLst>
                <a:ext uri="{FF2B5EF4-FFF2-40B4-BE49-F238E27FC236}">
                  <a16:creationId xmlns:a16="http://schemas.microsoft.com/office/drawing/2014/main" id="{70339C92-C0F6-4745-A77A-63FB2160CC86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950;p79">
              <a:extLst>
                <a:ext uri="{FF2B5EF4-FFF2-40B4-BE49-F238E27FC236}">
                  <a16:creationId xmlns:a16="http://schemas.microsoft.com/office/drawing/2014/main" id="{1FC9B7B4-F3A9-48A7-B6DF-57F99E0FF462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951;p79">
              <a:extLst>
                <a:ext uri="{FF2B5EF4-FFF2-40B4-BE49-F238E27FC236}">
                  <a16:creationId xmlns:a16="http://schemas.microsoft.com/office/drawing/2014/main" id="{0C6F4DB4-8CFA-465A-92DC-957AA9B86BA6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952;p79">
              <a:extLst>
                <a:ext uri="{FF2B5EF4-FFF2-40B4-BE49-F238E27FC236}">
                  <a16:creationId xmlns:a16="http://schemas.microsoft.com/office/drawing/2014/main" id="{7E1065A4-8483-44A9-94CF-C7594593C55B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953;p79">
              <a:extLst>
                <a:ext uri="{FF2B5EF4-FFF2-40B4-BE49-F238E27FC236}">
                  <a16:creationId xmlns:a16="http://schemas.microsoft.com/office/drawing/2014/main" id="{03582231-6608-43F7-858C-1D4410EDF266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954;p79">
              <a:extLst>
                <a:ext uri="{FF2B5EF4-FFF2-40B4-BE49-F238E27FC236}">
                  <a16:creationId xmlns:a16="http://schemas.microsoft.com/office/drawing/2014/main" id="{A5D588DE-F486-455D-AA02-934B7D1AA875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55;p79">
              <a:extLst>
                <a:ext uri="{FF2B5EF4-FFF2-40B4-BE49-F238E27FC236}">
                  <a16:creationId xmlns:a16="http://schemas.microsoft.com/office/drawing/2014/main" id="{9354AF99-2845-4C77-A83E-D948DCFA46DE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56;p79">
              <a:extLst>
                <a:ext uri="{FF2B5EF4-FFF2-40B4-BE49-F238E27FC236}">
                  <a16:creationId xmlns:a16="http://schemas.microsoft.com/office/drawing/2014/main" id="{6FDD363B-7D86-4343-B06B-F1B28EB95C70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957;p79">
              <a:extLst>
                <a:ext uri="{FF2B5EF4-FFF2-40B4-BE49-F238E27FC236}">
                  <a16:creationId xmlns:a16="http://schemas.microsoft.com/office/drawing/2014/main" id="{2FE4D39C-4871-452D-AF5E-C081E838A263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958;p79">
              <a:extLst>
                <a:ext uri="{FF2B5EF4-FFF2-40B4-BE49-F238E27FC236}">
                  <a16:creationId xmlns:a16="http://schemas.microsoft.com/office/drawing/2014/main" id="{BF437968-FD88-41D1-BF28-655AC77FFE1F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959;p79">
              <a:extLst>
                <a:ext uri="{FF2B5EF4-FFF2-40B4-BE49-F238E27FC236}">
                  <a16:creationId xmlns:a16="http://schemas.microsoft.com/office/drawing/2014/main" id="{EDA3E9E5-C796-4329-BF65-6DF393138AB5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60;p79">
              <a:extLst>
                <a:ext uri="{FF2B5EF4-FFF2-40B4-BE49-F238E27FC236}">
                  <a16:creationId xmlns:a16="http://schemas.microsoft.com/office/drawing/2014/main" id="{54445844-303E-4F54-93A3-687F2686402D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61;p79">
              <a:extLst>
                <a:ext uri="{FF2B5EF4-FFF2-40B4-BE49-F238E27FC236}">
                  <a16:creationId xmlns:a16="http://schemas.microsoft.com/office/drawing/2014/main" id="{8FB5F9C9-E606-4798-8D86-0C986D332B16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62;p79">
              <a:extLst>
                <a:ext uri="{FF2B5EF4-FFF2-40B4-BE49-F238E27FC236}">
                  <a16:creationId xmlns:a16="http://schemas.microsoft.com/office/drawing/2014/main" id="{2FC1063C-4DD1-45FC-A0FF-D9045E0A32CC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963;p79">
              <a:extLst>
                <a:ext uri="{FF2B5EF4-FFF2-40B4-BE49-F238E27FC236}">
                  <a16:creationId xmlns:a16="http://schemas.microsoft.com/office/drawing/2014/main" id="{909F14C8-BAAC-486F-944D-A6282577791C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964;p79">
              <a:extLst>
                <a:ext uri="{FF2B5EF4-FFF2-40B4-BE49-F238E27FC236}">
                  <a16:creationId xmlns:a16="http://schemas.microsoft.com/office/drawing/2014/main" id="{CA0F6A30-F9DE-4757-A22C-A12CD6FC8C6F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965;p79">
              <a:extLst>
                <a:ext uri="{FF2B5EF4-FFF2-40B4-BE49-F238E27FC236}">
                  <a16:creationId xmlns:a16="http://schemas.microsoft.com/office/drawing/2014/main" id="{177314D6-499B-4089-9724-C0DE69EB4BAC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66;p79">
              <a:extLst>
                <a:ext uri="{FF2B5EF4-FFF2-40B4-BE49-F238E27FC236}">
                  <a16:creationId xmlns:a16="http://schemas.microsoft.com/office/drawing/2014/main" id="{5E517DFF-2803-449D-B4FB-5041DF234F2D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67;p79">
              <a:extLst>
                <a:ext uri="{FF2B5EF4-FFF2-40B4-BE49-F238E27FC236}">
                  <a16:creationId xmlns:a16="http://schemas.microsoft.com/office/drawing/2014/main" id="{B2E5B6C6-B7E5-4049-9733-28975073EDE7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68;p79">
              <a:extLst>
                <a:ext uri="{FF2B5EF4-FFF2-40B4-BE49-F238E27FC236}">
                  <a16:creationId xmlns:a16="http://schemas.microsoft.com/office/drawing/2014/main" id="{C9E05E8C-C876-4600-89A9-E05F91453944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969;p79">
              <a:extLst>
                <a:ext uri="{FF2B5EF4-FFF2-40B4-BE49-F238E27FC236}">
                  <a16:creationId xmlns:a16="http://schemas.microsoft.com/office/drawing/2014/main" id="{360D6315-92E7-4099-BDCD-E4E420E75E33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970;p79">
              <a:extLst>
                <a:ext uri="{FF2B5EF4-FFF2-40B4-BE49-F238E27FC236}">
                  <a16:creationId xmlns:a16="http://schemas.microsoft.com/office/drawing/2014/main" id="{0275260C-40F6-4175-9A0F-523DB98F2FBA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71;p79">
              <a:extLst>
                <a:ext uri="{FF2B5EF4-FFF2-40B4-BE49-F238E27FC236}">
                  <a16:creationId xmlns:a16="http://schemas.microsoft.com/office/drawing/2014/main" id="{14EA91C1-FA87-4AA3-AD03-63EFB1CA9D88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72;p79">
              <a:extLst>
                <a:ext uri="{FF2B5EF4-FFF2-40B4-BE49-F238E27FC236}">
                  <a16:creationId xmlns:a16="http://schemas.microsoft.com/office/drawing/2014/main" id="{DDADADA3-F7EA-45F8-BB86-F0548730AEEC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73;p79">
              <a:extLst>
                <a:ext uri="{FF2B5EF4-FFF2-40B4-BE49-F238E27FC236}">
                  <a16:creationId xmlns:a16="http://schemas.microsoft.com/office/drawing/2014/main" id="{658F3724-D833-4EC6-A3FC-FC4FA9172876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74;p79">
              <a:extLst>
                <a:ext uri="{FF2B5EF4-FFF2-40B4-BE49-F238E27FC236}">
                  <a16:creationId xmlns:a16="http://schemas.microsoft.com/office/drawing/2014/main" id="{5F46E7FC-B6DC-4730-9CF1-55C46064C62A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975;p79">
              <a:extLst>
                <a:ext uri="{FF2B5EF4-FFF2-40B4-BE49-F238E27FC236}">
                  <a16:creationId xmlns:a16="http://schemas.microsoft.com/office/drawing/2014/main" id="{B5CEB089-2171-488D-90C7-56A3843A5731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976;p79">
              <a:extLst>
                <a:ext uri="{FF2B5EF4-FFF2-40B4-BE49-F238E27FC236}">
                  <a16:creationId xmlns:a16="http://schemas.microsoft.com/office/drawing/2014/main" id="{5FBEB403-6D7D-44ED-A522-F6F6E4B89CB9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977;p79">
              <a:extLst>
                <a:ext uri="{FF2B5EF4-FFF2-40B4-BE49-F238E27FC236}">
                  <a16:creationId xmlns:a16="http://schemas.microsoft.com/office/drawing/2014/main" id="{EC5A9A71-1DB4-432C-B867-204E8C55E0FB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978;p79">
              <a:extLst>
                <a:ext uri="{FF2B5EF4-FFF2-40B4-BE49-F238E27FC236}">
                  <a16:creationId xmlns:a16="http://schemas.microsoft.com/office/drawing/2014/main" id="{28A83241-3465-4963-8162-232E26C62F2C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979;p79">
              <a:extLst>
                <a:ext uri="{FF2B5EF4-FFF2-40B4-BE49-F238E27FC236}">
                  <a16:creationId xmlns:a16="http://schemas.microsoft.com/office/drawing/2014/main" id="{15E4D301-E32C-447E-A270-965722E2D861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980;p79">
              <a:extLst>
                <a:ext uri="{FF2B5EF4-FFF2-40B4-BE49-F238E27FC236}">
                  <a16:creationId xmlns:a16="http://schemas.microsoft.com/office/drawing/2014/main" id="{D77CECE9-4CBD-45BF-BA0C-9B0C44551DC1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981;p79">
              <a:extLst>
                <a:ext uri="{FF2B5EF4-FFF2-40B4-BE49-F238E27FC236}">
                  <a16:creationId xmlns:a16="http://schemas.microsoft.com/office/drawing/2014/main" id="{69FA04AE-3B01-4C8B-A66A-6F73DDE7416E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82;p79">
              <a:extLst>
                <a:ext uri="{FF2B5EF4-FFF2-40B4-BE49-F238E27FC236}">
                  <a16:creationId xmlns:a16="http://schemas.microsoft.com/office/drawing/2014/main" id="{7A32588F-500A-4643-AEED-81E51348E1F8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983;p79">
              <a:extLst>
                <a:ext uri="{FF2B5EF4-FFF2-40B4-BE49-F238E27FC236}">
                  <a16:creationId xmlns:a16="http://schemas.microsoft.com/office/drawing/2014/main" id="{E96F08D1-D15F-493D-8956-381FCD77A916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984;p79">
              <a:extLst>
                <a:ext uri="{FF2B5EF4-FFF2-40B4-BE49-F238E27FC236}">
                  <a16:creationId xmlns:a16="http://schemas.microsoft.com/office/drawing/2014/main" id="{3293D2D4-BFA0-44F6-AA22-7F6AC70B7455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85;p79">
              <a:extLst>
                <a:ext uri="{FF2B5EF4-FFF2-40B4-BE49-F238E27FC236}">
                  <a16:creationId xmlns:a16="http://schemas.microsoft.com/office/drawing/2014/main" id="{38B6611F-1160-4286-9349-292DDD136B7D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986;p79">
              <a:extLst>
                <a:ext uri="{FF2B5EF4-FFF2-40B4-BE49-F238E27FC236}">
                  <a16:creationId xmlns:a16="http://schemas.microsoft.com/office/drawing/2014/main" id="{4DDB65C0-D9DE-4567-827D-CEFF35F16376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987;p79">
              <a:extLst>
                <a:ext uri="{FF2B5EF4-FFF2-40B4-BE49-F238E27FC236}">
                  <a16:creationId xmlns:a16="http://schemas.microsoft.com/office/drawing/2014/main" id="{50E0569B-928D-4F5C-9B8A-19AD5EFACAD4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88;p79">
              <a:extLst>
                <a:ext uri="{FF2B5EF4-FFF2-40B4-BE49-F238E27FC236}">
                  <a16:creationId xmlns:a16="http://schemas.microsoft.com/office/drawing/2014/main" id="{0F84C66E-AF25-4F2E-A493-EF19CE79B8B5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989;p79">
              <a:extLst>
                <a:ext uri="{FF2B5EF4-FFF2-40B4-BE49-F238E27FC236}">
                  <a16:creationId xmlns:a16="http://schemas.microsoft.com/office/drawing/2014/main" id="{CEC59B21-9A92-4383-9E5B-40570136EF33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990;p79">
              <a:extLst>
                <a:ext uri="{FF2B5EF4-FFF2-40B4-BE49-F238E27FC236}">
                  <a16:creationId xmlns:a16="http://schemas.microsoft.com/office/drawing/2014/main" id="{8E8238B6-AF84-487C-AFEE-3A4137527A37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991;p79">
              <a:extLst>
                <a:ext uri="{FF2B5EF4-FFF2-40B4-BE49-F238E27FC236}">
                  <a16:creationId xmlns:a16="http://schemas.microsoft.com/office/drawing/2014/main" id="{79A10838-63AB-435E-B3B9-70C04DDBBA73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992;p79">
              <a:extLst>
                <a:ext uri="{FF2B5EF4-FFF2-40B4-BE49-F238E27FC236}">
                  <a16:creationId xmlns:a16="http://schemas.microsoft.com/office/drawing/2014/main" id="{D663D248-2E1D-46A5-9B44-EF7E3F447F6B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993;p79">
              <a:extLst>
                <a:ext uri="{FF2B5EF4-FFF2-40B4-BE49-F238E27FC236}">
                  <a16:creationId xmlns:a16="http://schemas.microsoft.com/office/drawing/2014/main" id="{E03A5C59-9054-442C-8472-13C26164F72D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994;p79">
              <a:extLst>
                <a:ext uri="{FF2B5EF4-FFF2-40B4-BE49-F238E27FC236}">
                  <a16:creationId xmlns:a16="http://schemas.microsoft.com/office/drawing/2014/main" id="{5BF873F1-2744-450C-94B3-D022B1A10A8F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95;p79">
              <a:extLst>
                <a:ext uri="{FF2B5EF4-FFF2-40B4-BE49-F238E27FC236}">
                  <a16:creationId xmlns:a16="http://schemas.microsoft.com/office/drawing/2014/main" id="{FA2C52A8-88E6-40AF-9610-F63A4378AC56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996;p79">
              <a:extLst>
                <a:ext uri="{FF2B5EF4-FFF2-40B4-BE49-F238E27FC236}">
                  <a16:creationId xmlns:a16="http://schemas.microsoft.com/office/drawing/2014/main" id="{6F426F0D-BC5E-42D5-8260-1CD81ADE33A9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97;p79">
              <a:extLst>
                <a:ext uri="{FF2B5EF4-FFF2-40B4-BE49-F238E27FC236}">
                  <a16:creationId xmlns:a16="http://schemas.microsoft.com/office/drawing/2014/main" id="{8309F751-E93B-486D-9195-81A7C05DFB65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998;p79">
              <a:extLst>
                <a:ext uri="{FF2B5EF4-FFF2-40B4-BE49-F238E27FC236}">
                  <a16:creationId xmlns:a16="http://schemas.microsoft.com/office/drawing/2014/main" id="{EF493772-C588-4350-B656-A367CBBEEFA1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999;p79">
              <a:extLst>
                <a:ext uri="{FF2B5EF4-FFF2-40B4-BE49-F238E27FC236}">
                  <a16:creationId xmlns:a16="http://schemas.microsoft.com/office/drawing/2014/main" id="{9B7E0B51-F255-49C6-96D5-4191DE9C8237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6000;p79">
              <a:extLst>
                <a:ext uri="{FF2B5EF4-FFF2-40B4-BE49-F238E27FC236}">
                  <a16:creationId xmlns:a16="http://schemas.microsoft.com/office/drawing/2014/main" id="{B54D64F7-DC1D-4EB0-851B-66F4F5AE70CB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6001;p79">
              <a:extLst>
                <a:ext uri="{FF2B5EF4-FFF2-40B4-BE49-F238E27FC236}">
                  <a16:creationId xmlns:a16="http://schemas.microsoft.com/office/drawing/2014/main" id="{5EABE999-FF9E-4BA0-9625-99FF6B919913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6002;p79">
              <a:extLst>
                <a:ext uri="{FF2B5EF4-FFF2-40B4-BE49-F238E27FC236}">
                  <a16:creationId xmlns:a16="http://schemas.microsoft.com/office/drawing/2014/main" id="{67FE6500-AE8F-45FD-BCFC-29860A24AC71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6003;p79">
              <a:extLst>
                <a:ext uri="{FF2B5EF4-FFF2-40B4-BE49-F238E27FC236}">
                  <a16:creationId xmlns:a16="http://schemas.microsoft.com/office/drawing/2014/main" id="{C8B7434B-74ED-4375-BA7E-5D5246DE91A5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6004;p79">
              <a:extLst>
                <a:ext uri="{FF2B5EF4-FFF2-40B4-BE49-F238E27FC236}">
                  <a16:creationId xmlns:a16="http://schemas.microsoft.com/office/drawing/2014/main" id="{FC12F4A6-F28B-46DE-ADA7-889F271CDB8D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005;p79">
              <a:extLst>
                <a:ext uri="{FF2B5EF4-FFF2-40B4-BE49-F238E27FC236}">
                  <a16:creationId xmlns:a16="http://schemas.microsoft.com/office/drawing/2014/main" id="{C23631D3-B141-409C-BAEF-B06635642A5C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006;p79">
              <a:extLst>
                <a:ext uri="{FF2B5EF4-FFF2-40B4-BE49-F238E27FC236}">
                  <a16:creationId xmlns:a16="http://schemas.microsoft.com/office/drawing/2014/main" id="{F55F7532-D166-47DC-86E0-3152ECFA92B6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007;p79">
              <a:extLst>
                <a:ext uri="{FF2B5EF4-FFF2-40B4-BE49-F238E27FC236}">
                  <a16:creationId xmlns:a16="http://schemas.microsoft.com/office/drawing/2014/main" id="{99562B39-3997-48BD-B682-077B67BAEB7A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008;p79">
              <a:extLst>
                <a:ext uri="{FF2B5EF4-FFF2-40B4-BE49-F238E27FC236}">
                  <a16:creationId xmlns:a16="http://schemas.microsoft.com/office/drawing/2014/main" id="{03B2033A-DBE0-4A13-B0AB-BADB1C0724D0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009;p79">
              <a:extLst>
                <a:ext uri="{FF2B5EF4-FFF2-40B4-BE49-F238E27FC236}">
                  <a16:creationId xmlns:a16="http://schemas.microsoft.com/office/drawing/2014/main" id="{9EEF296B-9776-4E28-B716-E9B6AA6F56E6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010;p79">
              <a:extLst>
                <a:ext uri="{FF2B5EF4-FFF2-40B4-BE49-F238E27FC236}">
                  <a16:creationId xmlns:a16="http://schemas.microsoft.com/office/drawing/2014/main" id="{85D300F2-498C-415A-90E1-707479508542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011;p79">
              <a:extLst>
                <a:ext uri="{FF2B5EF4-FFF2-40B4-BE49-F238E27FC236}">
                  <a16:creationId xmlns:a16="http://schemas.microsoft.com/office/drawing/2014/main" id="{2E4916E1-16CE-44D4-9F70-12070954AC21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012;p79">
              <a:extLst>
                <a:ext uri="{FF2B5EF4-FFF2-40B4-BE49-F238E27FC236}">
                  <a16:creationId xmlns:a16="http://schemas.microsoft.com/office/drawing/2014/main" id="{EB323FAA-6578-4E3E-9C25-E549D2FF5743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013;p79">
              <a:extLst>
                <a:ext uri="{FF2B5EF4-FFF2-40B4-BE49-F238E27FC236}">
                  <a16:creationId xmlns:a16="http://schemas.microsoft.com/office/drawing/2014/main" id="{2FBAEB98-E5DA-4822-A6DA-9DD0D23F0D46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014;p79">
              <a:extLst>
                <a:ext uri="{FF2B5EF4-FFF2-40B4-BE49-F238E27FC236}">
                  <a16:creationId xmlns:a16="http://schemas.microsoft.com/office/drawing/2014/main" id="{E2BAD0A4-32A4-4051-81E5-5EA050C33146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015;p79">
              <a:extLst>
                <a:ext uri="{FF2B5EF4-FFF2-40B4-BE49-F238E27FC236}">
                  <a16:creationId xmlns:a16="http://schemas.microsoft.com/office/drawing/2014/main" id="{1ACF1FB7-E8D4-4653-AA10-AFDE389521E3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6016;p79">
              <a:extLst>
                <a:ext uri="{FF2B5EF4-FFF2-40B4-BE49-F238E27FC236}">
                  <a16:creationId xmlns:a16="http://schemas.microsoft.com/office/drawing/2014/main" id="{1FAB1402-F77F-43C7-B415-600BCCC3ACB8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6017;p79">
              <a:extLst>
                <a:ext uri="{FF2B5EF4-FFF2-40B4-BE49-F238E27FC236}">
                  <a16:creationId xmlns:a16="http://schemas.microsoft.com/office/drawing/2014/main" id="{62CF39EE-185D-4085-9F2D-326738A8BC67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6018;p79">
              <a:extLst>
                <a:ext uri="{FF2B5EF4-FFF2-40B4-BE49-F238E27FC236}">
                  <a16:creationId xmlns:a16="http://schemas.microsoft.com/office/drawing/2014/main" id="{549002F2-5762-4D72-BD65-86E447667A81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6019;p79">
              <a:extLst>
                <a:ext uri="{FF2B5EF4-FFF2-40B4-BE49-F238E27FC236}">
                  <a16:creationId xmlns:a16="http://schemas.microsoft.com/office/drawing/2014/main" id="{5FDCCC9D-4EFD-4164-927E-3107008D7C96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6020;p79">
              <a:extLst>
                <a:ext uri="{FF2B5EF4-FFF2-40B4-BE49-F238E27FC236}">
                  <a16:creationId xmlns:a16="http://schemas.microsoft.com/office/drawing/2014/main" id="{50BCE6D4-D076-45AE-809F-3309F7EB69B4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6021;p79">
              <a:extLst>
                <a:ext uri="{FF2B5EF4-FFF2-40B4-BE49-F238E27FC236}">
                  <a16:creationId xmlns:a16="http://schemas.microsoft.com/office/drawing/2014/main" id="{135DE934-B5A4-4218-94CC-FCD2F10D96B3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6022;p79">
              <a:extLst>
                <a:ext uri="{FF2B5EF4-FFF2-40B4-BE49-F238E27FC236}">
                  <a16:creationId xmlns:a16="http://schemas.microsoft.com/office/drawing/2014/main" id="{DA02CF3C-16BA-463A-9026-F7B644973EE5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6023;p79">
              <a:extLst>
                <a:ext uri="{FF2B5EF4-FFF2-40B4-BE49-F238E27FC236}">
                  <a16:creationId xmlns:a16="http://schemas.microsoft.com/office/drawing/2014/main" id="{FDE5754F-1700-4881-BD11-878DFF572145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6024;p79">
              <a:extLst>
                <a:ext uri="{FF2B5EF4-FFF2-40B4-BE49-F238E27FC236}">
                  <a16:creationId xmlns:a16="http://schemas.microsoft.com/office/drawing/2014/main" id="{8A6596F6-683A-4F49-BC20-47703B2DEE6B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6025;p79">
              <a:extLst>
                <a:ext uri="{FF2B5EF4-FFF2-40B4-BE49-F238E27FC236}">
                  <a16:creationId xmlns:a16="http://schemas.microsoft.com/office/drawing/2014/main" id="{C4F96440-0B85-416B-AE2E-6E44186B816B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6026;p79">
              <a:extLst>
                <a:ext uri="{FF2B5EF4-FFF2-40B4-BE49-F238E27FC236}">
                  <a16:creationId xmlns:a16="http://schemas.microsoft.com/office/drawing/2014/main" id="{E6B105CA-D2C1-4014-BB66-62A0DB209426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6027;p79">
              <a:extLst>
                <a:ext uri="{FF2B5EF4-FFF2-40B4-BE49-F238E27FC236}">
                  <a16:creationId xmlns:a16="http://schemas.microsoft.com/office/drawing/2014/main" id="{918E85C6-E13E-40A5-9E82-B90292EC21E3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6028;p79">
              <a:extLst>
                <a:ext uri="{FF2B5EF4-FFF2-40B4-BE49-F238E27FC236}">
                  <a16:creationId xmlns:a16="http://schemas.microsoft.com/office/drawing/2014/main" id="{259EFA52-23A7-4B36-866A-BD941A6568AF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6029;p79">
              <a:extLst>
                <a:ext uri="{FF2B5EF4-FFF2-40B4-BE49-F238E27FC236}">
                  <a16:creationId xmlns:a16="http://schemas.microsoft.com/office/drawing/2014/main" id="{358B5FF6-2D2C-47C3-BB63-33101FE4EACC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6030;p79">
              <a:extLst>
                <a:ext uri="{FF2B5EF4-FFF2-40B4-BE49-F238E27FC236}">
                  <a16:creationId xmlns:a16="http://schemas.microsoft.com/office/drawing/2014/main" id="{7B7E6DAF-D0F9-4FB6-B7BF-88FE4C4890AF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6031;p79">
              <a:extLst>
                <a:ext uri="{FF2B5EF4-FFF2-40B4-BE49-F238E27FC236}">
                  <a16:creationId xmlns:a16="http://schemas.microsoft.com/office/drawing/2014/main" id="{A30ED3E0-1F80-42B3-9C4D-E98143F05C61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6032;p79">
              <a:extLst>
                <a:ext uri="{FF2B5EF4-FFF2-40B4-BE49-F238E27FC236}">
                  <a16:creationId xmlns:a16="http://schemas.microsoft.com/office/drawing/2014/main" id="{EABE4377-0612-4995-B81B-8D7DA2B296A0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6033;p79">
              <a:extLst>
                <a:ext uri="{FF2B5EF4-FFF2-40B4-BE49-F238E27FC236}">
                  <a16:creationId xmlns:a16="http://schemas.microsoft.com/office/drawing/2014/main" id="{4B5ECBC0-025B-451D-A20F-36123EEA28CD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6034;p79">
              <a:extLst>
                <a:ext uri="{FF2B5EF4-FFF2-40B4-BE49-F238E27FC236}">
                  <a16:creationId xmlns:a16="http://schemas.microsoft.com/office/drawing/2014/main" id="{CD8855D5-7724-403C-813A-C79D72C82DFE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6035;p79">
              <a:extLst>
                <a:ext uri="{FF2B5EF4-FFF2-40B4-BE49-F238E27FC236}">
                  <a16:creationId xmlns:a16="http://schemas.microsoft.com/office/drawing/2014/main" id="{3EFF3111-6096-43A3-B558-659BCBED9E97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6036;p79">
              <a:extLst>
                <a:ext uri="{FF2B5EF4-FFF2-40B4-BE49-F238E27FC236}">
                  <a16:creationId xmlns:a16="http://schemas.microsoft.com/office/drawing/2014/main" id="{105B2EF9-AD9B-467E-92D8-5C2B3297E05B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6037;p79">
              <a:extLst>
                <a:ext uri="{FF2B5EF4-FFF2-40B4-BE49-F238E27FC236}">
                  <a16:creationId xmlns:a16="http://schemas.microsoft.com/office/drawing/2014/main" id="{21DD733D-DC97-4B55-A1B3-341169ABD206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038;p79">
              <a:extLst>
                <a:ext uri="{FF2B5EF4-FFF2-40B4-BE49-F238E27FC236}">
                  <a16:creationId xmlns:a16="http://schemas.microsoft.com/office/drawing/2014/main" id="{23794F41-C32E-4A6E-8406-FBEB773F11E6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039;p79">
              <a:extLst>
                <a:ext uri="{FF2B5EF4-FFF2-40B4-BE49-F238E27FC236}">
                  <a16:creationId xmlns:a16="http://schemas.microsoft.com/office/drawing/2014/main" id="{BE3BF91F-BF65-45FB-9C01-CEF8F5BA904A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040;p79">
              <a:extLst>
                <a:ext uri="{FF2B5EF4-FFF2-40B4-BE49-F238E27FC236}">
                  <a16:creationId xmlns:a16="http://schemas.microsoft.com/office/drawing/2014/main" id="{BEB112CF-FCE5-44C8-B97B-ACCEE272A0A4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041;p79">
              <a:extLst>
                <a:ext uri="{FF2B5EF4-FFF2-40B4-BE49-F238E27FC236}">
                  <a16:creationId xmlns:a16="http://schemas.microsoft.com/office/drawing/2014/main" id="{6099344C-28AF-4485-BEB7-A4AC23E8F260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042;p79">
              <a:extLst>
                <a:ext uri="{FF2B5EF4-FFF2-40B4-BE49-F238E27FC236}">
                  <a16:creationId xmlns:a16="http://schemas.microsoft.com/office/drawing/2014/main" id="{72BEDDF2-E46D-4BBF-B58A-222480B95325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043;p79">
              <a:extLst>
                <a:ext uri="{FF2B5EF4-FFF2-40B4-BE49-F238E27FC236}">
                  <a16:creationId xmlns:a16="http://schemas.microsoft.com/office/drawing/2014/main" id="{37FEB0DB-CB11-4B30-ACC0-EA2D924D787A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044;p79">
              <a:extLst>
                <a:ext uri="{FF2B5EF4-FFF2-40B4-BE49-F238E27FC236}">
                  <a16:creationId xmlns:a16="http://schemas.microsoft.com/office/drawing/2014/main" id="{7386AA07-EF7C-4B1B-B83D-1376D5A5D5E4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045;p79">
              <a:extLst>
                <a:ext uri="{FF2B5EF4-FFF2-40B4-BE49-F238E27FC236}">
                  <a16:creationId xmlns:a16="http://schemas.microsoft.com/office/drawing/2014/main" id="{AF3E2BD3-3914-48F7-B507-01379E4EAAC3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6046;p79">
              <a:extLst>
                <a:ext uri="{FF2B5EF4-FFF2-40B4-BE49-F238E27FC236}">
                  <a16:creationId xmlns:a16="http://schemas.microsoft.com/office/drawing/2014/main" id="{D46F3575-BD1F-4171-B26F-A2453138FC17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6047;p79">
              <a:extLst>
                <a:ext uri="{FF2B5EF4-FFF2-40B4-BE49-F238E27FC236}">
                  <a16:creationId xmlns:a16="http://schemas.microsoft.com/office/drawing/2014/main" id="{902A1838-3076-4CC0-9A71-7FF3049C993A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048;p79">
              <a:extLst>
                <a:ext uri="{FF2B5EF4-FFF2-40B4-BE49-F238E27FC236}">
                  <a16:creationId xmlns:a16="http://schemas.microsoft.com/office/drawing/2014/main" id="{86E08188-0A92-46A8-A4F2-50BF6235882A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049;p79">
              <a:extLst>
                <a:ext uri="{FF2B5EF4-FFF2-40B4-BE49-F238E27FC236}">
                  <a16:creationId xmlns:a16="http://schemas.microsoft.com/office/drawing/2014/main" id="{834E6360-6872-4C43-9025-2955B724AE25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050;p79">
              <a:extLst>
                <a:ext uri="{FF2B5EF4-FFF2-40B4-BE49-F238E27FC236}">
                  <a16:creationId xmlns:a16="http://schemas.microsoft.com/office/drawing/2014/main" id="{17DB06E9-E0EF-4BC4-A6E7-48795600213F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051;p79">
              <a:extLst>
                <a:ext uri="{FF2B5EF4-FFF2-40B4-BE49-F238E27FC236}">
                  <a16:creationId xmlns:a16="http://schemas.microsoft.com/office/drawing/2014/main" id="{77525534-A7B7-472D-8AB4-C7BCD3EA478C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052;p79">
              <a:extLst>
                <a:ext uri="{FF2B5EF4-FFF2-40B4-BE49-F238E27FC236}">
                  <a16:creationId xmlns:a16="http://schemas.microsoft.com/office/drawing/2014/main" id="{E5DEB334-336F-4F80-83A2-A4FD529D6041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053;p79">
              <a:extLst>
                <a:ext uri="{FF2B5EF4-FFF2-40B4-BE49-F238E27FC236}">
                  <a16:creationId xmlns:a16="http://schemas.microsoft.com/office/drawing/2014/main" id="{1032460B-2420-4C54-A6A9-E84828143318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054;p79">
              <a:extLst>
                <a:ext uri="{FF2B5EF4-FFF2-40B4-BE49-F238E27FC236}">
                  <a16:creationId xmlns:a16="http://schemas.microsoft.com/office/drawing/2014/main" id="{EAF60305-90E1-4B65-A871-C4801281E297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055;p79">
              <a:extLst>
                <a:ext uri="{FF2B5EF4-FFF2-40B4-BE49-F238E27FC236}">
                  <a16:creationId xmlns:a16="http://schemas.microsoft.com/office/drawing/2014/main" id="{F78ECA88-D9D0-4877-B155-495F788AD9EA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056;p79">
              <a:extLst>
                <a:ext uri="{FF2B5EF4-FFF2-40B4-BE49-F238E27FC236}">
                  <a16:creationId xmlns:a16="http://schemas.microsoft.com/office/drawing/2014/main" id="{F73DE714-E678-4D26-BA61-F3484B53D49F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057;p79">
              <a:extLst>
                <a:ext uri="{FF2B5EF4-FFF2-40B4-BE49-F238E27FC236}">
                  <a16:creationId xmlns:a16="http://schemas.microsoft.com/office/drawing/2014/main" id="{54F9E01A-6328-45FB-A8DF-F8B3BFBE6826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6058;p79">
              <a:extLst>
                <a:ext uri="{FF2B5EF4-FFF2-40B4-BE49-F238E27FC236}">
                  <a16:creationId xmlns:a16="http://schemas.microsoft.com/office/drawing/2014/main" id="{4FF5DB86-04EC-414C-B6CB-76C54C99AD44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6059;p79">
              <a:extLst>
                <a:ext uri="{FF2B5EF4-FFF2-40B4-BE49-F238E27FC236}">
                  <a16:creationId xmlns:a16="http://schemas.microsoft.com/office/drawing/2014/main" id="{77E194E2-808D-4E8F-A714-686B9B46633D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6060;p79">
              <a:extLst>
                <a:ext uri="{FF2B5EF4-FFF2-40B4-BE49-F238E27FC236}">
                  <a16:creationId xmlns:a16="http://schemas.microsoft.com/office/drawing/2014/main" id="{240FB84B-5769-4640-8D2A-C5F4DCE364A2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6061;p79">
              <a:extLst>
                <a:ext uri="{FF2B5EF4-FFF2-40B4-BE49-F238E27FC236}">
                  <a16:creationId xmlns:a16="http://schemas.microsoft.com/office/drawing/2014/main" id="{2B027DEA-6D6D-4206-B350-4F50F01E6BFA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6062;p79">
              <a:extLst>
                <a:ext uri="{FF2B5EF4-FFF2-40B4-BE49-F238E27FC236}">
                  <a16:creationId xmlns:a16="http://schemas.microsoft.com/office/drawing/2014/main" id="{F5100209-7637-45CF-B2D1-5B6A441697BA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6063;p79">
              <a:extLst>
                <a:ext uri="{FF2B5EF4-FFF2-40B4-BE49-F238E27FC236}">
                  <a16:creationId xmlns:a16="http://schemas.microsoft.com/office/drawing/2014/main" id="{385D2E62-E9E3-4B34-B1D3-ACEC7E227086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6064;p79">
              <a:extLst>
                <a:ext uri="{FF2B5EF4-FFF2-40B4-BE49-F238E27FC236}">
                  <a16:creationId xmlns:a16="http://schemas.microsoft.com/office/drawing/2014/main" id="{69829732-03ED-49CE-B136-41C56A7D9C44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6065;p79">
              <a:extLst>
                <a:ext uri="{FF2B5EF4-FFF2-40B4-BE49-F238E27FC236}">
                  <a16:creationId xmlns:a16="http://schemas.microsoft.com/office/drawing/2014/main" id="{1991B6F8-35DF-4773-8A62-5D8FEACAB2DB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6066;p79">
              <a:extLst>
                <a:ext uri="{FF2B5EF4-FFF2-40B4-BE49-F238E27FC236}">
                  <a16:creationId xmlns:a16="http://schemas.microsoft.com/office/drawing/2014/main" id="{38E03DE6-58DE-4A5B-9820-ED621ABD6349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6067;p79">
              <a:extLst>
                <a:ext uri="{FF2B5EF4-FFF2-40B4-BE49-F238E27FC236}">
                  <a16:creationId xmlns:a16="http://schemas.microsoft.com/office/drawing/2014/main" id="{198EA3A7-B9F3-4BB9-80AB-9050FD485D90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6068;p79">
              <a:extLst>
                <a:ext uri="{FF2B5EF4-FFF2-40B4-BE49-F238E27FC236}">
                  <a16:creationId xmlns:a16="http://schemas.microsoft.com/office/drawing/2014/main" id="{1F1B4E80-68F7-4A26-8F2D-3406E725E52E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6069;p79">
              <a:extLst>
                <a:ext uri="{FF2B5EF4-FFF2-40B4-BE49-F238E27FC236}">
                  <a16:creationId xmlns:a16="http://schemas.microsoft.com/office/drawing/2014/main" id="{E9E6CAD1-CC3D-496E-8ACB-1B532D77B64D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6070;p79">
              <a:extLst>
                <a:ext uri="{FF2B5EF4-FFF2-40B4-BE49-F238E27FC236}">
                  <a16:creationId xmlns:a16="http://schemas.microsoft.com/office/drawing/2014/main" id="{13966A58-8E44-4EF2-B205-597D79150EC2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6071;p79">
              <a:extLst>
                <a:ext uri="{FF2B5EF4-FFF2-40B4-BE49-F238E27FC236}">
                  <a16:creationId xmlns:a16="http://schemas.microsoft.com/office/drawing/2014/main" id="{E2361586-CBB8-4F34-9E51-5E89E74B0298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6072;p79">
              <a:extLst>
                <a:ext uri="{FF2B5EF4-FFF2-40B4-BE49-F238E27FC236}">
                  <a16:creationId xmlns:a16="http://schemas.microsoft.com/office/drawing/2014/main" id="{2238CB67-1E7D-4304-8F0D-C06AE2E3AB5A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6073;p79">
              <a:extLst>
                <a:ext uri="{FF2B5EF4-FFF2-40B4-BE49-F238E27FC236}">
                  <a16:creationId xmlns:a16="http://schemas.microsoft.com/office/drawing/2014/main" id="{58F9F418-7356-4735-94E4-5047339EA938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6074;p79">
              <a:extLst>
                <a:ext uri="{FF2B5EF4-FFF2-40B4-BE49-F238E27FC236}">
                  <a16:creationId xmlns:a16="http://schemas.microsoft.com/office/drawing/2014/main" id="{7874935B-1ACE-4B69-85B9-35F756A7DD14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6075;p79">
              <a:extLst>
                <a:ext uri="{FF2B5EF4-FFF2-40B4-BE49-F238E27FC236}">
                  <a16:creationId xmlns:a16="http://schemas.microsoft.com/office/drawing/2014/main" id="{ED1F5BD9-9A5C-4F07-A452-28695EEDA67F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6076;p79">
              <a:extLst>
                <a:ext uri="{FF2B5EF4-FFF2-40B4-BE49-F238E27FC236}">
                  <a16:creationId xmlns:a16="http://schemas.microsoft.com/office/drawing/2014/main" id="{C5D7D6CC-0DF7-49AA-94B3-694BC801CC7A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6077;p79">
              <a:extLst>
                <a:ext uri="{FF2B5EF4-FFF2-40B4-BE49-F238E27FC236}">
                  <a16:creationId xmlns:a16="http://schemas.microsoft.com/office/drawing/2014/main" id="{E20401B8-88D9-4D81-96A0-2B4A10C0FFF4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6078;p79">
              <a:extLst>
                <a:ext uri="{FF2B5EF4-FFF2-40B4-BE49-F238E27FC236}">
                  <a16:creationId xmlns:a16="http://schemas.microsoft.com/office/drawing/2014/main" id="{49E5BA0E-CC80-445F-8753-030F063A610A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6079;p79">
              <a:extLst>
                <a:ext uri="{FF2B5EF4-FFF2-40B4-BE49-F238E27FC236}">
                  <a16:creationId xmlns:a16="http://schemas.microsoft.com/office/drawing/2014/main" id="{5E850C77-3E75-41BB-B7A5-BA6344977144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6080;p79">
              <a:extLst>
                <a:ext uri="{FF2B5EF4-FFF2-40B4-BE49-F238E27FC236}">
                  <a16:creationId xmlns:a16="http://schemas.microsoft.com/office/drawing/2014/main" id="{273BA92A-CEF5-4E64-A842-00AC3E58F9BA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6081;p79">
              <a:extLst>
                <a:ext uri="{FF2B5EF4-FFF2-40B4-BE49-F238E27FC236}">
                  <a16:creationId xmlns:a16="http://schemas.microsoft.com/office/drawing/2014/main" id="{EB4FBFBC-9246-4BD9-8EE0-9C0FC0C472D3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6082;p79">
              <a:extLst>
                <a:ext uri="{FF2B5EF4-FFF2-40B4-BE49-F238E27FC236}">
                  <a16:creationId xmlns:a16="http://schemas.microsoft.com/office/drawing/2014/main" id="{5E829E0D-D5B2-4ADE-8B03-9A9CEBD1552D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6083;p79">
              <a:extLst>
                <a:ext uri="{FF2B5EF4-FFF2-40B4-BE49-F238E27FC236}">
                  <a16:creationId xmlns:a16="http://schemas.microsoft.com/office/drawing/2014/main" id="{681B59E0-F1B2-4A59-B5AC-374D2F37283F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6084;p79">
              <a:extLst>
                <a:ext uri="{FF2B5EF4-FFF2-40B4-BE49-F238E27FC236}">
                  <a16:creationId xmlns:a16="http://schemas.microsoft.com/office/drawing/2014/main" id="{E64BDB02-3520-4EC7-88A9-B5764DCEFDF3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6085;p79">
              <a:extLst>
                <a:ext uri="{FF2B5EF4-FFF2-40B4-BE49-F238E27FC236}">
                  <a16:creationId xmlns:a16="http://schemas.microsoft.com/office/drawing/2014/main" id="{211826D0-27A5-4BCB-9DAF-CC6A08044AAD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6086;p79">
              <a:extLst>
                <a:ext uri="{FF2B5EF4-FFF2-40B4-BE49-F238E27FC236}">
                  <a16:creationId xmlns:a16="http://schemas.microsoft.com/office/drawing/2014/main" id="{00BFF139-D654-44BB-8D90-197B6F34B8A3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6087;p79">
              <a:extLst>
                <a:ext uri="{FF2B5EF4-FFF2-40B4-BE49-F238E27FC236}">
                  <a16:creationId xmlns:a16="http://schemas.microsoft.com/office/drawing/2014/main" id="{BA34643C-F2AB-4E08-A497-2A453486E7E0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6088;p79">
              <a:extLst>
                <a:ext uri="{FF2B5EF4-FFF2-40B4-BE49-F238E27FC236}">
                  <a16:creationId xmlns:a16="http://schemas.microsoft.com/office/drawing/2014/main" id="{53A3860D-44F5-4ED7-B56A-5715A03ED963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6089;p79">
              <a:extLst>
                <a:ext uri="{FF2B5EF4-FFF2-40B4-BE49-F238E27FC236}">
                  <a16:creationId xmlns:a16="http://schemas.microsoft.com/office/drawing/2014/main" id="{F938357F-38B5-46EF-9792-0CCC8A424D2F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6090;p79">
              <a:extLst>
                <a:ext uri="{FF2B5EF4-FFF2-40B4-BE49-F238E27FC236}">
                  <a16:creationId xmlns:a16="http://schemas.microsoft.com/office/drawing/2014/main" id="{FE81C8C5-0ADF-44E2-A241-3D1BF39C010D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6091;p79">
              <a:extLst>
                <a:ext uri="{FF2B5EF4-FFF2-40B4-BE49-F238E27FC236}">
                  <a16:creationId xmlns:a16="http://schemas.microsoft.com/office/drawing/2014/main" id="{E72A0C5B-A86F-4397-8A8A-2A3494751BAE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6092;p79">
              <a:extLst>
                <a:ext uri="{FF2B5EF4-FFF2-40B4-BE49-F238E27FC236}">
                  <a16:creationId xmlns:a16="http://schemas.microsoft.com/office/drawing/2014/main" id="{7EC8A6B5-6494-4164-9367-91E9DCEF2026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6093;p79">
              <a:extLst>
                <a:ext uri="{FF2B5EF4-FFF2-40B4-BE49-F238E27FC236}">
                  <a16:creationId xmlns:a16="http://schemas.microsoft.com/office/drawing/2014/main" id="{6E18E816-17C4-4A54-A3EE-DDC5F9EB4529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6094;p79">
              <a:extLst>
                <a:ext uri="{FF2B5EF4-FFF2-40B4-BE49-F238E27FC236}">
                  <a16:creationId xmlns:a16="http://schemas.microsoft.com/office/drawing/2014/main" id="{0BD4F6A0-0229-48E2-8C83-EBF08E0BF5F2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6095;p79">
              <a:extLst>
                <a:ext uri="{FF2B5EF4-FFF2-40B4-BE49-F238E27FC236}">
                  <a16:creationId xmlns:a16="http://schemas.microsoft.com/office/drawing/2014/main" id="{940CAF1B-0043-4958-BA1C-973229A15E1B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6096;p79">
              <a:extLst>
                <a:ext uri="{FF2B5EF4-FFF2-40B4-BE49-F238E27FC236}">
                  <a16:creationId xmlns:a16="http://schemas.microsoft.com/office/drawing/2014/main" id="{0794F53C-8749-47A3-8779-BBCFA45D63A6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6097;p79">
              <a:extLst>
                <a:ext uri="{FF2B5EF4-FFF2-40B4-BE49-F238E27FC236}">
                  <a16:creationId xmlns:a16="http://schemas.microsoft.com/office/drawing/2014/main" id="{7E188EA1-47D9-4183-B2FD-A7ACCDF92D12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6098;p79">
              <a:extLst>
                <a:ext uri="{FF2B5EF4-FFF2-40B4-BE49-F238E27FC236}">
                  <a16:creationId xmlns:a16="http://schemas.microsoft.com/office/drawing/2014/main" id="{BE3C99E8-F54D-4027-AF95-E6A41FEEF596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6099;p79">
              <a:extLst>
                <a:ext uri="{FF2B5EF4-FFF2-40B4-BE49-F238E27FC236}">
                  <a16:creationId xmlns:a16="http://schemas.microsoft.com/office/drawing/2014/main" id="{F0E50A8B-116D-498F-9A4E-E7C84616A01A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6100;p79">
              <a:extLst>
                <a:ext uri="{FF2B5EF4-FFF2-40B4-BE49-F238E27FC236}">
                  <a16:creationId xmlns:a16="http://schemas.microsoft.com/office/drawing/2014/main" id="{08107ADC-4FE4-438E-8057-C1F278EA1A74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6101;p79">
              <a:extLst>
                <a:ext uri="{FF2B5EF4-FFF2-40B4-BE49-F238E27FC236}">
                  <a16:creationId xmlns:a16="http://schemas.microsoft.com/office/drawing/2014/main" id="{5A72583A-10C3-414F-A62D-507425520D2B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6102;p79">
              <a:extLst>
                <a:ext uri="{FF2B5EF4-FFF2-40B4-BE49-F238E27FC236}">
                  <a16:creationId xmlns:a16="http://schemas.microsoft.com/office/drawing/2014/main" id="{7A4BB146-5482-4793-8D67-CA59A9A22DD9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6103;p79">
              <a:extLst>
                <a:ext uri="{FF2B5EF4-FFF2-40B4-BE49-F238E27FC236}">
                  <a16:creationId xmlns:a16="http://schemas.microsoft.com/office/drawing/2014/main" id="{5EE2F87C-909B-47A7-8644-03E65611E4FA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6104;p79">
              <a:extLst>
                <a:ext uri="{FF2B5EF4-FFF2-40B4-BE49-F238E27FC236}">
                  <a16:creationId xmlns:a16="http://schemas.microsoft.com/office/drawing/2014/main" id="{8827D4C2-0AA5-4282-B4CB-E48BDEBC51E6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6105;p79">
              <a:extLst>
                <a:ext uri="{FF2B5EF4-FFF2-40B4-BE49-F238E27FC236}">
                  <a16:creationId xmlns:a16="http://schemas.microsoft.com/office/drawing/2014/main" id="{889D78BB-6F16-43C7-9487-09DB6A3301CB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6106;p79">
              <a:extLst>
                <a:ext uri="{FF2B5EF4-FFF2-40B4-BE49-F238E27FC236}">
                  <a16:creationId xmlns:a16="http://schemas.microsoft.com/office/drawing/2014/main" id="{C9D3EF57-0767-4F98-AB0B-B6F774441C30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6107;p79">
              <a:extLst>
                <a:ext uri="{FF2B5EF4-FFF2-40B4-BE49-F238E27FC236}">
                  <a16:creationId xmlns:a16="http://schemas.microsoft.com/office/drawing/2014/main" id="{FEAD4CAE-E98A-4EB4-A25F-FFA60E422D22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6108;p79">
              <a:extLst>
                <a:ext uri="{FF2B5EF4-FFF2-40B4-BE49-F238E27FC236}">
                  <a16:creationId xmlns:a16="http://schemas.microsoft.com/office/drawing/2014/main" id="{98AE0C78-E566-4F00-BDE6-D8454CE3B90B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6109;p79">
              <a:extLst>
                <a:ext uri="{FF2B5EF4-FFF2-40B4-BE49-F238E27FC236}">
                  <a16:creationId xmlns:a16="http://schemas.microsoft.com/office/drawing/2014/main" id="{E495362D-3082-4940-A5BD-249C1EDE50B0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6110;p79">
              <a:extLst>
                <a:ext uri="{FF2B5EF4-FFF2-40B4-BE49-F238E27FC236}">
                  <a16:creationId xmlns:a16="http://schemas.microsoft.com/office/drawing/2014/main" id="{2C3BCF04-217B-4487-98E7-5EBD56790B69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6111;p79">
              <a:extLst>
                <a:ext uri="{FF2B5EF4-FFF2-40B4-BE49-F238E27FC236}">
                  <a16:creationId xmlns:a16="http://schemas.microsoft.com/office/drawing/2014/main" id="{383136D6-99ED-4355-B106-255BAC050459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6112;p79">
              <a:extLst>
                <a:ext uri="{FF2B5EF4-FFF2-40B4-BE49-F238E27FC236}">
                  <a16:creationId xmlns:a16="http://schemas.microsoft.com/office/drawing/2014/main" id="{C97ECD16-A148-4BDC-BE7E-35B977549C17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6113;p79">
              <a:extLst>
                <a:ext uri="{FF2B5EF4-FFF2-40B4-BE49-F238E27FC236}">
                  <a16:creationId xmlns:a16="http://schemas.microsoft.com/office/drawing/2014/main" id="{28E0E583-88EC-48C7-AB7E-D414D3A9E6F4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6114;p79">
              <a:extLst>
                <a:ext uri="{FF2B5EF4-FFF2-40B4-BE49-F238E27FC236}">
                  <a16:creationId xmlns:a16="http://schemas.microsoft.com/office/drawing/2014/main" id="{002207FE-CA33-429D-A3EB-C39705CDEAE2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6115;p79">
              <a:extLst>
                <a:ext uri="{FF2B5EF4-FFF2-40B4-BE49-F238E27FC236}">
                  <a16:creationId xmlns:a16="http://schemas.microsoft.com/office/drawing/2014/main" id="{3E1990C7-12A6-485A-8AB9-DFBF3CAC0DA3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6116;p79">
              <a:extLst>
                <a:ext uri="{FF2B5EF4-FFF2-40B4-BE49-F238E27FC236}">
                  <a16:creationId xmlns:a16="http://schemas.microsoft.com/office/drawing/2014/main" id="{B1B4E22F-295D-43D7-B3FA-6C637AE9260D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6117;p79">
              <a:extLst>
                <a:ext uri="{FF2B5EF4-FFF2-40B4-BE49-F238E27FC236}">
                  <a16:creationId xmlns:a16="http://schemas.microsoft.com/office/drawing/2014/main" id="{0F766A4A-F309-4BB1-822E-131DB273E053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6118;p79">
              <a:extLst>
                <a:ext uri="{FF2B5EF4-FFF2-40B4-BE49-F238E27FC236}">
                  <a16:creationId xmlns:a16="http://schemas.microsoft.com/office/drawing/2014/main" id="{9584A67F-5D35-4D1C-AF5F-C70E8863084D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6119;p79">
              <a:extLst>
                <a:ext uri="{FF2B5EF4-FFF2-40B4-BE49-F238E27FC236}">
                  <a16:creationId xmlns:a16="http://schemas.microsoft.com/office/drawing/2014/main" id="{BCBF7762-2FE0-4710-A9E6-DA298066FC4C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6120;p79">
              <a:extLst>
                <a:ext uri="{FF2B5EF4-FFF2-40B4-BE49-F238E27FC236}">
                  <a16:creationId xmlns:a16="http://schemas.microsoft.com/office/drawing/2014/main" id="{7A55C8FF-19BF-4BEC-9BF6-1B62B9B07576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6121;p79">
              <a:extLst>
                <a:ext uri="{FF2B5EF4-FFF2-40B4-BE49-F238E27FC236}">
                  <a16:creationId xmlns:a16="http://schemas.microsoft.com/office/drawing/2014/main" id="{5D6E23B5-DDEE-44E9-8C85-79F1F880D851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6122;p79">
              <a:extLst>
                <a:ext uri="{FF2B5EF4-FFF2-40B4-BE49-F238E27FC236}">
                  <a16:creationId xmlns:a16="http://schemas.microsoft.com/office/drawing/2014/main" id="{E577E464-9D06-4CD9-B38E-A7FDE3E17DB9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6123;p79">
              <a:extLst>
                <a:ext uri="{FF2B5EF4-FFF2-40B4-BE49-F238E27FC236}">
                  <a16:creationId xmlns:a16="http://schemas.microsoft.com/office/drawing/2014/main" id="{EB1ABCBD-D3AB-41F7-AB80-603CA3E97B4F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6124;p79">
              <a:extLst>
                <a:ext uri="{FF2B5EF4-FFF2-40B4-BE49-F238E27FC236}">
                  <a16:creationId xmlns:a16="http://schemas.microsoft.com/office/drawing/2014/main" id="{51466AB5-D80B-499A-A997-1475752CF1D6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6125;p79">
              <a:extLst>
                <a:ext uri="{FF2B5EF4-FFF2-40B4-BE49-F238E27FC236}">
                  <a16:creationId xmlns:a16="http://schemas.microsoft.com/office/drawing/2014/main" id="{FEB88F06-1F44-4936-A2EE-37C6FA050E25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6126;p79">
              <a:extLst>
                <a:ext uri="{FF2B5EF4-FFF2-40B4-BE49-F238E27FC236}">
                  <a16:creationId xmlns:a16="http://schemas.microsoft.com/office/drawing/2014/main" id="{8B529CFF-BDBD-4712-BF35-E9736C705570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6127;p79">
              <a:extLst>
                <a:ext uri="{FF2B5EF4-FFF2-40B4-BE49-F238E27FC236}">
                  <a16:creationId xmlns:a16="http://schemas.microsoft.com/office/drawing/2014/main" id="{72A570DB-D412-4D36-A510-0FDCCAC7AE49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6128;p79">
              <a:extLst>
                <a:ext uri="{FF2B5EF4-FFF2-40B4-BE49-F238E27FC236}">
                  <a16:creationId xmlns:a16="http://schemas.microsoft.com/office/drawing/2014/main" id="{FE125BC0-2F55-42C7-9F61-2F54F7A10073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6129;p79">
              <a:extLst>
                <a:ext uri="{FF2B5EF4-FFF2-40B4-BE49-F238E27FC236}">
                  <a16:creationId xmlns:a16="http://schemas.microsoft.com/office/drawing/2014/main" id="{04B7236C-4983-4461-B44B-DF6301B06642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6130;p79">
              <a:extLst>
                <a:ext uri="{FF2B5EF4-FFF2-40B4-BE49-F238E27FC236}">
                  <a16:creationId xmlns:a16="http://schemas.microsoft.com/office/drawing/2014/main" id="{94549ED1-390D-4EF9-9451-8015B3B6DABD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6131;p79">
              <a:extLst>
                <a:ext uri="{FF2B5EF4-FFF2-40B4-BE49-F238E27FC236}">
                  <a16:creationId xmlns:a16="http://schemas.microsoft.com/office/drawing/2014/main" id="{993D6582-A11B-4588-9C07-7092E50F0F02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6132;p79">
              <a:extLst>
                <a:ext uri="{FF2B5EF4-FFF2-40B4-BE49-F238E27FC236}">
                  <a16:creationId xmlns:a16="http://schemas.microsoft.com/office/drawing/2014/main" id="{35CA4A33-A06B-4CB4-AFA9-49891CAA627A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6133;p79">
              <a:extLst>
                <a:ext uri="{FF2B5EF4-FFF2-40B4-BE49-F238E27FC236}">
                  <a16:creationId xmlns:a16="http://schemas.microsoft.com/office/drawing/2014/main" id="{4915B969-6339-43EC-B33B-561E38181FDA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6134;p79">
              <a:extLst>
                <a:ext uri="{FF2B5EF4-FFF2-40B4-BE49-F238E27FC236}">
                  <a16:creationId xmlns:a16="http://schemas.microsoft.com/office/drawing/2014/main" id="{FFB53134-3BFF-49A4-A2FD-53DA1BAE73DA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6135;p79">
              <a:extLst>
                <a:ext uri="{FF2B5EF4-FFF2-40B4-BE49-F238E27FC236}">
                  <a16:creationId xmlns:a16="http://schemas.microsoft.com/office/drawing/2014/main" id="{BA127421-7C16-4B6E-9AA3-7FA739CC4956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6136;p79">
              <a:extLst>
                <a:ext uri="{FF2B5EF4-FFF2-40B4-BE49-F238E27FC236}">
                  <a16:creationId xmlns:a16="http://schemas.microsoft.com/office/drawing/2014/main" id="{5E9AF63A-6419-439F-AB2E-E02E26201537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6137;p79">
              <a:extLst>
                <a:ext uri="{FF2B5EF4-FFF2-40B4-BE49-F238E27FC236}">
                  <a16:creationId xmlns:a16="http://schemas.microsoft.com/office/drawing/2014/main" id="{D8016131-26B7-4F6C-BBE3-5F08F02CD9FB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6138;p79">
              <a:extLst>
                <a:ext uri="{FF2B5EF4-FFF2-40B4-BE49-F238E27FC236}">
                  <a16:creationId xmlns:a16="http://schemas.microsoft.com/office/drawing/2014/main" id="{88FD20ED-A0AF-4D5D-9325-7E2BDA618CE8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6139;p79">
              <a:extLst>
                <a:ext uri="{FF2B5EF4-FFF2-40B4-BE49-F238E27FC236}">
                  <a16:creationId xmlns:a16="http://schemas.microsoft.com/office/drawing/2014/main" id="{FFF2C0B5-38D9-4A01-90EA-86FFC4D52260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6140;p79">
              <a:extLst>
                <a:ext uri="{FF2B5EF4-FFF2-40B4-BE49-F238E27FC236}">
                  <a16:creationId xmlns:a16="http://schemas.microsoft.com/office/drawing/2014/main" id="{532484F1-B841-4C3A-A60B-AC131D508BA0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6141;p79">
              <a:extLst>
                <a:ext uri="{FF2B5EF4-FFF2-40B4-BE49-F238E27FC236}">
                  <a16:creationId xmlns:a16="http://schemas.microsoft.com/office/drawing/2014/main" id="{0DAE4F7A-8B86-4038-A671-0B95D436DF7D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6142;p79">
              <a:extLst>
                <a:ext uri="{FF2B5EF4-FFF2-40B4-BE49-F238E27FC236}">
                  <a16:creationId xmlns:a16="http://schemas.microsoft.com/office/drawing/2014/main" id="{C194ABB5-1FFD-4C30-B8BF-ACAD9B8A1503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6143;p79">
              <a:extLst>
                <a:ext uri="{FF2B5EF4-FFF2-40B4-BE49-F238E27FC236}">
                  <a16:creationId xmlns:a16="http://schemas.microsoft.com/office/drawing/2014/main" id="{9E0D69BD-08A5-45A5-B46F-B7DB645C2319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6144;p79">
              <a:extLst>
                <a:ext uri="{FF2B5EF4-FFF2-40B4-BE49-F238E27FC236}">
                  <a16:creationId xmlns:a16="http://schemas.microsoft.com/office/drawing/2014/main" id="{6131D50E-9B4F-44C9-995C-F7D452BAE8BD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6145;p79">
              <a:extLst>
                <a:ext uri="{FF2B5EF4-FFF2-40B4-BE49-F238E27FC236}">
                  <a16:creationId xmlns:a16="http://schemas.microsoft.com/office/drawing/2014/main" id="{393D86E9-4159-4E07-A2BD-7B30507698B1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6146;p79">
              <a:extLst>
                <a:ext uri="{FF2B5EF4-FFF2-40B4-BE49-F238E27FC236}">
                  <a16:creationId xmlns:a16="http://schemas.microsoft.com/office/drawing/2014/main" id="{703C0559-84EC-4B12-90D3-7D5B82284249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6147;p79">
              <a:extLst>
                <a:ext uri="{FF2B5EF4-FFF2-40B4-BE49-F238E27FC236}">
                  <a16:creationId xmlns:a16="http://schemas.microsoft.com/office/drawing/2014/main" id="{DF00B64F-38E0-47FB-A769-E0068B91CB4E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6148;p79">
              <a:extLst>
                <a:ext uri="{FF2B5EF4-FFF2-40B4-BE49-F238E27FC236}">
                  <a16:creationId xmlns:a16="http://schemas.microsoft.com/office/drawing/2014/main" id="{D28575FD-BABF-4601-9DFC-B519FD32D29D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6149;p79">
              <a:extLst>
                <a:ext uri="{FF2B5EF4-FFF2-40B4-BE49-F238E27FC236}">
                  <a16:creationId xmlns:a16="http://schemas.microsoft.com/office/drawing/2014/main" id="{04B37FBE-119D-42EB-95B3-D27F57634E20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6150;p79">
              <a:extLst>
                <a:ext uri="{FF2B5EF4-FFF2-40B4-BE49-F238E27FC236}">
                  <a16:creationId xmlns:a16="http://schemas.microsoft.com/office/drawing/2014/main" id="{5B1E40E7-930F-4953-AE3A-295C82ADD1FA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6151;p79">
              <a:extLst>
                <a:ext uri="{FF2B5EF4-FFF2-40B4-BE49-F238E27FC236}">
                  <a16:creationId xmlns:a16="http://schemas.microsoft.com/office/drawing/2014/main" id="{A01ABB5C-578B-4CDD-AA76-9365A2A72814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6152;p79">
              <a:extLst>
                <a:ext uri="{FF2B5EF4-FFF2-40B4-BE49-F238E27FC236}">
                  <a16:creationId xmlns:a16="http://schemas.microsoft.com/office/drawing/2014/main" id="{C00BE25D-522C-45B6-A104-D84A2095807A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6153;p79">
              <a:extLst>
                <a:ext uri="{FF2B5EF4-FFF2-40B4-BE49-F238E27FC236}">
                  <a16:creationId xmlns:a16="http://schemas.microsoft.com/office/drawing/2014/main" id="{DBE52ABF-0F67-429B-9D9C-232E8D866158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6154;p79">
              <a:extLst>
                <a:ext uri="{FF2B5EF4-FFF2-40B4-BE49-F238E27FC236}">
                  <a16:creationId xmlns:a16="http://schemas.microsoft.com/office/drawing/2014/main" id="{33E5378C-9149-4649-8D23-F8856BA287B2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6155;p79">
              <a:extLst>
                <a:ext uri="{FF2B5EF4-FFF2-40B4-BE49-F238E27FC236}">
                  <a16:creationId xmlns:a16="http://schemas.microsoft.com/office/drawing/2014/main" id="{F7B32259-48F4-4C26-B2C2-7FBC8CE78AC1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6156;p79">
              <a:extLst>
                <a:ext uri="{FF2B5EF4-FFF2-40B4-BE49-F238E27FC236}">
                  <a16:creationId xmlns:a16="http://schemas.microsoft.com/office/drawing/2014/main" id="{891E21D6-4E2C-47E4-889C-84EB70714C30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6157;p79">
              <a:extLst>
                <a:ext uri="{FF2B5EF4-FFF2-40B4-BE49-F238E27FC236}">
                  <a16:creationId xmlns:a16="http://schemas.microsoft.com/office/drawing/2014/main" id="{4A3FBF89-CD94-40AE-8AE0-FB5C3B6416B3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6158;p79">
              <a:extLst>
                <a:ext uri="{FF2B5EF4-FFF2-40B4-BE49-F238E27FC236}">
                  <a16:creationId xmlns:a16="http://schemas.microsoft.com/office/drawing/2014/main" id="{970C2A7E-E00B-4123-A0C8-4B0239B7FD58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6159;p79">
              <a:extLst>
                <a:ext uri="{FF2B5EF4-FFF2-40B4-BE49-F238E27FC236}">
                  <a16:creationId xmlns:a16="http://schemas.microsoft.com/office/drawing/2014/main" id="{9A402240-A599-4FF8-9C88-136052700FF9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6160;p79">
              <a:extLst>
                <a:ext uri="{FF2B5EF4-FFF2-40B4-BE49-F238E27FC236}">
                  <a16:creationId xmlns:a16="http://schemas.microsoft.com/office/drawing/2014/main" id="{E8D73BB3-EC39-4722-BA2C-968218CB64E2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6161;p79">
              <a:extLst>
                <a:ext uri="{FF2B5EF4-FFF2-40B4-BE49-F238E27FC236}">
                  <a16:creationId xmlns:a16="http://schemas.microsoft.com/office/drawing/2014/main" id="{C2EF11DC-554E-4820-83C6-80738C8D7AE7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6162;p79">
              <a:extLst>
                <a:ext uri="{FF2B5EF4-FFF2-40B4-BE49-F238E27FC236}">
                  <a16:creationId xmlns:a16="http://schemas.microsoft.com/office/drawing/2014/main" id="{8BDDDA65-9EFF-4EB6-86C8-2A2B1466A613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6163;p79">
              <a:extLst>
                <a:ext uri="{FF2B5EF4-FFF2-40B4-BE49-F238E27FC236}">
                  <a16:creationId xmlns:a16="http://schemas.microsoft.com/office/drawing/2014/main" id="{15686F02-7F9B-4BC7-B645-089FEE660536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6164;p79">
              <a:extLst>
                <a:ext uri="{FF2B5EF4-FFF2-40B4-BE49-F238E27FC236}">
                  <a16:creationId xmlns:a16="http://schemas.microsoft.com/office/drawing/2014/main" id="{F013B868-7B61-4E7F-85D4-36B70F4E1AD8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6165;p79">
              <a:extLst>
                <a:ext uri="{FF2B5EF4-FFF2-40B4-BE49-F238E27FC236}">
                  <a16:creationId xmlns:a16="http://schemas.microsoft.com/office/drawing/2014/main" id="{A82F724B-98BC-450E-BD8E-08605D6C3BF1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6166;p79">
              <a:extLst>
                <a:ext uri="{FF2B5EF4-FFF2-40B4-BE49-F238E27FC236}">
                  <a16:creationId xmlns:a16="http://schemas.microsoft.com/office/drawing/2014/main" id="{6543CCED-8D7C-4686-A53E-0F0DB67C0232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6167;p79">
              <a:extLst>
                <a:ext uri="{FF2B5EF4-FFF2-40B4-BE49-F238E27FC236}">
                  <a16:creationId xmlns:a16="http://schemas.microsoft.com/office/drawing/2014/main" id="{02A0E0F6-7EA7-41BC-AC4B-F4EAC0B099B2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6168;p79">
              <a:extLst>
                <a:ext uri="{FF2B5EF4-FFF2-40B4-BE49-F238E27FC236}">
                  <a16:creationId xmlns:a16="http://schemas.microsoft.com/office/drawing/2014/main" id="{3D00B8C0-8E61-430F-B75B-E0E3944C9BE9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6169;p79">
              <a:extLst>
                <a:ext uri="{FF2B5EF4-FFF2-40B4-BE49-F238E27FC236}">
                  <a16:creationId xmlns:a16="http://schemas.microsoft.com/office/drawing/2014/main" id="{2AEC6A35-EC74-4412-9019-7D3DE0D74DD1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6170;p79">
              <a:extLst>
                <a:ext uri="{FF2B5EF4-FFF2-40B4-BE49-F238E27FC236}">
                  <a16:creationId xmlns:a16="http://schemas.microsoft.com/office/drawing/2014/main" id="{D1F65C79-BE8B-492E-9ADA-47638C86C319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6171;p79">
              <a:extLst>
                <a:ext uri="{FF2B5EF4-FFF2-40B4-BE49-F238E27FC236}">
                  <a16:creationId xmlns:a16="http://schemas.microsoft.com/office/drawing/2014/main" id="{C4030B4A-B94E-42D3-BC0D-14323B3E982F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6172;p79">
              <a:extLst>
                <a:ext uri="{FF2B5EF4-FFF2-40B4-BE49-F238E27FC236}">
                  <a16:creationId xmlns:a16="http://schemas.microsoft.com/office/drawing/2014/main" id="{0CDBE146-5E9A-40ED-92B6-689A3F8E4FDF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6173;p79">
              <a:extLst>
                <a:ext uri="{FF2B5EF4-FFF2-40B4-BE49-F238E27FC236}">
                  <a16:creationId xmlns:a16="http://schemas.microsoft.com/office/drawing/2014/main" id="{15D8F40E-3BD6-4314-908E-E77C293AE18A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6174;p79">
              <a:extLst>
                <a:ext uri="{FF2B5EF4-FFF2-40B4-BE49-F238E27FC236}">
                  <a16:creationId xmlns:a16="http://schemas.microsoft.com/office/drawing/2014/main" id="{BF041C1A-CA10-40B6-A975-F8825981C8CF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6175;p79">
              <a:extLst>
                <a:ext uri="{FF2B5EF4-FFF2-40B4-BE49-F238E27FC236}">
                  <a16:creationId xmlns:a16="http://schemas.microsoft.com/office/drawing/2014/main" id="{77E1A71B-FD63-4D1D-9A0B-E2F8654274FE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6176;p79">
              <a:extLst>
                <a:ext uri="{FF2B5EF4-FFF2-40B4-BE49-F238E27FC236}">
                  <a16:creationId xmlns:a16="http://schemas.microsoft.com/office/drawing/2014/main" id="{C1BFD760-3B86-4A04-9B4C-B759D231F94F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6177;p79">
              <a:extLst>
                <a:ext uri="{FF2B5EF4-FFF2-40B4-BE49-F238E27FC236}">
                  <a16:creationId xmlns:a16="http://schemas.microsoft.com/office/drawing/2014/main" id="{1FD64ABF-60D3-4F0A-ACF3-AE448F3A40D8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6178;p79">
              <a:extLst>
                <a:ext uri="{FF2B5EF4-FFF2-40B4-BE49-F238E27FC236}">
                  <a16:creationId xmlns:a16="http://schemas.microsoft.com/office/drawing/2014/main" id="{41CD5CF4-93B9-4A90-BC9D-B459D105261F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6179;p79">
              <a:extLst>
                <a:ext uri="{FF2B5EF4-FFF2-40B4-BE49-F238E27FC236}">
                  <a16:creationId xmlns:a16="http://schemas.microsoft.com/office/drawing/2014/main" id="{8A2D00E1-C414-423F-9C5F-B1B0C08D6A28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6180;p79">
              <a:extLst>
                <a:ext uri="{FF2B5EF4-FFF2-40B4-BE49-F238E27FC236}">
                  <a16:creationId xmlns:a16="http://schemas.microsoft.com/office/drawing/2014/main" id="{29DCAE55-6F81-4BA2-B10D-DA184EDC2539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6181;p79">
              <a:extLst>
                <a:ext uri="{FF2B5EF4-FFF2-40B4-BE49-F238E27FC236}">
                  <a16:creationId xmlns:a16="http://schemas.microsoft.com/office/drawing/2014/main" id="{4B99EC97-A820-43F7-9500-5E187329F054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6182;p79">
              <a:extLst>
                <a:ext uri="{FF2B5EF4-FFF2-40B4-BE49-F238E27FC236}">
                  <a16:creationId xmlns:a16="http://schemas.microsoft.com/office/drawing/2014/main" id="{65F4ABB2-4B4B-4836-ACCB-AC5A0DE44A41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6183;p79">
              <a:extLst>
                <a:ext uri="{FF2B5EF4-FFF2-40B4-BE49-F238E27FC236}">
                  <a16:creationId xmlns:a16="http://schemas.microsoft.com/office/drawing/2014/main" id="{E8488713-5878-4A94-A33F-20D9C9C1EB10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6184;p79">
              <a:extLst>
                <a:ext uri="{FF2B5EF4-FFF2-40B4-BE49-F238E27FC236}">
                  <a16:creationId xmlns:a16="http://schemas.microsoft.com/office/drawing/2014/main" id="{4BB2E786-6E17-465C-B7BD-D18AB2B55564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6185;p79">
              <a:extLst>
                <a:ext uri="{FF2B5EF4-FFF2-40B4-BE49-F238E27FC236}">
                  <a16:creationId xmlns:a16="http://schemas.microsoft.com/office/drawing/2014/main" id="{EF9A41AB-454C-46D5-9016-17E21C417519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6186;p79">
              <a:extLst>
                <a:ext uri="{FF2B5EF4-FFF2-40B4-BE49-F238E27FC236}">
                  <a16:creationId xmlns:a16="http://schemas.microsoft.com/office/drawing/2014/main" id="{68E1838A-6580-435D-B40C-34BB946A247B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6187;p79">
              <a:extLst>
                <a:ext uri="{FF2B5EF4-FFF2-40B4-BE49-F238E27FC236}">
                  <a16:creationId xmlns:a16="http://schemas.microsoft.com/office/drawing/2014/main" id="{C17871C5-2D7C-4CE5-9243-87E56B034440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6188;p79">
              <a:extLst>
                <a:ext uri="{FF2B5EF4-FFF2-40B4-BE49-F238E27FC236}">
                  <a16:creationId xmlns:a16="http://schemas.microsoft.com/office/drawing/2014/main" id="{1FA36624-8674-4C5F-9DD6-F1F604BA3006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6189;p79">
              <a:extLst>
                <a:ext uri="{FF2B5EF4-FFF2-40B4-BE49-F238E27FC236}">
                  <a16:creationId xmlns:a16="http://schemas.microsoft.com/office/drawing/2014/main" id="{3E2E39A5-6D35-4E88-9752-CAEC4E470635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6190;p79">
              <a:extLst>
                <a:ext uri="{FF2B5EF4-FFF2-40B4-BE49-F238E27FC236}">
                  <a16:creationId xmlns:a16="http://schemas.microsoft.com/office/drawing/2014/main" id="{59F95B20-4CC6-478F-93A3-412034A412E8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6191;p79">
              <a:extLst>
                <a:ext uri="{FF2B5EF4-FFF2-40B4-BE49-F238E27FC236}">
                  <a16:creationId xmlns:a16="http://schemas.microsoft.com/office/drawing/2014/main" id="{7E053C84-1010-4D8A-A9BF-0AFDEDA0F372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6192;p79">
              <a:extLst>
                <a:ext uri="{FF2B5EF4-FFF2-40B4-BE49-F238E27FC236}">
                  <a16:creationId xmlns:a16="http://schemas.microsoft.com/office/drawing/2014/main" id="{3891940C-345A-42B4-B032-7F3B73357119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6193;p79">
              <a:extLst>
                <a:ext uri="{FF2B5EF4-FFF2-40B4-BE49-F238E27FC236}">
                  <a16:creationId xmlns:a16="http://schemas.microsoft.com/office/drawing/2014/main" id="{B8566E9F-151A-43D5-A28E-36DADC2CBD97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6194;p79">
              <a:extLst>
                <a:ext uri="{FF2B5EF4-FFF2-40B4-BE49-F238E27FC236}">
                  <a16:creationId xmlns:a16="http://schemas.microsoft.com/office/drawing/2014/main" id="{F2CE5D01-DC3E-42AC-A634-72704CFA14DC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195;p79">
              <a:extLst>
                <a:ext uri="{FF2B5EF4-FFF2-40B4-BE49-F238E27FC236}">
                  <a16:creationId xmlns:a16="http://schemas.microsoft.com/office/drawing/2014/main" id="{4D860EE7-124C-48CB-9A51-7CBC82BE7B14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6196;p79">
              <a:extLst>
                <a:ext uri="{FF2B5EF4-FFF2-40B4-BE49-F238E27FC236}">
                  <a16:creationId xmlns:a16="http://schemas.microsoft.com/office/drawing/2014/main" id="{31FF517E-BF79-4D04-9E2B-5F43C0519D0C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6197;p79">
              <a:extLst>
                <a:ext uri="{FF2B5EF4-FFF2-40B4-BE49-F238E27FC236}">
                  <a16:creationId xmlns:a16="http://schemas.microsoft.com/office/drawing/2014/main" id="{CB18A324-DB7D-4164-89FF-D695C2C3EF4F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198;p79">
              <a:extLst>
                <a:ext uri="{FF2B5EF4-FFF2-40B4-BE49-F238E27FC236}">
                  <a16:creationId xmlns:a16="http://schemas.microsoft.com/office/drawing/2014/main" id="{6ACF6D75-0A02-4058-BA88-50EBB8D9DF8B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199;p79">
              <a:extLst>
                <a:ext uri="{FF2B5EF4-FFF2-40B4-BE49-F238E27FC236}">
                  <a16:creationId xmlns:a16="http://schemas.microsoft.com/office/drawing/2014/main" id="{8ED82278-2828-445E-82E9-60C04A6C6C8A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6200;p79">
              <a:extLst>
                <a:ext uri="{FF2B5EF4-FFF2-40B4-BE49-F238E27FC236}">
                  <a16:creationId xmlns:a16="http://schemas.microsoft.com/office/drawing/2014/main" id="{A7A76BA7-A912-4F0C-A166-B1C4C5BBC8AD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6201;p79">
              <a:extLst>
                <a:ext uri="{FF2B5EF4-FFF2-40B4-BE49-F238E27FC236}">
                  <a16:creationId xmlns:a16="http://schemas.microsoft.com/office/drawing/2014/main" id="{C5623EC3-E675-4FF0-8CDD-8DDEFE56B657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202;p79">
              <a:extLst>
                <a:ext uri="{FF2B5EF4-FFF2-40B4-BE49-F238E27FC236}">
                  <a16:creationId xmlns:a16="http://schemas.microsoft.com/office/drawing/2014/main" id="{26A4532A-652A-469A-AAEE-23FDD485995B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203;p79">
              <a:extLst>
                <a:ext uri="{FF2B5EF4-FFF2-40B4-BE49-F238E27FC236}">
                  <a16:creationId xmlns:a16="http://schemas.microsoft.com/office/drawing/2014/main" id="{CAB9D68E-A474-471D-BB6B-1BEFB165FD98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6204;p79">
              <a:extLst>
                <a:ext uri="{FF2B5EF4-FFF2-40B4-BE49-F238E27FC236}">
                  <a16:creationId xmlns:a16="http://schemas.microsoft.com/office/drawing/2014/main" id="{E9569077-5423-49DA-A28B-C132F84A4908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6205;p79">
              <a:extLst>
                <a:ext uri="{FF2B5EF4-FFF2-40B4-BE49-F238E27FC236}">
                  <a16:creationId xmlns:a16="http://schemas.microsoft.com/office/drawing/2014/main" id="{C07F446B-75D9-4AA6-8050-71E175E6170B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206;p79">
              <a:extLst>
                <a:ext uri="{FF2B5EF4-FFF2-40B4-BE49-F238E27FC236}">
                  <a16:creationId xmlns:a16="http://schemas.microsoft.com/office/drawing/2014/main" id="{C0726EEB-3CBF-4B20-B582-75892F8384ED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207;p79">
              <a:extLst>
                <a:ext uri="{FF2B5EF4-FFF2-40B4-BE49-F238E27FC236}">
                  <a16:creationId xmlns:a16="http://schemas.microsoft.com/office/drawing/2014/main" id="{2B470D71-CCA7-4A17-ABDE-B5615C8A2AFD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208;p79">
              <a:extLst>
                <a:ext uri="{FF2B5EF4-FFF2-40B4-BE49-F238E27FC236}">
                  <a16:creationId xmlns:a16="http://schemas.microsoft.com/office/drawing/2014/main" id="{E37CA1FE-4819-45CD-B60C-D1BDC5CB9362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6209;p79">
              <a:extLst>
                <a:ext uri="{FF2B5EF4-FFF2-40B4-BE49-F238E27FC236}">
                  <a16:creationId xmlns:a16="http://schemas.microsoft.com/office/drawing/2014/main" id="{FEB94963-1255-47EC-A056-71B68E431130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6210;p79">
              <a:extLst>
                <a:ext uri="{FF2B5EF4-FFF2-40B4-BE49-F238E27FC236}">
                  <a16:creationId xmlns:a16="http://schemas.microsoft.com/office/drawing/2014/main" id="{74F1BDF6-926D-4E56-AAD7-064EDD98F83E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6211;p79">
              <a:extLst>
                <a:ext uri="{FF2B5EF4-FFF2-40B4-BE49-F238E27FC236}">
                  <a16:creationId xmlns:a16="http://schemas.microsoft.com/office/drawing/2014/main" id="{F9A2699B-27EB-4493-99EA-F24EF72115B1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212;p79">
              <a:extLst>
                <a:ext uri="{FF2B5EF4-FFF2-40B4-BE49-F238E27FC236}">
                  <a16:creationId xmlns:a16="http://schemas.microsoft.com/office/drawing/2014/main" id="{F1C8AAEC-F595-4F76-954F-AB840DD98F61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213;p79">
              <a:extLst>
                <a:ext uri="{FF2B5EF4-FFF2-40B4-BE49-F238E27FC236}">
                  <a16:creationId xmlns:a16="http://schemas.microsoft.com/office/drawing/2014/main" id="{C552066A-0762-4533-AC0C-F497A5030471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214;p79">
              <a:extLst>
                <a:ext uri="{FF2B5EF4-FFF2-40B4-BE49-F238E27FC236}">
                  <a16:creationId xmlns:a16="http://schemas.microsoft.com/office/drawing/2014/main" id="{42CAD646-F94B-4238-BB2D-67C206EFE8CD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215;p79">
              <a:extLst>
                <a:ext uri="{FF2B5EF4-FFF2-40B4-BE49-F238E27FC236}">
                  <a16:creationId xmlns:a16="http://schemas.microsoft.com/office/drawing/2014/main" id="{CFBB7000-F7D7-444E-B4D3-FB458C657FDC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216;p79">
              <a:extLst>
                <a:ext uri="{FF2B5EF4-FFF2-40B4-BE49-F238E27FC236}">
                  <a16:creationId xmlns:a16="http://schemas.microsoft.com/office/drawing/2014/main" id="{86E726BA-0807-4C69-B807-5C460ABFBC49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6217;p79">
              <a:extLst>
                <a:ext uri="{FF2B5EF4-FFF2-40B4-BE49-F238E27FC236}">
                  <a16:creationId xmlns:a16="http://schemas.microsoft.com/office/drawing/2014/main" id="{30AF090A-F464-44A9-A40C-584E076BCEEA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6218;p79">
              <a:extLst>
                <a:ext uri="{FF2B5EF4-FFF2-40B4-BE49-F238E27FC236}">
                  <a16:creationId xmlns:a16="http://schemas.microsoft.com/office/drawing/2014/main" id="{E9380089-D50E-4B6C-837D-1CC15911BF63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6219;p79">
              <a:extLst>
                <a:ext uri="{FF2B5EF4-FFF2-40B4-BE49-F238E27FC236}">
                  <a16:creationId xmlns:a16="http://schemas.microsoft.com/office/drawing/2014/main" id="{A7D0F4C8-55A1-4012-AA40-08A7A341045B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6220;p79">
              <a:extLst>
                <a:ext uri="{FF2B5EF4-FFF2-40B4-BE49-F238E27FC236}">
                  <a16:creationId xmlns:a16="http://schemas.microsoft.com/office/drawing/2014/main" id="{A8B8EC0D-D05F-48A1-95D1-B67A89001E55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221;p79">
              <a:extLst>
                <a:ext uri="{FF2B5EF4-FFF2-40B4-BE49-F238E27FC236}">
                  <a16:creationId xmlns:a16="http://schemas.microsoft.com/office/drawing/2014/main" id="{2FF34903-3A45-489C-807B-3E9150880973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222;p79">
              <a:extLst>
                <a:ext uri="{FF2B5EF4-FFF2-40B4-BE49-F238E27FC236}">
                  <a16:creationId xmlns:a16="http://schemas.microsoft.com/office/drawing/2014/main" id="{4C6FA24C-D8D6-459A-98E9-A1282EC111C9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223;p79">
              <a:extLst>
                <a:ext uri="{FF2B5EF4-FFF2-40B4-BE49-F238E27FC236}">
                  <a16:creationId xmlns:a16="http://schemas.microsoft.com/office/drawing/2014/main" id="{E21F5A71-4453-46FB-88F6-79760C55E01B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224;p79">
              <a:extLst>
                <a:ext uri="{FF2B5EF4-FFF2-40B4-BE49-F238E27FC236}">
                  <a16:creationId xmlns:a16="http://schemas.microsoft.com/office/drawing/2014/main" id="{5743E1F5-EA3E-4A15-9771-33364A939480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225;p79">
              <a:extLst>
                <a:ext uri="{FF2B5EF4-FFF2-40B4-BE49-F238E27FC236}">
                  <a16:creationId xmlns:a16="http://schemas.microsoft.com/office/drawing/2014/main" id="{593D38C4-A152-46B7-8C21-3B835E785018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226;p79">
              <a:extLst>
                <a:ext uri="{FF2B5EF4-FFF2-40B4-BE49-F238E27FC236}">
                  <a16:creationId xmlns:a16="http://schemas.microsoft.com/office/drawing/2014/main" id="{ED0A9E9B-B6B4-4B3B-A014-D750EFD013CF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27;p79">
              <a:extLst>
                <a:ext uri="{FF2B5EF4-FFF2-40B4-BE49-F238E27FC236}">
                  <a16:creationId xmlns:a16="http://schemas.microsoft.com/office/drawing/2014/main" id="{083E163A-7BAD-4A90-9EC5-EAB5D1C7FB72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228;p79">
              <a:extLst>
                <a:ext uri="{FF2B5EF4-FFF2-40B4-BE49-F238E27FC236}">
                  <a16:creationId xmlns:a16="http://schemas.microsoft.com/office/drawing/2014/main" id="{9C1354E1-2933-47A2-ABDE-C4BC747A8467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229;p79">
              <a:extLst>
                <a:ext uri="{FF2B5EF4-FFF2-40B4-BE49-F238E27FC236}">
                  <a16:creationId xmlns:a16="http://schemas.microsoft.com/office/drawing/2014/main" id="{56528DDF-3B27-4ECB-BFB4-0E6016916A75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230;p79">
              <a:extLst>
                <a:ext uri="{FF2B5EF4-FFF2-40B4-BE49-F238E27FC236}">
                  <a16:creationId xmlns:a16="http://schemas.microsoft.com/office/drawing/2014/main" id="{6BA65E95-70F4-4A7A-8381-30CC46AA6190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231;p79">
              <a:extLst>
                <a:ext uri="{FF2B5EF4-FFF2-40B4-BE49-F238E27FC236}">
                  <a16:creationId xmlns:a16="http://schemas.microsoft.com/office/drawing/2014/main" id="{6830DD98-204E-4898-971B-6CA7C2DFB30F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232;p79">
              <a:extLst>
                <a:ext uri="{FF2B5EF4-FFF2-40B4-BE49-F238E27FC236}">
                  <a16:creationId xmlns:a16="http://schemas.microsoft.com/office/drawing/2014/main" id="{005DC3C3-C0A1-4F7D-AF9F-3F0124F6E08E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233;p79">
              <a:extLst>
                <a:ext uri="{FF2B5EF4-FFF2-40B4-BE49-F238E27FC236}">
                  <a16:creationId xmlns:a16="http://schemas.microsoft.com/office/drawing/2014/main" id="{76D51C4B-9358-4723-A1A1-590B05D1E228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234;p79">
              <a:extLst>
                <a:ext uri="{FF2B5EF4-FFF2-40B4-BE49-F238E27FC236}">
                  <a16:creationId xmlns:a16="http://schemas.microsoft.com/office/drawing/2014/main" id="{33FC199F-C000-4C77-8D60-6E23F34480B6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235;p79">
              <a:extLst>
                <a:ext uri="{FF2B5EF4-FFF2-40B4-BE49-F238E27FC236}">
                  <a16:creationId xmlns:a16="http://schemas.microsoft.com/office/drawing/2014/main" id="{D82A0EF1-16F1-4791-A292-952F0579B348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236;p79">
              <a:extLst>
                <a:ext uri="{FF2B5EF4-FFF2-40B4-BE49-F238E27FC236}">
                  <a16:creationId xmlns:a16="http://schemas.microsoft.com/office/drawing/2014/main" id="{634DB358-591E-4F51-9E54-6215DEA9B56C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237;p79">
              <a:extLst>
                <a:ext uri="{FF2B5EF4-FFF2-40B4-BE49-F238E27FC236}">
                  <a16:creationId xmlns:a16="http://schemas.microsoft.com/office/drawing/2014/main" id="{7857BA0B-6127-4266-A79A-316E9166166B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238;p79">
              <a:extLst>
                <a:ext uri="{FF2B5EF4-FFF2-40B4-BE49-F238E27FC236}">
                  <a16:creationId xmlns:a16="http://schemas.microsoft.com/office/drawing/2014/main" id="{3E0B23AF-C413-405C-8D1C-96A571FACB3F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239;p79">
              <a:extLst>
                <a:ext uri="{FF2B5EF4-FFF2-40B4-BE49-F238E27FC236}">
                  <a16:creationId xmlns:a16="http://schemas.microsoft.com/office/drawing/2014/main" id="{9A1D73EE-166B-4619-A455-0BBB3ABAC10A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240;p79">
              <a:extLst>
                <a:ext uri="{FF2B5EF4-FFF2-40B4-BE49-F238E27FC236}">
                  <a16:creationId xmlns:a16="http://schemas.microsoft.com/office/drawing/2014/main" id="{A9CDE0A8-9194-4B1C-BC43-C84110385EF4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241;p79">
              <a:extLst>
                <a:ext uri="{FF2B5EF4-FFF2-40B4-BE49-F238E27FC236}">
                  <a16:creationId xmlns:a16="http://schemas.microsoft.com/office/drawing/2014/main" id="{1927B4C6-3988-4295-95A2-905BA067B2AB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242;p79">
              <a:extLst>
                <a:ext uri="{FF2B5EF4-FFF2-40B4-BE49-F238E27FC236}">
                  <a16:creationId xmlns:a16="http://schemas.microsoft.com/office/drawing/2014/main" id="{835DAEE7-ECFC-4977-8C23-91D382D5BA59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243;p79">
              <a:extLst>
                <a:ext uri="{FF2B5EF4-FFF2-40B4-BE49-F238E27FC236}">
                  <a16:creationId xmlns:a16="http://schemas.microsoft.com/office/drawing/2014/main" id="{9730F6F1-3705-4EE4-B59E-4C9F964DC9BF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244;p79">
              <a:extLst>
                <a:ext uri="{FF2B5EF4-FFF2-40B4-BE49-F238E27FC236}">
                  <a16:creationId xmlns:a16="http://schemas.microsoft.com/office/drawing/2014/main" id="{D7AA917D-B0E7-496A-9597-994870A33B53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245;p79">
              <a:extLst>
                <a:ext uri="{FF2B5EF4-FFF2-40B4-BE49-F238E27FC236}">
                  <a16:creationId xmlns:a16="http://schemas.microsoft.com/office/drawing/2014/main" id="{5F552A40-DF2E-4656-BE07-1B6DC05B23A8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246;p79">
              <a:extLst>
                <a:ext uri="{FF2B5EF4-FFF2-40B4-BE49-F238E27FC236}">
                  <a16:creationId xmlns:a16="http://schemas.microsoft.com/office/drawing/2014/main" id="{207A079B-0E0D-402C-8B98-74094CAF0BCE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247;p79">
              <a:extLst>
                <a:ext uri="{FF2B5EF4-FFF2-40B4-BE49-F238E27FC236}">
                  <a16:creationId xmlns:a16="http://schemas.microsoft.com/office/drawing/2014/main" id="{B4AC7F74-3966-418D-A05B-237674212B80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248;p79">
              <a:extLst>
                <a:ext uri="{FF2B5EF4-FFF2-40B4-BE49-F238E27FC236}">
                  <a16:creationId xmlns:a16="http://schemas.microsoft.com/office/drawing/2014/main" id="{B09964DC-709F-46AC-ACB0-2E8EDF8B7CAC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249;p79">
              <a:extLst>
                <a:ext uri="{FF2B5EF4-FFF2-40B4-BE49-F238E27FC236}">
                  <a16:creationId xmlns:a16="http://schemas.microsoft.com/office/drawing/2014/main" id="{E6EEC1C1-D781-4BA2-AE38-2B98B7DB5628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250;p79">
              <a:extLst>
                <a:ext uri="{FF2B5EF4-FFF2-40B4-BE49-F238E27FC236}">
                  <a16:creationId xmlns:a16="http://schemas.microsoft.com/office/drawing/2014/main" id="{FA6A4E51-DC16-4731-A38B-4D1ECAAEBD3C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251;p79">
              <a:extLst>
                <a:ext uri="{FF2B5EF4-FFF2-40B4-BE49-F238E27FC236}">
                  <a16:creationId xmlns:a16="http://schemas.microsoft.com/office/drawing/2014/main" id="{4E124970-A961-4D6E-B366-A9910B3B45C9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6252;p79">
              <a:extLst>
                <a:ext uri="{FF2B5EF4-FFF2-40B4-BE49-F238E27FC236}">
                  <a16:creationId xmlns:a16="http://schemas.microsoft.com/office/drawing/2014/main" id="{7278F87D-4D60-4C99-998D-11B8A32BB4F5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6253;p79">
              <a:extLst>
                <a:ext uri="{FF2B5EF4-FFF2-40B4-BE49-F238E27FC236}">
                  <a16:creationId xmlns:a16="http://schemas.microsoft.com/office/drawing/2014/main" id="{3D7D721E-55BD-4995-95EB-616A75AF28F4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6254;p79">
              <a:extLst>
                <a:ext uri="{FF2B5EF4-FFF2-40B4-BE49-F238E27FC236}">
                  <a16:creationId xmlns:a16="http://schemas.microsoft.com/office/drawing/2014/main" id="{1D7B0D12-8A2E-4F50-8D67-E506DACB1D58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6255;p79">
              <a:extLst>
                <a:ext uri="{FF2B5EF4-FFF2-40B4-BE49-F238E27FC236}">
                  <a16:creationId xmlns:a16="http://schemas.microsoft.com/office/drawing/2014/main" id="{69C0B146-F2DC-4308-9E37-C0C305BA4259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6256;p79">
              <a:extLst>
                <a:ext uri="{FF2B5EF4-FFF2-40B4-BE49-F238E27FC236}">
                  <a16:creationId xmlns:a16="http://schemas.microsoft.com/office/drawing/2014/main" id="{BCAA408D-378B-443D-9267-4748B698B7CF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6257;p79">
              <a:extLst>
                <a:ext uri="{FF2B5EF4-FFF2-40B4-BE49-F238E27FC236}">
                  <a16:creationId xmlns:a16="http://schemas.microsoft.com/office/drawing/2014/main" id="{BB8CFB3F-C655-4164-839C-9C6ED7F47C34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6258;p79">
              <a:extLst>
                <a:ext uri="{FF2B5EF4-FFF2-40B4-BE49-F238E27FC236}">
                  <a16:creationId xmlns:a16="http://schemas.microsoft.com/office/drawing/2014/main" id="{7A329176-830E-4BB6-BC2C-A1D5BEF8CB51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6259;p79">
              <a:extLst>
                <a:ext uri="{FF2B5EF4-FFF2-40B4-BE49-F238E27FC236}">
                  <a16:creationId xmlns:a16="http://schemas.microsoft.com/office/drawing/2014/main" id="{C91E3FED-054F-46FD-AB3C-68AA97D4AB5A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6260;p79">
              <a:extLst>
                <a:ext uri="{FF2B5EF4-FFF2-40B4-BE49-F238E27FC236}">
                  <a16:creationId xmlns:a16="http://schemas.microsoft.com/office/drawing/2014/main" id="{3B2EABB8-79D7-4040-B251-A9C9AB08F2C5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6261;p79">
              <a:extLst>
                <a:ext uri="{FF2B5EF4-FFF2-40B4-BE49-F238E27FC236}">
                  <a16:creationId xmlns:a16="http://schemas.microsoft.com/office/drawing/2014/main" id="{2AB10149-9648-4B57-B7DB-98B2373B15F2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6262;p79">
              <a:extLst>
                <a:ext uri="{FF2B5EF4-FFF2-40B4-BE49-F238E27FC236}">
                  <a16:creationId xmlns:a16="http://schemas.microsoft.com/office/drawing/2014/main" id="{6AE28615-44A0-4380-B457-50F585F1C0AD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6263;p79">
              <a:extLst>
                <a:ext uri="{FF2B5EF4-FFF2-40B4-BE49-F238E27FC236}">
                  <a16:creationId xmlns:a16="http://schemas.microsoft.com/office/drawing/2014/main" id="{DD39AF55-1D0D-4E0D-9A98-8F99076CD4D1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6264;p79">
              <a:extLst>
                <a:ext uri="{FF2B5EF4-FFF2-40B4-BE49-F238E27FC236}">
                  <a16:creationId xmlns:a16="http://schemas.microsoft.com/office/drawing/2014/main" id="{BF9B3DC2-E23A-47DF-9BB6-398EE98393DD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6265;p79">
              <a:extLst>
                <a:ext uri="{FF2B5EF4-FFF2-40B4-BE49-F238E27FC236}">
                  <a16:creationId xmlns:a16="http://schemas.microsoft.com/office/drawing/2014/main" id="{7D074CC3-9742-4DE4-AB3B-097EFD11A456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6266;p79">
              <a:extLst>
                <a:ext uri="{FF2B5EF4-FFF2-40B4-BE49-F238E27FC236}">
                  <a16:creationId xmlns:a16="http://schemas.microsoft.com/office/drawing/2014/main" id="{5A4139F8-5BE1-452A-8F2B-FE6DF523E23D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6267;p79">
              <a:extLst>
                <a:ext uri="{FF2B5EF4-FFF2-40B4-BE49-F238E27FC236}">
                  <a16:creationId xmlns:a16="http://schemas.microsoft.com/office/drawing/2014/main" id="{9A913368-B54F-4C3C-A2C4-4D52621C3224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6268;p79">
              <a:extLst>
                <a:ext uri="{FF2B5EF4-FFF2-40B4-BE49-F238E27FC236}">
                  <a16:creationId xmlns:a16="http://schemas.microsoft.com/office/drawing/2014/main" id="{90856594-61A0-4135-BD81-DF7E58B45720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6269;p79">
              <a:extLst>
                <a:ext uri="{FF2B5EF4-FFF2-40B4-BE49-F238E27FC236}">
                  <a16:creationId xmlns:a16="http://schemas.microsoft.com/office/drawing/2014/main" id="{5284CDD8-5BE6-4C11-AE63-4287EBCFF4F9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6270;p79">
              <a:extLst>
                <a:ext uri="{FF2B5EF4-FFF2-40B4-BE49-F238E27FC236}">
                  <a16:creationId xmlns:a16="http://schemas.microsoft.com/office/drawing/2014/main" id="{0C728F36-DD64-4928-AEA0-7FFCB1E8E41D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6271;p79">
              <a:extLst>
                <a:ext uri="{FF2B5EF4-FFF2-40B4-BE49-F238E27FC236}">
                  <a16:creationId xmlns:a16="http://schemas.microsoft.com/office/drawing/2014/main" id="{FC66E1E2-97AA-4E15-824A-91E8A277E28E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6272;p79">
              <a:extLst>
                <a:ext uri="{FF2B5EF4-FFF2-40B4-BE49-F238E27FC236}">
                  <a16:creationId xmlns:a16="http://schemas.microsoft.com/office/drawing/2014/main" id="{9A4DFF87-82C4-4342-8E1B-E7D675A9D2FC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6273;p79">
              <a:extLst>
                <a:ext uri="{FF2B5EF4-FFF2-40B4-BE49-F238E27FC236}">
                  <a16:creationId xmlns:a16="http://schemas.microsoft.com/office/drawing/2014/main" id="{8A81273B-3F2D-4D1D-BE2D-9FC973B90515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6274;p79">
              <a:extLst>
                <a:ext uri="{FF2B5EF4-FFF2-40B4-BE49-F238E27FC236}">
                  <a16:creationId xmlns:a16="http://schemas.microsoft.com/office/drawing/2014/main" id="{4AEE8182-A6F1-4F42-948B-BEF2A1241EBD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6275;p79">
              <a:extLst>
                <a:ext uri="{FF2B5EF4-FFF2-40B4-BE49-F238E27FC236}">
                  <a16:creationId xmlns:a16="http://schemas.microsoft.com/office/drawing/2014/main" id="{A847DDBF-4034-44C3-887F-F16D070B0C12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6276;p79">
              <a:extLst>
                <a:ext uri="{FF2B5EF4-FFF2-40B4-BE49-F238E27FC236}">
                  <a16:creationId xmlns:a16="http://schemas.microsoft.com/office/drawing/2014/main" id="{513AA78D-9FE6-4CCA-BAA1-6DB446C4881B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6277;p79">
              <a:extLst>
                <a:ext uri="{FF2B5EF4-FFF2-40B4-BE49-F238E27FC236}">
                  <a16:creationId xmlns:a16="http://schemas.microsoft.com/office/drawing/2014/main" id="{E6113BD2-89E9-4DA6-AB7F-0DAE22A75FA6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6278;p79">
              <a:extLst>
                <a:ext uri="{FF2B5EF4-FFF2-40B4-BE49-F238E27FC236}">
                  <a16:creationId xmlns:a16="http://schemas.microsoft.com/office/drawing/2014/main" id="{1E278B04-43E7-4060-8C91-1030B3271B47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6279;p79">
              <a:extLst>
                <a:ext uri="{FF2B5EF4-FFF2-40B4-BE49-F238E27FC236}">
                  <a16:creationId xmlns:a16="http://schemas.microsoft.com/office/drawing/2014/main" id="{4D044AD9-FEB1-482D-8CD0-73CF8F33215B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6280;p79">
              <a:extLst>
                <a:ext uri="{FF2B5EF4-FFF2-40B4-BE49-F238E27FC236}">
                  <a16:creationId xmlns:a16="http://schemas.microsoft.com/office/drawing/2014/main" id="{17F1B47A-D155-47FC-AF3E-830722EA2068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6281;p79">
              <a:extLst>
                <a:ext uri="{FF2B5EF4-FFF2-40B4-BE49-F238E27FC236}">
                  <a16:creationId xmlns:a16="http://schemas.microsoft.com/office/drawing/2014/main" id="{4ECD8072-07C6-4084-8FDF-E8A3AABBA995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6282;p79">
              <a:extLst>
                <a:ext uri="{FF2B5EF4-FFF2-40B4-BE49-F238E27FC236}">
                  <a16:creationId xmlns:a16="http://schemas.microsoft.com/office/drawing/2014/main" id="{705BD70A-368A-4FC3-A2B3-C0477BED3D41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6283;p79">
              <a:extLst>
                <a:ext uri="{FF2B5EF4-FFF2-40B4-BE49-F238E27FC236}">
                  <a16:creationId xmlns:a16="http://schemas.microsoft.com/office/drawing/2014/main" id="{926EEDF4-AA3D-4F46-A692-F2FF94C10560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6284;p79">
              <a:extLst>
                <a:ext uri="{FF2B5EF4-FFF2-40B4-BE49-F238E27FC236}">
                  <a16:creationId xmlns:a16="http://schemas.microsoft.com/office/drawing/2014/main" id="{99AEABB6-C7DB-4320-83B6-ADFC4123496E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6285;p79">
              <a:extLst>
                <a:ext uri="{FF2B5EF4-FFF2-40B4-BE49-F238E27FC236}">
                  <a16:creationId xmlns:a16="http://schemas.microsoft.com/office/drawing/2014/main" id="{C92996B0-BFCF-42BD-8336-25636FAB9C2F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6286;p79">
              <a:extLst>
                <a:ext uri="{FF2B5EF4-FFF2-40B4-BE49-F238E27FC236}">
                  <a16:creationId xmlns:a16="http://schemas.microsoft.com/office/drawing/2014/main" id="{94277843-7FD4-417B-9390-3124FC173761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6287;p79">
              <a:extLst>
                <a:ext uri="{FF2B5EF4-FFF2-40B4-BE49-F238E27FC236}">
                  <a16:creationId xmlns:a16="http://schemas.microsoft.com/office/drawing/2014/main" id="{54AF0D7E-67C5-4663-A145-60AE4006D022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6288;p79">
              <a:extLst>
                <a:ext uri="{FF2B5EF4-FFF2-40B4-BE49-F238E27FC236}">
                  <a16:creationId xmlns:a16="http://schemas.microsoft.com/office/drawing/2014/main" id="{B7352A73-417A-4B87-A09B-50FC1F863F8B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6289;p79">
              <a:extLst>
                <a:ext uri="{FF2B5EF4-FFF2-40B4-BE49-F238E27FC236}">
                  <a16:creationId xmlns:a16="http://schemas.microsoft.com/office/drawing/2014/main" id="{D7B78A5F-F6E7-4CA9-87BF-C6C33AE477B6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6290;p79">
              <a:extLst>
                <a:ext uri="{FF2B5EF4-FFF2-40B4-BE49-F238E27FC236}">
                  <a16:creationId xmlns:a16="http://schemas.microsoft.com/office/drawing/2014/main" id="{2B0FEE2C-226E-4B44-9CD7-DB2039A85BEB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6291;p79">
              <a:extLst>
                <a:ext uri="{FF2B5EF4-FFF2-40B4-BE49-F238E27FC236}">
                  <a16:creationId xmlns:a16="http://schemas.microsoft.com/office/drawing/2014/main" id="{FFDB445D-8F02-4802-986F-380D690A17DD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6292;p79">
              <a:extLst>
                <a:ext uri="{FF2B5EF4-FFF2-40B4-BE49-F238E27FC236}">
                  <a16:creationId xmlns:a16="http://schemas.microsoft.com/office/drawing/2014/main" id="{AAC627F5-2803-4692-88F4-EF72D423BA2D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6293;p79">
              <a:extLst>
                <a:ext uri="{FF2B5EF4-FFF2-40B4-BE49-F238E27FC236}">
                  <a16:creationId xmlns:a16="http://schemas.microsoft.com/office/drawing/2014/main" id="{44175261-573C-4A50-A2FF-EEBBA6FC0493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6294;p79">
              <a:extLst>
                <a:ext uri="{FF2B5EF4-FFF2-40B4-BE49-F238E27FC236}">
                  <a16:creationId xmlns:a16="http://schemas.microsoft.com/office/drawing/2014/main" id="{72EE1988-7325-410E-A6EC-FCD22E866954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6295;p79">
              <a:extLst>
                <a:ext uri="{FF2B5EF4-FFF2-40B4-BE49-F238E27FC236}">
                  <a16:creationId xmlns:a16="http://schemas.microsoft.com/office/drawing/2014/main" id="{A17CA194-E2AA-4839-9A8A-2F29639E6009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6296;p79">
              <a:extLst>
                <a:ext uri="{FF2B5EF4-FFF2-40B4-BE49-F238E27FC236}">
                  <a16:creationId xmlns:a16="http://schemas.microsoft.com/office/drawing/2014/main" id="{A3836D81-D5A0-4E56-9FF4-3091D8500AC4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6297;p79">
              <a:extLst>
                <a:ext uri="{FF2B5EF4-FFF2-40B4-BE49-F238E27FC236}">
                  <a16:creationId xmlns:a16="http://schemas.microsoft.com/office/drawing/2014/main" id="{BAECBD1D-94E2-4DE4-8A7D-B419B8060E82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6298;p79">
              <a:extLst>
                <a:ext uri="{FF2B5EF4-FFF2-40B4-BE49-F238E27FC236}">
                  <a16:creationId xmlns:a16="http://schemas.microsoft.com/office/drawing/2014/main" id="{DBF4D8E0-59A3-4F6B-A4EA-90797E17E2D8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6299;p79">
              <a:extLst>
                <a:ext uri="{FF2B5EF4-FFF2-40B4-BE49-F238E27FC236}">
                  <a16:creationId xmlns:a16="http://schemas.microsoft.com/office/drawing/2014/main" id="{6B28A86A-6CBC-4C26-BCCB-3C29C44E6DBB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6300;p79">
              <a:extLst>
                <a:ext uri="{FF2B5EF4-FFF2-40B4-BE49-F238E27FC236}">
                  <a16:creationId xmlns:a16="http://schemas.microsoft.com/office/drawing/2014/main" id="{80E889BE-7A13-4689-A06F-451645F2B9EF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6301;p79">
              <a:extLst>
                <a:ext uri="{FF2B5EF4-FFF2-40B4-BE49-F238E27FC236}">
                  <a16:creationId xmlns:a16="http://schemas.microsoft.com/office/drawing/2014/main" id="{4CFA0557-37BE-4971-98BC-72E3C6DEEC69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6302;p79">
              <a:extLst>
                <a:ext uri="{FF2B5EF4-FFF2-40B4-BE49-F238E27FC236}">
                  <a16:creationId xmlns:a16="http://schemas.microsoft.com/office/drawing/2014/main" id="{42155A9F-2B72-4059-8C70-ADC5EFBF6AF9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6303;p79">
              <a:extLst>
                <a:ext uri="{FF2B5EF4-FFF2-40B4-BE49-F238E27FC236}">
                  <a16:creationId xmlns:a16="http://schemas.microsoft.com/office/drawing/2014/main" id="{1E16F000-DCD4-4CF7-A897-CB34E4DF15ED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6304;p79">
              <a:extLst>
                <a:ext uri="{FF2B5EF4-FFF2-40B4-BE49-F238E27FC236}">
                  <a16:creationId xmlns:a16="http://schemas.microsoft.com/office/drawing/2014/main" id="{AD289ACF-563C-4602-AC84-9D620B11E82C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6305;p79">
              <a:extLst>
                <a:ext uri="{FF2B5EF4-FFF2-40B4-BE49-F238E27FC236}">
                  <a16:creationId xmlns:a16="http://schemas.microsoft.com/office/drawing/2014/main" id="{FBB51F20-761F-4828-8A78-7430C163465C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6306;p79">
              <a:extLst>
                <a:ext uri="{FF2B5EF4-FFF2-40B4-BE49-F238E27FC236}">
                  <a16:creationId xmlns:a16="http://schemas.microsoft.com/office/drawing/2014/main" id="{2E0E5FA1-E518-469D-9096-D0255C77A506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6307;p79">
              <a:extLst>
                <a:ext uri="{FF2B5EF4-FFF2-40B4-BE49-F238E27FC236}">
                  <a16:creationId xmlns:a16="http://schemas.microsoft.com/office/drawing/2014/main" id="{9FC8EF62-8F22-49E2-88BF-64B063FBE465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6308;p79">
              <a:extLst>
                <a:ext uri="{FF2B5EF4-FFF2-40B4-BE49-F238E27FC236}">
                  <a16:creationId xmlns:a16="http://schemas.microsoft.com/office/drawing/2014/main" id="{7CA213CD-06B5-491D-984C-B4E748BEA6B8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6309;p79">
              <a:extLst>
                <a:ext uri="{FF2B5EF4-FFF2-40B4-BE49-F238E27FC236}">
                  <a16:creationId xmlns:a16="http://schemas.microsoft.com/office/drawing/2014/main" id="{61AEEFBC-CC74-425D-8341-F9DA5E839C5B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6310;p79">
              <a:extLst>
                <a:ext uri="{FF2B5EF4-FFF2-40B4-BE49-F238E27FC236}">
                  <a16:creationId xmlns:a16="http://schemas.microsoft.com/office/drawing/2014/main" id="{0ACA5C03-B07C-4A74-8B01-9F646F409041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6311;p79">
              <a:extLst>
                <a:ext uri="{FF2B5EF4-FFF2-40B4-BE49-F238E27FC236}">
                  <a16:creationId xmlns:a16="http://schemas.microsoft.com/office/drawing/2014/main" id="{DA1608E3-9380-4144-9B8A-C47C7393EF01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6312;p79">
              <a:extLst>
                <a:ext uri="{FF2B5EF4-FFF2-40B4-BE49-F238E27FC236}">
                  <a16:creationId xmlns:a16="http://schemas.microsoft.com/office/drawing/2014/main" id="{6D3E5452-FE77-4226-A566-FE70C1C7334D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6313;p79">
              <a:extLst>
                <a:ext uri="{FF2B5EF4-FFF2-40B4-BE49-F238E27FC236}">
                  <a16:creationId xmlns:a16="http://schemas.microsoft.com/office/drawing/2014/main" id="{9056EECD-A739-4698-B51A-1C5587DDC516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6314;p79">
              <a:extLst>
                <a:ext uri="{FF2B5EF4-FFF2-40B4-BE49-F238E27FC236}">
                  <a16:creationId xmlns:a16="http://schemas.microsoft.com/office/drawing/2014/main" id="{4393B547-4532-4D1D-A121-ED1D72ACA891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6315;p79">
              <a:extLst>
                <a:ext uri="{FF2B5EF4-FFF2-40B4-BE49-F238E27FC236}">
                  <a16:creationId xmlns:a16="http://schemas.microsoft.com/office/drawing/2014/main" id="{E6AFDE18-6EF4-4357-AC5E-852DF46A0EE6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6316;p79">
              <a:extLst>
                <a:ext uri="{FF2B5EF4-FFF2-40B4-BE49-F238E27FC236}">
                  <a16:creationId xmlns:a16="http://schemas.microsoft.com/office/drawing/2014/main" id="{3061542E-E0CF-4834-8A4C-3FD05A01D6B3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6317;p79">
              <a:extLst>
                <a:ext uri="{FF2B5EF4-FFF2-40B4-BE49-F238E27FC236}">
                  <a16:creationId xmlns:a16="http://schemas.microsoft.com/office/drawing/2014/main" id="{990C4BA5-72E2-4C87-88CB-8A3E4ADFD39A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6318;p79">
              <a:extLst>
                <a:ext uri="{FF2B5EF4-FFF2-40B4-BE49-F238E27FC236}">
                  <a16:creationId xmlns:a16="http://schemas.microsoft.com/office/drawing/2014/main" id="{E071D56C-FC83-43B9-A98D-FB91BE4286C2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6319;p79">
              <a:extLst>
                <a:ext uri="{FF2B5EF4-FFF2-40B4-BE49-F238E27FC236}">
                  <a16:creationId xmlns:a16="http://schemas.microsoft.com/office/drawing/2014/main" id="{C05FC822-B01D-44B3-8F7C-DCA6C4D0DAED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6320;p79">
              <a:extLst>
                <a:ext uri="{FF2B5EF4-FFF2-40B4-BE49-F238E27FC236}">
                  <a16:creationId xmlns:a16="http://schemas.microsoft.com/office/drawing/2014/main" id="{B839B0BC-C4AB-4A27-8A2F-B50F987A8008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6321;p79">
              <a:extLst>
                <a:ext uri="{FF2B5EF4-FFF2-40B4-BE49-F238E27FC236}">
                  <a16:creationId xmlns:a16="http://schemas.microsoft.com/office/drawing/2014/main" id="{9A86E78E-3D7A-4E55-A340-62A552F76E82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6322;p79">
              <a:extLst>
                <a:ext uri="{FF2B5EF4-FFF2-40B4-BE49-F238E27FC236}">
                  <a16:creationId xmlns:a16="http://schemas.microsoft.com/office/drawing/2014/main" id="{FF5CC24D-4D00-4FBD-9385-3BFAFEB8BDB9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6323;p79">
              <a:extLst>
                <a:ext uri="{FF2B5EF4-FFF2-40B4-BE49-F238E27FC236}">
                  <a16:creationId xmlns:a16="http://schemas.microsoft.com/office/drawing/2014/main" id="{8C632C2F-7E6E-46EE-8F1A-5A1A5A160BF0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6324;p79">
              <a:extLst>
                <a:ext uri="{FF2B5EF4-FFF2-40B4-BE49-F238E27FC236}">
                  <a16:creationId xmlns:a16="http://schemas.microsoft.com/office/drawing/2014/main" id="{C699BE85-4CB1-485B-9E5D-42B671FF14FB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6325;p79">
              <a:extLst>
                <a:ext uri="{FF2B5EF4-FFF2-40B4-BE49-F238E27FC236}">
                  <a16:creationId xmlns:a16="http://schemas.microsoft.com/office/drawing/2014/main" id="{F63A5596-3894-4AE4-B435-6BB2A66C9402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6326;p79">
              <a:extLst>
                <a:ext uri="{FF2B5EF4-FFF2-40B4-BE49-F238E27FC236}">
                  <a16:creationId xmlns:a16="http://schemas.microsoft.com/office/drawing/2014/main" id="{CF07F9FB-FCFD-47C6-A264-FC82FDC0F4ED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6327;p79">
              <a:extLst>
                <a:ext uri="{FF2B5EF4-FFF2-40B4-BE49-F238E27FC236}">
                  <a16:creationId xmlns:a16="http://schemas.microsoft.com/office/drawing/2014/main" id="{C89D63CD-6467-4D40-9086-12D56A729D66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6328;p79">
              <a:extLst>
                <a:ext uri="{FF2B5EF4-FFF2-40B4-BE49-F238E27FC236}">
                  <a16:creationId xmlns:a16="http://schemas.microsoft.com/office/drawing/2014/main" id="{0237D759-CC26-4B2F-8E70-AD80F9DFACB5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6329;p79">
              <a:extLst>
                <a:ext uri="{FF2B5EF4-FFF2-40B4-BE49-F238E27FC236}">
                  <a16:creationId xmlns:a16="http://schemas.microsoft.com/office/drawing/2014/main" id="{552F9887-95A9-4556-9244-3CE423CD2F30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6330;p79">
              <a:extLst>
                <a:ext uri="{FF2B5EF4-FFF2-40B4-BE49-F238E27FC236}">
                  <a16:creationId xmlns:a16="http://schemas.microsoft.com/office/drawing/2014/main" id="{1B957C8E-B472-4EAF-A7FB-ECBB65FE1DF9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6331;p79">
              <a:extLst>
                <a:ext uri="{FF2B5EF4-FFF2-40B4-BE49-F238E27FC236}">
                  <a16:creationId xmlns:a16="http://schemas.microsoft.com/office/drawing/2014/main" id="{FD19781C-FC2D-4479-BCF2-E56F25BC79B0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6332;p79">
              <a:extLst>
                <a:ext uri="{FF2B5EF4-FFF2-40B4-BE49-F238E27FC236}">
                  <a16:creationId xmlns:a16="http://schemas.microsoft.com/office/drawing/2014/main" id="{F07DBDB5-0329-4523-9EDA-9AE46FB8DFCF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6333;p79">
              <a:extLst>
                <a:ext uri="{FF2B5EF4-FFF2-40B4-BE49-F238E27FC236}">
                  <a16:creationId xmlns:a16="http://schemas.microsoft.com/office/drawing/2014/main" id="{2179D356-719B-43FD-B2C2-79CDAAB3CC05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6334;p79">
              <a:extLst>
                <a:ext uri="{FF2B5EF4-FFF2-40B4-BE49-F238E27FC236}">
                  <a16:creationId xmlns:a16="http://schemas.microsoft.com/office/drawing/2014/main" id="{012CACEA-885A-4C7B-883A-FF1F8DE5717F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6335;p79">
              <a:extLst>
                <a:ext uri="{FF2B5EF4-FFF2-40B4-BE49-F238E27FC236}">
                  <a16:creationId xmlns:a16="http://schemas.microsoft.com/office/drawing/2014/main" id="{5A96BAFD-49F7-4FC7-9032-90DFD1B05D85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6336;p79">
              <a:extLst>
                <a:ext uri="{FF2B5EF4-FFF2-40B4-BE49-F238E27FC236}">
                  <a16:creationId xmlns:a16="http://schemas.microsoft.com/office/drawing/2014/main" id="{6487F17A-BDD3-4517-97A9-43C0A396C7BC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6337;p79">
              <a:extLst>
                <a:ext uri="{FF2B5EF4-FFF2-40B4-BE49-F238E27FC236}">
                  <a16:creationId xmlns:a16="http://schemas.microsoft.com/office/drawing/2014/main" id="{02099C33-75EE-45B9-93E9-FA3AE1B9DB14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6338;p79">
              <a:extLst>
                <a:ext uri="{FF2B5EF4-FFF2-40B4-BE49-F238E27FC236}">
                  <a16:creationId xmlns:a16="http://schemas.microsoft.com/office/drawing/2014/main" id="{0368F958-9949-436B-9589-7D26FDC64743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6339;p79">
              <a:extLst>
                <a:ext uri="{FF2B5EF4-FFF2-40B4-BE49-F238E27FC236}">
                  <a16:creationId xmlns:a16="http://schemas.microsoft.com/office/drawing/2014/main" id="{B1626519-85CB-4B90-ABA2-D511B5E58B57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6340;p79">
              <a:extLst>
                <a:ext uri="{FF2B5EF4-FFF2-40B4-BE49-F238E27FC236}">
                  <a16:creationId xmlns:a16="http://schemas.microsoft.com/office/drawing/2014/main" id="{769AB351-E062-47F5-B68B-739424D93CB0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6341;p79">
              <a:extLst>
                <a:ext uri="{FF2B5EF4-FFF2-40B4-BE49-F238E27FC236}">
                  <a16:creationId xmlns:a16="http://schemas.microsoft.com/office/drawing/2014/main" id="{3061D516-72D0-4E0C-9E8E-8508C9026FE7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6342;p79">
              <a:extLst>
                <a:ext uri="{FF2B5EF4-FFF2-40B4-BE49-F238E27FC236}">
                  <a16:creationId xmlns:a16="http://schemas.microsoft.com/office/drawing/2014/main" id="{30E8A95D-67C1-4081-A206-6A27A125119C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6343;p79">
              <a:extLst>
                <a:ext uri="{FF2B5EF4-FFF2-40B4-BE49-F238E27FC236}">
                  <a16:creationId xmlns:a16="http://schemas.microsoft.com/office/drawing/2014/main" id="{2A92CAAD-1ECF-4B2D-965A-67BD1437B78D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6344;p79">
              <a:extLst>
                <a:ext uri="{FF2B5EF4-FFF2-40B4-BE49-F238E27FC236}">
                  <a16:creationId xmlns:a16="http://schemas.microsoft.com/office/drawing/2014/main" id="{F11AE52B-592D-4BE1-8706-D3F14A0BDA3A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6345;p79">
              <a:extLst>
                <a:ext uri="{FF2B5EF4-FFF2-40B4-BE49-F238E27FC236}">
                  <a16:creationId xmlns:a16="http://schemas.microsoft.com/office/drawing/2014/main" id="{E94DE1D6-BB3A-466A-99F7-EEA69739D925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6346;p79">
              <a:extLst>
                <a:ext uri="{FF2B5EF4-FFF2-40B4-BE49-F238E27FC236}">
                  <a16:creationId xmlns:a16="http://schemas.microsoft.com/office/drawing/2014/main" id="{428F7798-EB57-4ECA-AE18-F89DB6257DDF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6347;p79">
              <a:extLst>
                <a:ext uri="{FF2B5EF4-FFF2-40B4-BE49-F238E27FC236}">
                  <a16:creationId xmlns:a16="http://schemas.microsoft.com/office/drawing/2014/main" id="{914C159C-2CF2-410D-9AFF-755682B7C865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6348;p79">
              <a:extLst>
                <a:ext uri="{FF2B5EF4-FFF2-40B4-BE49-F238E27FC236}">
                  <a16:creationId xmlns:a16="http://schemas.microsoft.com/office/drawing/2014/main" id="{8B6F2BFD-1A85-476C-8D7E-594E00ACA02B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6349;p79">
              <a:extLst>
                <a:ext uri="{FF2B5EF4-FFF2-40B4-BE49-F238E27FC236}">
                  <a16:creationId xmlns:a16="http://schemas.microsoft.com/office/drawing/2014/main" id="{F00C432A-F442-48AD-BEF6-A76030372382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6350;p79">
              <a:extLst>
                <a:ext uri="{FF2B5EF4-FFF2-40B4-BE49-F238E27FC236}">
                  <a16:creationId xmlns:a16="http://schemas.microsoft.com/office/drawing/2014/main" id="{DD61E465-A2E6-4C67-ABCA-7594A6652E1C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6351;p79">
              <a:extLst>
                <a:ext uri="{FF2B5EF4-FFF2-40B4-BE49-F238E27FC236}">
                  <a16:creationId xmlns:a16="http://schemas.microsoft.com/office/drawing/2014/main" id="{31AC35CF-0900-45E2-A5EE-23C8596244A0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6352;p79">
              <a:extLst>
                <a:ext uri="{FF2B5EF4-FFF2-40B4-BE49-F238E27FC236}">
                  <a16:creationId xmlns:a16="http://schemas.microsoft.com/office/drawing/2014/main" id="{D5FD0555-B41B-4EB9-809E-4B65CDF2024D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6353;p79">
              <a:extLst>
                <a:ext uri="{FF2B5EF4-FFF2-40B4-BE49-F238E27FC236}">
                  <a16:creationId xmlns:a16="http://schemas.microsoft.com/office/drawing/2014/main" id="{2B3668A0-BA52-48A1-9B77-BE8E32825CBA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6354;p79">
              <a:extLst>
                <a:ext uri="{FF2B5EF4-FFF2-40B4-BE49-F238E27FC236}">
                  <a16:creationId xmlns:a16="http://schemas.microsoft.com/office/drawing/2014/main" id="{3BA57CC2-5F22-4C4E-9F02-CA8FE02B2C75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6355;p79">
              <a:extLst>
                <a:ext uri="{FF2B5EF4-FFF2-40B4-BE49-F238E27FC236}">
                  <a16:creationId xmlns:a16="http://schemas.microsoft.com/office/drawing/2014/main" id="{6D2DB33D-D5B4-4FFB-B05C-CDC93773A0DF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6356;p79">
              <a:extLst>
                <a:ext uri="{FF2B5EF4-FFF2-40B4-BE49-F238E27FC236}">
                  <a16:creationId xmlns:a16="http://schemas.microsoft.com/office/drawing/2014/main" id="{DB6630C0-9F6B-4076-B683-1ACD730D17CA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6357;p79">
              <a:extLst>
                <a:ext uri="{FF2B5EF4-FFF2-40B4-BE49-F238E27FC236}">
                  <a16:creationId xmlns:a16="http://schemas.microsoft.com/office/drawing/2014/main" id="{EC24B088-103E-4F38-A5AF-2051EF896997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6358;p79">
              <a:extLst>
                <a:ext uri="{FF2B5EF4-FFF2-40B4-BE49-F238E27FC236}">
                  <a16:creationId xmlns:a16="http://schemas.microsoft.com/office/drawing/2014/main" id="{0E0F7049-4F99-4202-AFB2-10BB2D40CC77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6359;p79">
              <a:extLst>
                <a:ext uri="{FF2B5EF4-FFF2-40B4-BE49-F238E27FC236}">
                  <a16:creationId xmlns:a16="http://schemas.microsoft.com/office/drawing/2014/main" id="{C760B272-0142-4078-8AB4-2D14EBCE6100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6360;p79">
              <a:extLst>
                <a:ext uri="{FF2B5EF4-FFF2-40B4-BE49-F238E27FC236}">
                  <a16:creationId xmlns:a16="http://schemas.microsoft.com/office/drawing/2014/main" id="{24038A0F-8CF3-42D9-BE54-CCC485DEB2F6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6361;p79">
              <a:extLst>
                <a:ext uri="{FF2B5EF4-FFF2-40B4-BE49-F238E27FC236}">
                  <a16:creationId xmlns:a16="http://schemas.microsoft.com/office/drawing/2014/main" id="{BD804917-8942-4588-B229-EBBE2A86B9A1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6362;p79">
              <a:extLst>
                <a:ext uri="{FF2B5EF4-FFF2-40B4-BE49-F238E27FC236}">
                  <a16:creationId xmlns:a16="http://schemas.microsoft.com/office/drawing/2014/main" id="{D85A8D18-A512-4A1B-90D2-24F95EBFE916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6363;p79">
              <a:extLst>
                <a:ext uri="{FF2B5EF4-FFF2-40B4-BE49-F238E27FC236}">
                  <a16:creationId xmlns:a16="http://schemas.microsoft.com/office/drawing/2014/main" id="{68AB75C4-8632-4FE3-9889-1C421785AB4E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6364;p79">
              <a:extLst>
                <a:ext uri="{FF2B5EF4-FFF2-40B4-BE49-F238E27FC236}">
                  <a16:creationId xmlns:a16="http://schemas.microsoft.com/office/drawing/2014/main" id="{D4C76CFA-0F20-45A2-9A6B-9E3E5D0C8191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6365;p79">
              <a:extLst>
                <a:ext uri="{FF2B5EF4-FFF2-40B4-BE49-F238E27FC236}">
                  <a16:creationId xmlns:a16="http://schemas.microsoft.com/office/drawing/2014/main" id="{91F4A39E-FC5D-4FC7-9D60-D509A9D926C6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6366;p79">
              <a:extLst>
                <a:ext uri="{FF2B5EF4-FFF2-40B4-BE49-F238E27FC236}">
                  <a16:creationId xmlns:a16="http://schemas.microsoft.com/office/drawing/2014/main" id="{CDC97514-46B3-412A-9A4F-3D443719D848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6367;p79">
              <a:extLst>
                <a:ext uri="{FF2B5EF4-FFF2-40B4-BE49-F238E27FC236}">
                  <a16:creationId xmlns:a16="http://schemas.microsoft.com/office/drawing/2014/main" id="{8741CAF6-65F0-4B59-92D9-AA8E7FAE3E42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6368;p79">
              <a:extLst>
                <a:ext uri="{FF2B5EF4-FFF2-40B4-BE49-F238E27FC236}">
                  <a16:creationId xmlns:a16="http://schemas.microsoft.com/office/drawing/2014/main" id="{62DACAF1-E6D0-4345-A38C-816F3EB6838D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6369;p79">
              <a:extLst>
                <a:ext uri="{FF2B5EF4-FFF2-40B4-BE49-F238E27FC236}">
                  <a16:creationId xmlns:a16="http://schemas.microsoft.com/office/drawing/2014/main" id="{DD955B92-2256-453A-A319-28D68E00A9E3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6370;p79">
              <a:extLst>
                <a:ext uri="{FF2B5EF4-FFF2-40B4-BE49-F238E27FC236}">
                  <a16:creationId xmlns:a16="http://schemas.microsoft.com/office/drawing/2014/main" id="{31EED6D6-1839-454F-AEAA-F322E2083DD2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6371;p79">
              <a:extLst>
                <a:ext uri="{FF2B5EF4-FFF2-40B4-BE49-F238E27FC236}">
                  <a16:creationId xmlns:a16="http://schemas.microsoft.com/office/drawing/2014/main" id="{A33D009E-05A9-4D7A-8F61-DF7C320AF12D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6372;p79">
              <a:extLst>
                <a:ext uri="{FF2B5EF4-FFF2-40B4-BE49-F238E27FC236}">
                  <a16:creationId xmlns:a16="http://schemas.microsoft.com/office/drawing/2014/main" id="{87AC2CEF-796F-4921-A259-957AF11FC5BC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6373;p79">
              <a:extLst>
                <a:ext uri="{FF2B5EF4-FFF2-40B4-BE49-F238E27FC236}">
                  <a16:creationId xmlns:a16="http://schemas.microsoft.com/office/drawing/2014/main" id="{F7ADD6B8-F0A8-4E67-BA53-2B7840F1ED94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6374;p79">
              <a:extLst>
                <a:ext uri="{FF2B5EF4-FFF2-40B4-BE49-F238E27FC236}">
                  <a16:creationId xmlns:a16="http://schemas.microsoft.com/office/drawing/2014/main" id="{02A9A5E6-F009-44F1-9953-2E300B4122E8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6375;p79">
              <a:extLst>
                <a:ext uri="{FF2B5EF4-FFF2-40B4-BE49-F238E27FC236}">
                  <a16:creationId xmlns:a16="http://schemas.microsoft.com/office/drawing/2014/main" id="{573983C1-486D-428E-8568-315D9F68A2CC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6376;p79">
              <a:extLst>
                <a:ext uri="{FF2B5EF4-FFF2-40B4-BE49-F238E27FC236}">
                  <a16:creationId xmlns:a16="http://schemas.microsoft.com/office/drawing/2014/main" id="{1246F3E6-81BB-4E25-8368-9D525CC8905F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6377;p79">
              <a:extLst>
                <a:ext uri="{FF2B5EF4-FFF2-40B4-BE49-F238E27FC236}">
                  <a16:creationId xmlns:a16="http://schemas.microsoft.com/office/drawing/2014/main" id="{8696319A-BDE1-4A0D-A8B3-86E9162924FB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6378;p79">
              <a:extLst>
                <a:ext uri="{FF2B5EF4-FFF2-40B4-BE49-F238E27FC236}">
                  <a16:creationId xmlns:a16="http://schemas.microsoft.com/office/drawing/2014/main" id="{9FD9096F-7057-4F59-97E9-82C1B47F8B3B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6379;p79">
              <a:extLst>
                <a:ext uri="{FF2B5EF4-FFF2-40B4-BE49-F238E27FC236}">
                  <a16:creationId xmlns:a16="http://schemas.microsoft.com/office/drawing/2014/main" id="{A90066D8-0EF0-4F80-B316-F787EA76E632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6380;p79">
              <a:extLst>
                <a:ext uri="{FF2B5EF4-FFF2-40B4-BE49-F238E27FC236}">
                  <a16:creationId xmlns:a16="http://schemas.microsoft.com/office/drawing/2014/main" id="{34322EA1-17D0-4A1F-9D60-23D9F7973DA8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6381;p79">
              <a:extLst>
                <a:ext uri="{FF2B5EF4-FFF2-40B4-BE49-F238E27FC236}">
                  <a16:creationId xmlns:a16="http://schemas.microsoft.com/office/drawing/2014/main" id="{7E975A09-90A2-4BC1-8E9B-31391A7FBB1A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6382;p79">
              <a:extLst>
                <a:ext uri="{FF2B5EF4-FFF2-40B4-BE49-F238E27FC236}">
                  <a16:creationId xmlns:a16="http://schemas.microsoft.com/office/drawing/2014/main" id="{4E21A25B-C464-4B00-B2AD-24669AA496A4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6383;p79">
              <a:extLst>
                <a:ext uri="{FF2B5EF4-FFF2-40B4-BE49-F238E27FC236}">
                  <a16:creationId xmlns:a16="http://schemas.microsoft.com/office/drawing/2014/main" id="{32CF7583-C8A7-4F9F-AFF8-396A371850BE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6384;p79">
              <a:extLst>
                <a:ext uri="{FF2B5EF4-FFF2-40B4-BE49-F238E27FC236}">
                  <a16:creationId xmlns:a16="http://schemas.microsoft.com/office/drawing/2014/main" id="{883001A9-DA4B-4B61-9466-103C98D4852F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6385;p79">
              <a:extLst>
                <a:ext uri="{FF2B5EF4-FFF2-40B4-BE49-F238E27FC236}">
                  <a16:creationId xmlns:a16="http://schemas.microsoft.com/office/drawing/2014/main" id="{88507AEF-1D0C-4F53-90C8-AA4AC0C16136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6386;p79">
              <a:extLst>
                <a:ext uri="{FF2B5EF4-FFF2-40B4-BE49-F238E27FC236}">
                  <a16:creationId xmlns:a16="http://schemas.microsoft.com/office/drawing/2014/main" id="{94216A3D-A18C-4AEF-9D42-E519B391ED4C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6387;p79">
              <a:extLst>
                <a:ext uri="{FF2B5EF4-FFF2-40B4-BE49-F238E27FC236}">
                  <a16:creationId xmlns:a16="http://schemas.microsoft.com/office/drawing/2014/main" id="{C6A7F04C-CAD9-41BD-B64E-E7097D911FD6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6388;p79">
              <a:extLst>
                <a:ext uri="{FF2B5EF4-FFF2-40B4-BE49-F238E27FC236}">
                  <a16:creationId xmlns:a16="http://schemas.microsoft.com/office/drawing/2014/main" id="{B69D116C-60B1-441B-8EAD-B15A565FF993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6389;p79">
              <a:extLst>
                <a:ext uri="{FF2B5EF4-FFF2-40B4-BE49-F238E27FC236}">
                  <a16:creationId xmlns:a16="http://schemas.microsoft.com/office/drawing/2014/main" id="{35400EF8-46B5-4C0B-B769-A41DF480326A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6390;p79">
              <a:extLst>
                <a:ext uri="{FF2B5EF4-FFF2-40B4-BE49-F238E27FC236}">
                  <a16:creationId xmlns:a16="http://schemas.microsoft.com/office/drawing/2014/main" id="{A73BA3A6-E0C7-4A0A-8734-9D584057B7EB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6391;p79">
              <a:extLst>
                <a:ext uri="{FF2B5EF4-FFF2-40B4-BE49-F238E27FC236}">
                  <a16:creationId xmlns:a16="http://schemas.microsoft.com/office/drawing/2014/main" id="{C3E45410-4282-4E13-82FB-7D68487C37AB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6392;p79">
              <a:extLst>
                <a:ext uri="{FF2B5EF4-FFF2-40B4-BE49-F238E27FC236}">
                  <a16:creationId xmlns:a16="http://schemas.microsoft.com/office/drawing/2014/main" id="{458BF5D1-9449-4F57-948D-2491E9991E5F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6393;p79">
              <a:extLst>
                <a:ext uri="{FF2B5EF4-FFF2-40B4-BE49-F238E27FC236}">
                  <a16:creationId xmlns:a16="http://schemas.microsoft.com/office/drawing/2014/main" id="{A91CF95A-B187-46F3-95BC-B92244CA481B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6394;p79">
              <a:extLst>
                <a:ext uri="{FF2B5EF4-FFF2-40B4-BE49-F238E27FC236}">
                  <a16:creationId xmlns:a16="http://schemas.microsoft.com/office/drawing/2014/main" id="{5735CF20-1DDE-4C5C-A380-F7FEDB239ECB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6395;p79">
              <a:extLst>
                <a:ext uri="{FF2B5EF4-FFF2-40B4-BE49-F238E27FC236}">
                  <a16:creationId xmlns:a16="http://schemas.microsoft.com/office/drawing/2014/main" id="{25127931-5305-437F-BA26-7DB2A9D11F2D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6396;p79">
              <a:extLst>
                <a:ext uri="{FF2B5EF4-FFF2-40B4-BE49-F238E27FC236}">
                  <a16:creationId xmlns:a16="http://schemas.microsoft.com/office/drawing/2014/main" id="{7C15A781-A0BE-4D97-9038-3A623F15E857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6397;p79">
              <a:extLst>
                <a:ext uri="{FF2B5EF4-FFF2-40B4-BE49-F238E27FC236}">
                  <a16:creationId xmlns:a16="http://schemas.microsoft.com/office/drawing/2014/main" id="{CC25D126-2426-4AFF-977F-7D5EA477984D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6398;p79">
              <a:extLst>
                <a:ext uri="{FF2B5EF4-FFF2-40B4-BE49-F238E27FC236}">
                  <a16:creationId xmlns:a16="http://schemas.microsoft.com/office/drawing/2014/main" id="{CD4F19E9-B11C-4E0B-8900-0F52363036EE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6399;p79">
              <a:extLst>
                <a:ext uri="{FF2B5EF4-FFF2-40B4-BE49-F238E27FC236}">
                  <a16:creationId xmlns:a16="http://schemas.microsoft.com/office/drawing/2014/main" id="{51CD12BA-FA1D-4E52-B174-5E983D2D101C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6400;p79">
              <a:extLst>
                <a:ext uri="{FF2B5EF4-FFF2-40B4-BE49-F238E27FC236}">
                  <a16:creationId xmlns:a16="http://schemas.microsoft.com/office/drawing/2014/main" id="{8B936BFC-1D69-4BE2-B02A-77331C855757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6401;p79">
              <a:extLst>
                <a:ext uri="{FF2B5EF4-FFF2-40B4-BE49-F238E27FC236}">
                  <a16:creationId xmlns:a16="http://schemas.microsoft.com/office/drawing/2014/main" id="{15169948-64AB-4A8D-B50C-D7D0EC8BD280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6402;p79">
              <a:extLst>
                <a:ext uri="{FF2B5EF4-FFF2-40B4-BE49-F238E27FC236}">
                  <a16:creationId xmlns:a16="http://schemas.microsoft.com/office/drawing/2014/main" id="{93CCA3C1-9DD5-46A6-BA69-271DF71E882B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6403;p79">
              <a:extLst>
                <a:ext uri="{FF2B5EF4-FFF2-40B4-BE49-F238E27FC236}">
                  <a16:creationId xmlns:a16="http://schemas.microsoft.com/office/drawing/2014/main" id="{C013056A-A0C3-405E-BFE2-38FAF19E48AD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6404;p79">
              <a:extLst>
                <a:ext uri="{FF2B5EF4-FFF2-40B4-BE49-F238E27FC236}">
                  <a16:creationId xmlns:a16="http://schemas.microsoft.com/office/drawing/2014/main" id="{DC99B02E-A7FF-4F7D-9D2F-E6E636370D21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6405;p79">
              <a:extLst>
                <a:ext uri="{FF2B5EF4-FFF2-40B4-BE49-F238E27FC236}">
                  <a16:creationId xmlns:a16="http://schemas.microsoft.com/office/drawing/2014/main" id="{3EA820B5-6902-4346-93D7-B60A4A089444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6406;p79">
              <a:extLst>
                <a:ext uri="{FF2B5EF4-FFF2-40B4-BE49-F238E27FC236}">
                  <a16:creationId xmlns:a16="http://schemas.microsoft.com/office/drawing/2014/main" id="{185C4D99-551B-4FA6-8A9E-B2C7245CCA8E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6407;p79">
              <a:extLst>
                <a:ext uri="{FF2B5EF4-FFF2-40B4-BE49-F238E27FC236}">
                  <a16:creationId xmlns:a16="http://schemas.microsoft.com/office/drawing/2014/main" id="{D0D7880F-9CE1-473B-A92E-66ED333C72BE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6408;p79">
              <a:extLst>
                <a:ext uri="{FF2B5EF4-FFF2-40B4-BE49-F238E27FC236}">
                  <a16:creationId xmlns:a16="http://schemas.microsoft.com/office/drawing/2014/main" id="{1C5AEEB7-84E6-42A2-909A-5CB612E1C863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6409;p79">
              <a:extLst>
                <a:ext uri="{FF2B5EF4-FFF2-40B4-BE49-F238E27FC236}">
                  <a16:creationId xmlns:a16="http://schemas.microsoft.com/office/drawing/2014/main" id="{05C0F85B-4F69-44B7-8CBD-CFA53401154E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6410;p79">
              <a:extLst>
                <a:ext uri="{FF2B5EF4-FFF2-40B4-BE49-F238E27FC236}">
                  <a16:creationId xmlns:a16="http://schemas.microsoft.com/office/drawing/2014/main" id="{3CFC4A48-943D-4735-99B4-94206EA8C706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6411;p79">
              <a:extLst>
                <a:ext uri="{FF2B5EF4-FFF2-40B4-BE49-F238E27FC236}">
                  <a16:creationId xmlns:a16="http://schemas.microsoft.com/office/drawing/2014/main" id="{C9C84703-15A8-4EB0-9330-995F88CB6299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6412;p79">
              <a:extLst>
                <a:ext uri="{FF2B5EF4-FFF2-40B4-BE49-F238E27FC236}">
                  <a16:creationId xmlns:a16="http://schemas.microsoft.com/office/drawing/2014/main" id="{2DAE5DB6-17D8-45B8-AD84-2355C74649C6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6413;p79">
              <a:extLst>
                <a:ext uri="{FF2B5EF4-FFF2-40B4-BE49-F238E27FC236}">
                  <a16:creationId xmlns:a16="http://schemas.microsoft.com/office/drawing/2014/main" id="{26B7CA42-23BC-40F2-9BDC-3A79E9DFF2AF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6414;p79">
              <a:extLst>
                <a:ext uri="{FF2B5EF4-FFF2-40B4-BE49-F238E27FC236}">
                  <a16:creationId xmlns:a16="http://schemas.microsoft.com/office/drawing/2014/main" id="{6C8C0063-FFE5-4E3A-9607-9A440EA9DB8A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6415;p79">
              <a:extLst>
                <a:ext uri="{FF2B5EF4-FFF2-40B4-BE49-F238E27FC236}">
                  <a16:creationId xmlns:a16="http://schemas.microsoft.com/office/drawing/2014/main" id="{E709919F-D845-45F3-ACD1-36B36FB632F7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6416;p79">
              <a:extLst>
                <a:ext uri="{FF2B5EF4-FFF2-40B4-BE49-F238E27FC236}">
                  <a16:creationId xmlns:a16="http://schemas.microsoft.com/office/drawing/2014/main" id="{20037D21-623C-47E4-8ED3-1524B579B3DC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6417;p79">
              <a:extLst>
                <a:ext uri="{FF2B5EF4-FFF2-40B4-BE49-F238E27FC236}">
                  <a16:creationId xmlns:a16="http://schemas.microsoft.com/office/drawing/2014/main" id="{9563A015-A1C7-461C-A846-A43B254B0EFF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6418;p79">
              <a:extLst>
                <a:ext uri="{FF2B5EF4-FFF2-40B4-BE49-F238E27FC236}">
                  <a16:creationId xmlns:a16="http://schemas.microsoft.com/office/drawing/2014/main" id="{99C88491-DF26-47C9-BCE7-F7562D893FE2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6419;p79">
              <a:extLst>
                <a:ext uri="{FF2B5EF4-FFF2-40B4-BE49-F238E27FC236}">
                  <a16:creationId xmlns:a16="http://schemas.microsoft.com/office/drawing/2014/main" id="{F48926D8-12B5-4463-9276-56DCA4C36359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6420;p79">
              <a:extLst>
                <a:ext uri="{FF2B5EF4-FFF2-40B4-BE49-F238E27FC236}">
                  <a16:creationId xmlns:a16="http://schemas.microsoft.com/office/drawing/2014/main" id="{F6774A8E-F845-42CB-A831-8364E9F44723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6421;p79">
              <a:extLst>
                <a:ext uri="{FF2B5EF4-FFF2-40B4-BE49-F238E27FC236}">
                  <a16:creationId xmlns:a16="http://schemas.microsoft.com/office/drawing/2014/main" id="{138F7CC4-EC41-48A7-BB86-F696CFFCB52F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6422;p79">
              <a:extLst>
                <a:ext uri="{FF2B5EF4-FFF2-40B4-BE49-F238E27FC236}">
                  <a16:creationId xmlns:a16="http://schemas.microsoft.com/office/drawing/2014/main" id="{17AD0999-B573-41A9-BE3D-4F2BE4C7954D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6423;p79">
              <a:extLst>
                <a:ext uri="{FF2B5EF4-FFF2-40B4-BE49-F238E27FC236}">
                  <a16:creationId xmlns:a16="http://schemas.microsoft.com/office/drawing/2014/main" id="{A7865B82-6B25-4C27-AC31-F5C190993A0F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6424;p79">
              <a:extLst>
                <a:ext uri="{FF2B5EF4-FFF2-40B4-BE49-F238E27FC236}">
                  <a16:creationId xmlns:a16="http://schemas.microsoft.com/office/drawing/2014/main" id="{8790AF60-2D9F-4A54-9971-D0CE360A5A49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6425;p79">
              <a:extLst>
                <a:ext uri="{FF2B5EF4-FFF2-40B4-BE49-F238E27FC236}">
                  <a16:creationId xmlns:a16="http://schemas.microsoft.com/office/drawing/2014/main" id="{26D52051-46D3-4698-9D16-DFCB162C77FD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6426;p79">
              <a:extLst>
                <a:ext uri="{FF2B5EF4-FFF2-40B4-BE49-F238E27FC236}">
                  <a16:creationId xmlns:a16="http://schemas.microsoft.com/office/drawing/2014/main" id="{4D32C259-E675-4E6F-AA4C-CBD4567F496A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6427;p79">
              <a:extLst>
                <a:ext uri="{FF2B5EF4-FFF2-40B4-BE49-F238E27FC236}">
                  <a16:creationId xmlns:a16="http://schemas.microsoft.com/office/drawing/2014/main" id="{98417BB0-629E-4545-B83C-2547BA5BE6C3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6428;p79">
              <a:extLst>
                <a:ext uri="{FF2B5EF4-FFF2-40B4-BE49-F238E27FC236}">
                  <a16:creationId xmlns:a16="http://schemas.microsoft.com/office/drawing/2014/main" id="{522C1016-1E3B-4029-83DE-C066DB15186C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6429;p79">
              <a:extLst>
                <a:ext uri="{FF2B5EF4-FFF2-40B4-BE49-F238E27FC236}">
                  <a16:creationId xmlns:a16="http://schemas.microsoft.com/office/drawing/2014/main" id="{28794095-0D01-4C90-84FD-13AEA7606F86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6430;p79">
              <a:extLst>
                <a:ext uri="{FF2B5EF4-FFF2-40B4-BE49-F238E27FC236}">
                  <a16:creationId xmlns:a16="http://schemas.microsoft.com/office/drawing/2014/main" id="{77BF70FF-38CD-4C93-9DE9-B322AEEF5BBF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6431;p79">
              <a:extLst>
                <a:ext uri="{FF2B5EF4-FFF2-40B4-BE49-F238E27FC236}">
                  <a16:creationId xmlns:a16="http://schemas.microsoft.com/office/drawing/2014/main" id="{5AEC5985-7B4B-4E27-9431-A213CD4E28DF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6432;p79">
              <a:extLst>
                <a:ext uri="{FF2B5EF4-FFF2-40B4-BE49-F238E27FC236}">
                  <a16:creationId xmlns:a16="http://schemas.microsoft.com/office/drawing/2014/main" id="{1E0035DD-A7BE-45C2-9DDA-097C5DEA34CD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6433;p79">
              <a:extLst>
                <a:ext uri="{FF2B5EF4-FFF2-40B4-BE49-F238E27FC236}">
                  <a16:creationId xmlns:a16="http://schemas.microsoft.com/office/drawing/2014/main" id="{0E879A9D-D45D-4FE1-ACE9-81837F62F307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6434;p79">
              <a:extLst>
                <a:ext uri="{FF2B5EF4-FFF2-40B4-BE49-F238E27FC236}">
                  <a16:creationId xmlns:a16="http://schemas.microsoft.com/office/drawing/2014/main" id="{34D72499-AE69-4DE0-9DE9-619E2B2AE739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6435;p79">
              <a:extLst>
                <a:ext uri="{FF2B5EF4-FFF2-40B4-BE49-F238E27FC236}">
                  <a16:creationId xmlns:a16="http://schemas.microsoft.com/office/drawing/2014/main" id="{FF40A839-A501-4034-BDB7-AE349F524CB3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6436;p79">
              <a:extLst>
                <a:ext uri="{FF2B5EF4-FFF2-40B4-BE49-F238E27FC236}">
                  <a16:creationId xmlns:a16="http://schemas.microsoft.com/office/drawing/2014/main" id="{4714338C-B6B2-44BD-8F00-1C6F1ED1808E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6437;p79">
              <a:extLst>
                <a:ext uri="{FF2B5EF4-FFF2-40B4-BE49-F238E27FC236}">
                  <a16:creationId xmlns:a16="http://schemas.microsoft.com/office/drawing/2014/main" id="{49468B6C-0F99-40D6-87C7-F34C60818905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6438;p79">
              <a:extLst>
                <a:ext uri="{FF2B5EF4-FFF2-40B4-BE49-F238E27FC236}">
                  <a16:creationId xmlns:a16="http://schemas.microsoft.com/office/drawing/2014/main" id="{6EE34298-B0A7-4208-8AD3-5F81FDC96DEC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6439;p79">
              <a:extLst>
                <a:ext uri="{FF2B5EF4-FFF2-40B4-BE49-F238E27FC236}">
                  <a16:creationId xmlns:a16="http://schemas.microsoft.com/office/drawing/2014/main" id="{B727F250-FB25-4E84-BEE4-A9C86FC9EC31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6440;p79">
              <a:extLst>
                <a:ext uri="{FF2B5EF4-FFF2-40B4-BE49-F238E27FC236}">
                  <a16:creationId xmlns:a16="http://schemas.microsoft.com/office/drawing/2014/main" id="{C240677B-6D00-40A8-BFE9-20B9E5859CEB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6441;p79">
              <a:extLst>
                <a:ext uri="{FF2B5EF4-FFF2-40B4-BE49-F238E27FC236}">
                  <a16:creationId xmlns:a16="http://schemas.microsoft.com/office/drawing/2014/main" id="{DEB6B80E-7860-4297-A92B-3F2A5087E907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6442;p79">
              <a:extLst>
                <a:ext uri="{FF2B5EF4-FFF2-40B4-BE49-F238E27FC236}">
                  <a16:creationId xmlns:a16="http://schemas.microsoft.com/office/drawing/2014/main" id="{669663E9-E1A6-4772-BB1B-472F12D479BF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6443;p79">
              <a:extLst>
                <a:ext uri="{FF2B5EF4-FFF2-40B4-BE49-F238E27FC236}">
                  <a16:creationId xmlns:a16="http://schemas.microsoft.com/office/drawing/2014/main" id="{20CB1382-9C59-4356-8680-4990567920B9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6444;p79">
              <a:extLst>
                <a:ext uri="{FF2B5EF4-FFF2-40B4-BE49-F238E27FC236}">
                  <a16:creationId xmlns:a16="http://schemas.microsoft.com/office/drawing/2014/main" id="{445991A9-D085-402E-9959-799187F3FF9F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6445;p79">
              <a:extLst>
                <a:ext uri="{FF2B5EF4-FFF2-40B4-BE49-F238E27FC236}">
                  <a16:creationId xmlns:a16="http://schemas.microsoft.com/office/drawing/2014/main" id="{A7C43052-8232-442C-B0E5-0FE77D32FD88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6446;p79">
              <a:extLst>
                <a:ext uri="{FF2B5EF4-FFF2-40B4-BE49-F238E27FC236}">
                  <a16:creationId xmlns:a16="http://schemas.microsoft.com/office/drawing/2014/main" id="{9FCCE287-76EF-436D-BE12-3D55A646B571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6447;p79">
              <a:extLst>
                <a:ext uri="{FF2B5EF4-FFF2-40B4-BE49-F238E27FC236}">
                  <a16:creationId xmlns:a16="http://schemas.microsoft.com/office/drawing/2014/main" id="{93B78C28-0001-41E1-9DBF-2790AB40C0B3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6448;p79">
              <a:extLst>
                <a:ext uri="{FF2B5EF4-FFF2-40B4-BE49-F238E27FC236}">
                  <a16:creationId xmlns:a16="http://schemas.microsoft.com/office/drawing/2014/main" id="{DF0318DC-AD45-408B-A65C-FC7818B4EA03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6449;p79">
              <a:extLst>
                <a:ext uri="{FF2B5EF4-FFF2-40B4-BE49-F238E27FC236}">
                  <a16:creationId xmlns:a16="http://schemas.microsoft.com/office/drawing/2014/main" id="{51101999-AB07-4676-91AD-BD8DF0655485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6450;p79">
              <a:extLst>
                <a:ext uri="{FF2B5EF4-FFF2-40B4-BE49-F238E27FC236}">
                  <a16:creationId xmlns:a16="http://schemas.microsoft.com/office/drawing/2014/main" id="{C2215079-E9CD-457D-8D81-0EC3C350F6C1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6451;p79">
              <a:extLst>
                <a:ext uri="{FF2B5EF4-FFF2-40B4-BE49-F238E27FC236}">
                  <a16:creationId xmlns:a16="http://schemas.microsoft.com/office/drawing/2014/main" id="{5B98B38D-88DB-4D10-9BA8-B713E47FE5EC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6452;p79">
              <a:extLst>
                <a:ext uri="{FF2B5EF4-FFF2-40B4-BE49-F238E27FC236}">
                  <a16:creationId xmlns:a16="http://schemas.microsoft.com/office/drawing/2014/main" id="{8252920A-4702-4511-8CF0-A97D930D9541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6453;p79">
              <a:extLst>
                <a:ext uri="{FF2B5EF4-FFF2-40B4-BE49-F238E27FC236}">
                  <a16:creationId xmlns:a16="http://schemas.microsoft.com/office/drawing/2014/main" id="{31481812-5355-453B-92D6-26F078354C52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6454;p79">
              <a:extLst>
                <a:ext uri="{FF2B5EF4-FFF2-40B4-BE49-F238E27FC236}">
                  <a16:creationId xmlns:a16="http://schemas.microsoft.com/office/drawing/2014/main" id="{F673A02C-3F97-46B9-8287-661ABF7E4F11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6455;p79">
              <a:extLst>
                <a:ext uri="{FF2B5EF4-FFF2-40B4-BE49-F238E27FC236}">
                  <a16:creationId xmlns:a16="http://schemas.microsoft.com/office/drawing/2014/main" id="{54CB4662-A910-4BCF-B3E3-9568A1CE72A4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6456;p79">
              <a:extLst>
                <a:ext uri="{FF2B5EF4-FFF2-40B4-BE49-F238E27FC236}">
                  <a16:creationId xmlns:a16="http://schemas.microsoft.com/office/drawing/2014/main" id="{B29ED90A-FA7E-4438-B766-DEF288D2CC3F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6457;p79">
              <a:extLst>
                <a:ext uri="{FF2B5EF4-FFF2-40B4-BE49-F238E27FC236}">
                  <a16:creationId xmlns:a16="http://schemas.microsoft.com/office/drawing/2014/main" id="{0F159484-66E7-49D6-BA8C-FDDDC27C4944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6458;p79">
              <a:extLst>
                <a:ext uri="{FF2B5EF4-FFF2-40B4-BE49-F238E27FC236}">
                  <a16:creationId xmlns:a16="http://schemas.microsoft.com/office/drawing/2014/main" id="{8B540204-1FE7-4D89-9DCD-E0CB643CB9F4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6459;p79">
              <a:extLst>
                <a:ext uri="{FF2B5EF4-FFF2-40B4-BE49-F238E27FC236}">
                  <a16:creationId xmlns:a16="http://schemas.microsoft.com/office/drawing/2014/main" id="{2E68733A-8E48-4118-87BB-B2BED94957FF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6460;p79">
              <a:extLst>
                <a:ext uri="{FF2B5EF4-FFF2-40B4-BE49-F238E27FC236}">
                  <a16:creationId xmlns:a16="http://schemas.microsoft.com/office/drawing/2014/main" id="{A4752D22-02AE-48B5-9AA6-FF112EF3D08C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6461;p79">
              <a:extLst>
                <a:ext uri="{FF2B5EF4-FFF2-40B4-BE49-F238E27FC236}">
                  <a16:creationId xmlns:a16="http://schemas.microsoft.com/office/drawing/2014/main" id="{8ED6404F-BED3-47B2-8070-B77193B58EDE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6462;p79">
              <a:extLst>
                <a:ext uri="{FF2B5EF4-FFF2-40B4-BE49-F238E27FC236}">
                  <a16:creationId xmlns:a16="http://schemas.microsoft.com/office/drawing/2014/main" id="{631ED8E0-97A5-4E9D-A5E2-0AD35026D386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6463;p79">
              <a:extLst>
                <a:ext uri="{FF2B5EF4-FFF2-40B4-BE49-F238E27FC236}">
                  <a16:creationId xmlns:a16="http://schemas.microsoft.com/office/drawing/2014/main" id="{3F89D792-9D35-4828-8F8D-01522E4B0415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6464;p79">
              <a:extLst>
                <a:ext uri="{FF2B5EF4-FFF2-40B4-BE49-F238E27FC236}">
                  <a16:creationId xmlns:a16="http://schemas.microsoft.com/office/drawing/2014/main" id="{9A07FFBD-C11C-4933-9E5C-CEECB9944250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6465;p79">
              <a:extLst>
                <a:ext uri="{FF2B5EF4-FFF2-40B4-BE49-F238E27FC236}">
                  <a16:creationId xmlns:a16="http://schemas.microsoft.com/office/drawing/2014/main" id="{BB7B15A9-5519-4C20-ACBA-117383BAFF20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6466;p79">
              <a:extLst>
                <a:ext uri="{FF2B5EF4-FFF2-40B4-BE49-F238E27FC236}">
                  <a16:creationId xmlns:a16="http://schemas.microsoft.com/office/drawing/2014/main" id="{B5251B89-31F4-4753-8105-858D95EBE639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6467;p79">
              <a:extLst>
                <a:ext uri="{FF2B5EF4-FFF2-40B4-BE49-F238E27FC236}">
                  <a16:creationId xmlns:a16="http://schemas.microsoft.com/office/drawing/2014/main" id="{0155CADC-EF2A-44D3-8743-08D24E7A17DC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6468;p79">
              <a:extLst>
                <a:ext uri="{FF2B5EF4-FFF2-40B4-BE49-F238E27FC236}">
                  <a16:creationId xmlns:a16="http://schemas.microsoft.com/office/drawing/2014/main" id="{40AF7BBC-C72D-4887-ACDB-8C9D5617F828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6469;p79">
              <a:extLst>
                <a:ext uri="{FF2B5EF4-FFF2-40B4-BE49-F238E27FC236}">
                  <a16:creationId xmlns:a16="http://schemas.microsoft.com/office/drawing/2014/main" id="{21AFE59F-D954-407B-BD76-31FA1F3299EE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6470;p79">
              <a:extLst>
                <a:ext uri="{FF2B5EF4-FFF2-40B4-BE49-F238E27FC236}">
                  <a16:creationId xmlns:a16="http://schemas.microsoft.com/office/drawing/2014/main" id="{5D336600-9819-40E5-9F82-28AE5D5726C7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6471;p79">
              <a:extLst>
                <a:ext uri="{FF2B5EF4-FFF2-40B4-BE49-F238E27FC236}">
                  <a16:creationId xmlns:a16="http://schemas.microsoft.com/office/drawing/2014/main" id="{431B86BD-2EA3-4B0F-BD6F-90C3C2FD44D9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6472;p79">
              <a:extLst>
                <a:ext uri="{FF2B5EF4-FFF2-40B4-BE49-F238E27FC236}">
                  <a16:creationId xmlns:a16="http://schemas.microsoft.com/office/drawing/2014/main" id="{903F6B6F-2C89-432F-9B65-CD6FDB642FB0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6473;p79">
              <a:extLst>
                <a:ext uri="{FF2B5EF4-FFF2-40B4-BE49-F238E27FC236}">
                  <a16:creationId xmlns:a16="http://schemas.microsoft.com/office/drawing/2014/main" id="{D893744C-0047-4C49-847D-806E9ACA5094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6474;p79">
              <a:extLst>
                <a:ext uri="{FF2B5EF4-FFF2-40B4-BE49-F238E27FC236}">
                  <a16:creationId xmlns:a16="http://schemas.microsoft.com/office/drawing/2014/main" id="{2F8CD28A-886B-412B-9E6A-C7B50D002F5C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6475;p79">
              <a:extLst>
                <a:ext uri="{FF2B5EF4-FFF2-40B4-BE49-F238E27FC236}">
                  <a16:creationId xmlns:a16="http://schemas.microsoft.com/office/drawing/2014/main" id="{D93E77B9-894D-4C6A-A1C0-F59454633662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6476;p79">
              <a:extLst>
                <a:ext uri="{FF2B5EF4-FFF2-40B4-BE49-F238E27FC236}">
                  <a16:creationId xmlns:a16="http://schemas.microsoft.com/office/drawing/2014/main" id="{B729BB78-4855-48CF-B1EB-0AD834432958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6477;p79">
              <a:extLst>
                <a:ext uri="{FF2B5EF4-FFF2-40B4-BE49-F238E27FC236}">
                  <a16:creationId xmlns:a16="http://schemas.microsoft.com/office/drawing/2014/main" id="{1BE8E026-E743-4B05-9171-4BE1F63129F9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6478;p79">
              <a:extLst>
                <a:ext uri="{FF2B5EF4-FFF2-40B4-BE49-F238E27FC236}">
                  <a16:creationId xmlns:a16="http://schemas.microsoft.com/office/drawing/2014/main" id="{FFE9745F-A7F5-452F-B11A-3CA0C50F5E92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6479;p79">
              <a:extLst>
                <a:ext uri="{FF2B5EF4-FFF2-40B4-BE49-F238E27FC236}">
                  <a16:creationId xmlns:a16="http://schemas.microsoft.com/office/drawing/2014/main" id="{7108A3B7-D6DF-4721-81E2-816C989AE8AB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6480;p79">
              <a:extLst>
                <a:ext uri="{FF2B5EF4-FFF2-40B4-BE49-F238E27FC236}">
                  <a16:creationId xmlns:a16="http://schemas.microsoft.com/office/drawing/2014/main" id="{E5B3B444-EDE9-414A-A70F-AF8DFDAC426C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6481;p79">
              <a:extLst>
                <a:ext uri="{FF2B5EF4-FFF2-40B4-BE49-F238E27FC236}">
                  <a16:creationId xmlns:a16="http://schemas.microsoft.com/office/drawing/2014/main" id="{B0EEEB17-8614-4DF4-B056-7B9205D8224C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6482;p79">
              <a:extLst>
                <a:ext uri="{FF2B5EF4-FFF2-40B4-BE49-F238E27FC236}">
                  <a16:creationId xmlns:a16="http://schemas.microsoft.com/office/drawing/2014/main" id="{53216F1D-4097-45C0-8E29-AF8122A27AB9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6483;p79">
              <a:extLst>
                <a:ext uri="{FF2B5EF4-FFF2-40B4-BE49-F238E27FC236}">
                  <a16:creationId xmlns:a16="http://schemas.microsoft.com/office/drawing/2014/main" id="{68D53AC1-64BC-4254-9962-1303740AECC8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6484;p79">
              <a:extLst>
                <a:ext uri="{FF2B5EF4-FFF2-40B4-BE49-F238E27FC236}">
                  <a16:creationId xmlns:a16="http://schemas.microsoft.com/office/drawing/2014/main" id="{DE4B057D-D147-4A31-998F-1FD5CC18ED5E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6485;p79">
              <a:extLst>
                <a:ext uri="{FF2B5EF4-FFF2-40B4-BE49-F238E27FC236}">
                  <a16:creationId xmlns:a16="http://schemas.microsoft.com/office/drawing/2014/main" id="{40D7841C-4BBC-4D8C-B1DF-B6B37C35273F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6486;p79">
              <a:extLst>
                <a:ext uri="{FF2B5EF4-FFF2-40B4-BE49-F238E27FC236}">
                  <a16:creationId xmlns:a16="http://schemas.microsoft.com/office/drawing/2014/main" id="{AFCBC32C-40D9-4FF1-B2CA-E5933FEA88B7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6487;p79">
              <a:extLst>
                <a:ext uri="{FF2B5EF4-FFF2-40B4-BE49-F238E27FC236}">
                  <a16:creationId xmlns:a16="http://schemas.microsoft.com/office/drawing/2014/main" id="{4DC3B8F7-49E4-4999-B2CD-43F57A94DF87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6488;p79">
              <a:extLst>
                <a:ext uri="{FF2B5EF4-FFF2-40B4-BE49-F238E27FC236}">
                  <a16:creationId xmlns:a16="http://schemas.microsoft.com/office/drawing/2014/main" id="{FC62A49B-B8AD-41F2-9A11-05F4C5B09EEC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6489;p79">
              <a:extLst>
                <a:ext uri="{FF2B5EF4-FFF2-40B4-BE49-F238E27FC236}">
                  <a16:creationId xmlns:a16="http://schemas.microsoft.com/office/drawing/2014/main" id="{E0ACA4AF-CC09-4741-BC7A-0DC91ED5D14D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6490;p79">
              <a:extLst>
                <a:ext uri="{FF2B5EF4-FFF2-40B4-BE49-F238E27FC236}">
                  <a16:creationId xmlns:a16="http://schemas.microsoft.com/office/drawing/2014/main" id="{B46F9DC2-15F4-47C2-A6C0-C2543EF8046D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6491;p79">
              <a:extLst>
                <a:ext uri="{FF2B5EF4-FFF2-40B4-BE49-F238E27FC236}">
                  <a16:creationId xmlns:a16="http://schemas.microsoft.com/office/drawing/2014/main" id="{9C2D55CB-564D-476B-92C3-534483FC4D37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6492;p79">
              <a:extLst>
                <a:ext uri="{FF2B5EF4-FFF2-40B4-BE49-F238E27FC236}">
                  <a16:creationId xmlns:a16="http://schemas.microsoft.com/office/drawing/2014/main" id="{A66AEAA7-6799-4369-9094-14665653B45E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6493;p79">
              <a:extLst>
                <a:ext uri="{FF2B5EF4-FFF2-40B4-BE49-F238E27FC236}">
                  <a16:creationId xmlns:a16="http://schemas.microsoft.com/office/drawing/2014/main" id="{CC5E759F-29BC-4070-9542-B84A29042C77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6494;p79">
              <a:extLst>
                <a:ext uri="{FF2B5EF4-FFF2-40B4-BE49-F238E27FC236}">
                  <a16:creationId xmlns:a16="http://schemas.microsoft.com/office/drawing/2014/main" id="{A89E0D3D-7CDA-43B6-8A3A-01A29CFCEAC9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6495;p79">
              <a:extLst>
                <a:ext uri="{FF2B5EF4-FFF2-40B4-BE49-F238E27FC236}">
                  <a16:creationId xmlns:a16="http://schemas.microsoft.com/office/drawing/2014/main" id="{5C4CE255-1FC3-4841-9FC6-F68FEC66C33F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6496;p79">
              <a:extLst>
                <a:ext uri="{FF2B5EF4-FFF2-40B4-BE49-F238E27FC236}">
                  <a16:creationId xmlns:a16="http://schemas.microsoft.com/office/drawing/2014/main" id="{C6CE7A2B-7FF8-4B28-8950-76AFA551ADAF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6497;p79">
              <a:extLst>
                <a:ext uri="{FF2B5EF4-FFF2-40B4-BE49-F238E27FC236}">
                  <a16:creationId xmlns:a16="http://schemas.microsoft.com/office/drawing/2014/main" id="{9A4F9639-ED25-4BEB-B5F4-296ACB7C5CA2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6498;p79">
              <a:extLst>
                <a:ext uri="{FF2B5EF4-FFF2-40B4-BE49-F238E27FC236}">
                  <a16:creationId xmlns:a16="http://schemas.microsoft.com/office/drawing/2014/main" id="{4815921D-051F-4DA4-90D7-A87850F252BC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6499;p79">
              <a:extLst>
                <a:ext uri="{FF2B5EF4-FFF2-40B4-BE49-F238E27FC236}">
                  <a16:creationId xmlns:a16="http://schemas.microsoft.com/office/drawing/2014/main" id="{D177CF76-0464-4D57-8351-482DD65DDF9D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6500;p79">
              <a:extLst>
                <a:ext uri="{FF2B5EF4-FFF2-40B4-BE49-F238E27FC236}">
                  <a16:creationId xmlns:a16="http://schemas.microsoft.com/office/drawing/2014/main" id="{10EA2B89-9563-4670-8BBC-486D54203390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6501;p79">
              <a:extLst>
                <a:ext uri="{FF2B5EF4-FFF2-40B4-BE49-F238E27FC236}">
                  <a16:creationId xmlns:a16="http://schemas.microsoft.com/office/drawing/2014/main" id="{968809B6-695B-408E-9F3F-5B89DACB2762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6502;p79">
              <a:extLst>
                <a:ext uri="{FF2B5EF4-FFF2-40B4-BE49-F238E27FC236}">
                  <a16:creationId xmlns:a16="http://schemas.microsoft.com/office/drawing/2014/main" id="{AF34AFF3-FAFC-4709-9C22-AAE927EB9773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6503;p79">
              <a:extLst>
                <a:ext uri="{FF2B5EF4-FFF2-40B4-BE49-F238E27FC236}">
                  <a16:creationId xmlns:a16="http://schemas.microsoft.com/office/drawing/2014/main" id="{99A91A39-E029-429E-BB25-1C3014405F90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6504;p79">
              <a:extLst>
                <a:ext uri="{FF2B5EF4-FFF2-40B4-BE49-F238E27FC236}">
                  <a16:creationId xmlns:a16="http://schemas.microsoft.com/office/drawing/2014/main" id="{66C7E078-993B-42C7-9232-864F9393163D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6505;p79">
              <a:extLst>
                <a:ext uri="{FF2B5EF4-FFF2-40B4-BE49-F238E27FC236}">
                  <a16:creationId xmlns:a16="http://schemas.microsoft.com/office/drawing/2014/main" id="{F69FE58F-BE8D-4CB3-B70D-3BA24FFC72DA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6506;p79">
              <a:extLst>
                <a:ext uri="{FF2B5EF4-FFF2-40B4-BE49-F238E27FC236}">
                  <a16:creationId xmlns:a16="http://schemas.microsoft.com/office/drawing/2014/main" id="{A0B5622A-E4BF-4AE4-9522-9AB57592DA07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6507;p79">
              <a:extLst>
                <a:ext uri="{FF2B5EF4-FFF2-40B4-BE49-F238E27FC236}">
                  <a16:creationId xmlns:a16="http://schemas.microsoft.com/office/drawing/2014/main" id="{425B427F-8440-4FFC-BA86-4A971FB4EDAA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6508;p79">
              <a:extLst>
                <a:ext uri="{FF2B5EF4-FFF2-40B4-BE49-F238E27FC236}">
                  <a16:creationId xmlns:a16="http://schemas.microsoft.com/office/drawing/2014/main" id="{7D124950-21B7-40B8-97EE-76B1E0A91602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6509;p79">
              <a:extLst>
                <a:ext uri="{FF2B5EF4-FFF2-40B4-BE49-F238E27FC236}">
                  <a16:creationId xmlns:a16="http://schemas.microsoft.com/office/drawing/2014/main" id="{03F31B7F-3623-448B-B2BC-1695AB87FA37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6510;p79">
              <a:extLst>
                <a:ext uri="{FF2B5EF4-FFF2-40B4-BE49-F238E27FC236}">
                  <a16:creationId xmlns:a16="http://schemas.microsoft.com/office/drawing/2014/main" id="{941867A5-AAC9-49BE-8778-4335F09169A4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6511;p79">
              <a:extLst>
                <a:ext uri="{FF2B5EF4-FFF2-40B4-BE49-F238E27FC236}">
                  <a16:creationId xmlns:a16="http://schemas.microsoft.com/office/drawing/2014/main" id="{6C02EA19-318E-4C17-A6B5-EE0447D14DB8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6512;p79">
              <a:extLst>
                <a:ext uri="{FF2B5EF4-FFF2-40B4-BE49-F238E27FC236}">
                  <a16:creationId xmlns:a16="http://schemas.microsoft.com/office/drawing/2014/main" id="{B575EE87-D6DF-4F6E-9935-B3E34F5855FC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6513;p79">
              <a:extLst>
                <a:ext uri="{FF2B5EF4-FFF2-40B4-BE49-F238E27FC236}">
                  <a16:creationId xmlns:a16="http://schemas.microsoft.com/office/drawing/2014/main" id="{E2B735F1-5C4E-4BF3-8E42-0644FC7B66D8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6514;p79">
              <a:extLst>
                <a:ext uri="{FF2B5EF4-FFF2-40B4-BE49-F238E27FC236}">
                  <a16:creationId xmlns:a16="http://schemas.microsoft.com/office/drawing/2014/main" id="{87DB1B6F-D62D-4F2C-81BD-2A6B376CBF8F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6515;p79">
              <a:extLst>
                <a:ext uri="{FF2B5EF4-FFF2-40B4-BE49-F238E27FC236}">
                  <a16:creationId xmlns:a16="http://schemas.microsoft.com/office/drawing/2014/main" id="{454BF341-2AA9-4B93-8E89-3C2DA53494B6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6516;p79">
              <a:extLst>
                <a:ext uri="{FF2B5EF4-FFF2-40B4-BE49-F238E27FC236}">
                  <a16:creationId xmlns:a16="http://schemas.microsoft.com/office/drawing/2014/main" id="{09E35364-CDD2-428E-AD51-E2DE5D6175C7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6517;p79">
              <a:extLst>
                <a:ext uri="{FF2B5EF4-FFF2-40B4-BE49-F238E27FC236}">
                  <a16:creationId xmlns:a16="http://schemas.microsoft.com/office/drawing/2014/main" id="{C19BC147-B024-4F4E-ACEB-20583E66BC3E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6518;p79">
              <a:extLst>
                <a:ext uri="{FF2B5EF4-FFF2-40B4-BE49-F238E27FC236}">
                  <a16:creationId xmlns:a16="http://schemas.microsoft.com/office/drawing/2014/main" id="{A21A1029-9A6A-47FD-8193-036BDD6A61A3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6519;p79">
              <a:extLst>
                <a:ext uri="{FF2B5EF4-FFF2-40B4-BE49-F238E27FC236}">
                  <a16:creationId xmlns:a16="http://schemas.microsoft.com/office/drawing/2014/main" id="{68D2F8EC-35E4-48D7-87BE-BFDD44ACBD10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6520;p79">
              <a:extLst>
                <a:ext uri="{FF2B5EF4-FFF2-40B4-BE49-F238E27FC236}">
                  <a16:creationId xmlns:a16="http://schemas.microsoft.com/office/drawing/2014/main" id="{D52F5183-A65D-4E38-8A03-EDD2BDE6C7EF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6521;p79">
              <a:extLst>
                <a:ext uri="{FF2B5EF4-FFF2-40B4-BE49-F238E27FC236}">
                  <a16:creationId xmlns:a16="http://schemas.microsoft.com/office/drawing/2014/main" id="{898B50DA-D4F6-40B2-8475-9D3369DB995F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6522;p79">
              <a:extLst>
                <a:ext uri="{FF2B5EF4-FFF2-40B4-BE49-F238E27FC236}">
                  <a16:creationId xmlns:a16="http://schemas.microsoft.com/office/drawing/2014/main" id="{C1AFE089-9FD2-42FD-9A61-28A0B58F11F9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6523;p79">
              <a:extLst>
                <a:ext uri="{FF2B5EF4-FFF2-40B4-BE49-F238E27FC236}">
                  <a16:creationId xmlns:a16="http://schemas.microsoft.com/office/drawing/2014/main" id="{3242D137-46CE-47BB-B8D2-6B16D5CEA62A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6524;p79">
              <a:extLst>
                <a:ext uri="{FF2B5EF4-FFF2-40B4-BE49-F238E27FC236}">
                  <a16:creationId xmlns:a16="http://schemas.microsoft.com/office/drawing/2014/main" id="{034ED519-4DE6-4BB4-821C-5147F69371C9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6525;p79">
              <a:extLst>
                <a:ext uri="{FF2B5EF4-FFF2-40B4-BE49-F238E27FC236}">
                  <a16:creationId xmlns:a16="http://schemas.microsoft.com/office/drawing/2014/main" id="{44496B26-C8FD-4216-9494-F2655DDD2A3F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6526;p79">
              <a:extLst>
                <a:ext uri="{FF2B5EF4-FFF2-40B4-BE49-F238E27FC236}">
                  <a16:creationId xmlns:a16="http://schemas.microsoft.com/office/drawing/2014/main" id="{24105EC0-3741-4B63-8B35-61401C33D35C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6527;p79">
              <a:extLst>
                <a:ext uri="{FF2B5EF4-FFF2-40B4-BE49-F238E27FC236}">
                  <a16:creationId xmlns:a16="http://schemas.microsoft.com/office/drawing/2014/main" id="{82301BCF-DD0B-4C78-9394-5FB9DA99A32A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6528;p79">
              <a:extLst>
                <a:ext uri="{FF2B5EF4-FFF2-40B4-BE49-F238E27FC236}">
                  <a16:creationId xmlns:a16="http://schemas.microsoft.com/office/drawing/2014/main" id="{A7EE6D00-4D70-4C45-8B23-52913DE1FD67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6529;p79">
              <a:extLst>
                <a:ext uri="{FF2B5EF4-FFF2-40B4-BE49-F238E27FC236}">
                  <a16:creationId xmlns:a16="http://schemas.microsoft.com/office/drawing/2014/main" id="{F88BB649-7DC4-447D-B69E-A36763AC39E5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6530;p79">
              <a:extLst>
                <a:ext uri="{FF2B5EF4-FFF2-40B4-BE49-F238E27FC236}">
                  <a16:creationId xmlns:a16="http://schemas.microsoft.com/office/drawing/2014/main" id="{8BE7846C-C751-4F2D-8299-CA088E90BFC1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6531;p79">
              <a:extLst>
                <a:ext uri="{FF2B5EF4-FFF2-40B4-BE49-F238E27FC236}">
                  <a16:creationId xmlns:a16="http://schemas.microsoft.com/office/drawing/2014/main" id="{75BC4A95-2F80-4251-BDEE-09D956E39847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6532;p79">
              <a:extLst>
                <a:ext uri="{FF2B5EF4-FFF2-40B4-BE49-F238E27FC236}">
                  <a16:creationId xmlns:a16="http://schemas.microsoft.com/office/drawing/2014/main" id="{501B4733-73C3-4854-9008-85DE0F45077A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6533;p79">
              <a:extLst>
                <a:ext uri="{FF2B5EF4-FFF2-40B4-BE49-F238E27FC236}">
                  <a16:creationId xmlns:a16="http://schemas.microsoft.com/office/drawing/2014/main" id="{43A657CA-92DF-4274-8249-810F816F8545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6534;p79">
              <a:extLst>
                <a:ext uri="{FF2B5EF4-FFF2-40B4-BE49-F238E27FC236}">
                  <a16:creationId xmlns:a16="http://schemas.microsoft.com/office/drawing/2014/main" id="{085C7A44-F921-4F24-A1C8-FB93DB88AE54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6535;p79">
              <a:extLst>
                <a:ext uri="{FF2B5EF4-FFF2-40B4-BE49-F238E27FC236}">
                  <a16:creationId xmlns:a16="http://schemas.microsoft.com/office/drawing/2014/main" id="{39D2A6B1-1431-4E8F-9784-3348C9EBE655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6536;p79">
              <a:extLst>
                <a:ext uri="{FF2B5EF4-FFF2-40B4-BE49-F238E27FC236}">
                  <a16:creationId xmlns:a16="http://schemas.microsoft.com/office/drawing/2014/main" id="{9CE1894F-94B1-4F03-B458-06CA0B16F330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6537;p79">
              <a:extLst>
                <a:ext uri="{FF2B5EF4-FFF2-40B4-BE49-F238E27FC236}">
                  <a16:creationId xmlns:a16="http://schemas.microsoft.com/office/drawing/2014/main" id="{ADAD634D-FAAE-4A3B-BD02-B8E301BA1D79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6538;p79">
              <a:extLst>
                <a:ext uri="{FF2B5EF4-FFF2-40B4-BE49-F238E27FC236}">
                  <a16:creationId xmlns:a16="http://schemas.microsoft.com/office/drawing/2014/main" id="{C4FB7189-8BF9-4F98-8E77-E18B4DF90B1E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6539;p79">
              <a:extLst>
                <a:ext uri="{FF2B5EF4-FFF2-40B4-BE49-F238E27FC236}">
                  <a16:creationId xmlns:a16="http://schemas.microsoft.com/office/drawing/2014/main" id="{C790AF64-2029-4854-B5E0-16F5C5EB09E3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6540;p79">
              <a:extLst>
                <a:ext uri="{FF2B5EF4-FFF2-40B4-BE49-F238E27FC236}">
                  <a16:creationId xmlns:a16="http://schemas.microsoft.com/office/drawing/2014/main" id="{A0079C71-D42C-42F1-866D-F52F2885294F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6541;p79">
              <a:extLst>
                <a:ext uri="{FF2B5EF4-FFF2-40B4-BE49-F238E27FC236}">
                  <a16:creationId xmlns:a16="http://schemas.microsoft.com/office/drawing/2014/main" id="{2A7259C6-FC54-4109-AF3C-EB8CE16C53F1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6542;p79">
              <a:extLst>
                <a:ext uri="{FF2B5EF4-FFF2-40B4-BE49-F238E27FC236}">
                  <a16:creationId xmlns:a16="http://schemas.microsoft.com/office/drawing/2014/main" id="{A2E9A951-564D-4CD4-BE71-16DD99AC58D7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6543;p79">
              <a:extLst>
                <a:ext uri="{FF2B5EF4-FFF2-40B4-BE49-F238E27FC236}">
                  <a16:creationId xmlns:a16="http://schemas.microsoft.com/office/drawing/2014/main" id="{616E2779-6ECC-48F8-A4B7-0198B0D577D2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6544;p79">
              <a:extLst>
                <a:ext uri="{FF2B5EF4-FFF2-40B4-BE49-F238E27FC236}">
                  <a16:creationId xmlns:a16="http://schemas.microsoft.com/office/drawing/2014/main" id="{38F98F74-A0A5-4140-B694-0834826F449C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6545;p79">
              <a:extLst>
                <a:ext uri="{FF2B5EF4-FFF2-40B4-BE49-F238E27FC236}">
                  <a16:creationId xmlns:a16="http://schemas.microsoft.com/office/drawing/2014/main" id="{C086D4FA-F394-42E7-90BA-9B674FA11F43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6546;p79">
              <a:extLst>
                <a:ext uri="{FF2B5EF4-FFF2-40B4-BE49-F238E27FC236}">
                  <a16:creationId xmlns:a16="http://schemas.microsoft.com/office/drawing/2014/main" id="{EE2450C2-CF6C-4B6B-87C9-914DA3DF2489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6547;p79">
              <a:extLst>
                <a:ext uri="{FF2B5EF4-FFF2-40B4-BE49-F238E27FC236}">
                  <a16:creationId xmlns:a16="http://schemas.microsoft.com/office/drawing/2014/main" id="{75C8660D-972A-40C7-B165-50AEA10379DF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6548;p79">
              <a:extLst>
                <a:ext uri="{FF2B5EF4-FFF2-40B4-BE49-F238E27FC236}">
                  <a16:creationId xmlns:a16="http://schemas.microsoft.com/office/drawing/2014/main" id="{194CFC30-1394-45AC-A4AA-47AE30051BB9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6549;p79">
              <a:extLst>
                <a:ext uri="{FF2B5EF4-FFF2-40B4-BE49-F238E27FC236}">
                  <a16:creationId xmlns:a16="http://schemas.microsoft.com/office/drawing/2014/main" id="{71487CB8-0D5A-491C-A8B1-CB1DA60DC08B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6550;p79">
              <a:extLst>
                <a:ext uri="{FF2B5EF4-FFF2-40B4-BE49-F238E27FC236}">
                  <a16:creationId xmlns:a16="http://schemas.microsoft.com/office/drawing/2014/main" id="{1CB10653-EF6E-4A45-894A-7AA45FC4667F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6551;p79">
              <a:extLst>
                <a:ext uri="{FF2B5EF4-FFF2-40B4-BE49-F238E27FC236}">
                  <a16:creationId xmlns:a16="http://schemas.microsoft.com/office/drawing/2014/main" id="{88CFD958-7A0E-401C-AA2B-2BD8E7516AAD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6552;p79">
              <a:extLst>
                <a:ext uri="{FF2B5EF4-FFF2-40B4-BE49-F238E27FC236}">
                  <a16:creationId xmlns:a16="http://schemas.microsoft.com/office/drawing/2014/main" id="{60B48BA4-6848-42E5-93D9-6F18EDE3AC3C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6553;p79">
              <a:extLst>
                <a:ext uri="{FF2B5EF4-FFF2-40B4-BE49-F238E27FC236}">
                  <a16:creationId xmlns:a16="http://schemas.microsoft.com/office/drawing/2014/main" id="{6445EF71-DFB8-4882-AFD8-0B4EE15BDCBF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6554;p79">
              <a:extLst>
                <a:ext uri="{FF2B5EF4-FFF2-40B4-BE49-F238E27FC236}">
                  <a16:creationId xmlns:a16="http://schemas.microsoft.com/office/drawing/2014/main" id="{A06D2271-FD77-4F99-873A-459F44592521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6555;p79">
              <a:extLst>
                <a:ext uri="{FF2B5EF4-FFF2-40B4-BE49-F238E27FC236}">
                  <a16:creationId xmlns:a16="http://schemas.microsoft.com/office/drawing/2014/main" id="{28F752CD-5A0A-4FF9-8C07-101E1A1DAED4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6556;p79">
              <a:extLst>
                <a:ext uri="{FF2B5EF4-FFF2-40B4-BE49-F238E27FC236}">
                  <a16:creationId xmlns:a16="http://schemas.microsoft.com/office/drawing/2014/main" id="{16A995A0-0A36-4D94-ACB8-AC874C45F0C1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6557;p79">
              <a:extLst>
                <a:ext uri="{FF2B5EF4-FFF2-40B4-BE49-F238E27FC236}">
                  <a16:creationId xmlns:a16="http://schemas.microsoft.com/office/drawing/2014/main" id="{D60AEBAB-F34E-486C-B62E-F7843456AEEA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6558;p79">
              <a:extLst>
                <a:ext uri="{FF2B5EF4-FFF2-40B4-BE49-F238E27FC236}">
                  <a16:creationId xmlns:a16="http://schemas.microsoft.com/office/drawing/2014/main" id="{FC0E7EFE-9E80-491F-9279-FBD92053B4B0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6559;p79">
              <a:extLst>
                <a:ext uri="{FF2B5EF4-FFF2-40B4-BE49-F238E27FC236}">
                  <a16:creationId xmlns:a16="http://schemas.microsoft.com/office/drawing/2014/main" id="{3695C4F7-E60C-4823-A255-EF50B657919C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6560;p79">
              <a:extLst>
                <a:ext uri="{FF2B5EF4-FFF2-40B4-BE49-F238E27FC236}">
                  <a16:creationId xmlns:a16="http://schemas.microsoft.com/office/drawing/2014/main" id="{50FECCC9-A7C5-488C-952E-A63E038CDA18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6561;p79">
              <a:extLst>
                <a:ext uri="{FF2B5EF4-FFF2-40B4-BE49-F238E27FC236}">
                  <a16:creationId xmlns:a16="http://schemas.microsoft.com/office/drawing/2014/main" id="{45F754D8-BCD3-412F-9891-10B00CF16DE5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6562;p79">
              <a:extLst>
                <a:ext uri="{FF2B5EF4-FFF2-40B4-BE49-F238E27FC236}">
                  <a16:creationId xmlns:a16="http://schemas.microsoft.com/office/drawing/2014/main" id="{E8075373-983D-4874-9F51-282ACE0019E0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6563;p79">
              <a:extLst>
                <a:ext uri="{FF2B5EF4-FFF2-40B4-BE49-F238E27FC236}">
                  <a16:creationId xmlns:a16="http://schemas.microsoft.com/office/drawing/2014/main" id="{F7D23502-96A2-46EA-82F1-BB64C8300DEA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6564;p79">
              <a:extLst>
                <a:ext uri="{FF2B5EF4-FFF2-40B4-BE49-F238E27FC236}">
                  <a16:creationId xmlns:a16="http://schemas.microsoft.com/office/drawing/2014/main" id="{28D3B2C0-8B7F-44A6-BBDF-2E3FB401347D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6565;p79">
              <a:extLst>
                <a:ext uri="{FF2B5EF4-FFF2-40B4-BE49-F238E27FC236}">
                  <a16:creationId xmlns:a16="http://schemas.microsoft.com/office/drawing/2014/main" id="{8A938EF1-3C07-48C0-BDA7-0BAFCD32F044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6566;p79">
              <a:extLst>
                <a:ext uri="{FF2B5EF4-FFF2-40B4-BE49-F238E27FC236}">
                  <a16:creationId xmlns:a16="http://schemas.microsoft.com/office/drawing/2014/main" id="{34B0BDEE-0B91-4468-BDAC-0BE683930E7A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6567;p79">
              <a:extLst>
                <a:ext uri="{FF2B5EF4-FFF2-40B4-BE49-F238E27FC236}">
                  <a16:creationId xmlns:a16="http://schemas.microsoft.com/office/drawing/2014/main" id="{64EC48C9-6450-4319-9A47-AE5C4667AC14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6568;p79">
              <a:extLst>
                <a:ext uri="{FF2B5EF4-FFF2-40B4-BE49-F238E27FC236}">
                  <a16:creationId xmlns:a16="http://schemas.microsoft.com/office/drawing/2014/main" id="{C35C03D3-735D-4A08-B2B3-279EC99A73F8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6569;p79">
              <a:extLst>
                <a:ext uri="{FF2B5EF4-FFF2-40B4-BE49-F238E27FC236}">
                  <a16:creationId xmlns:a16="http://schemas.microsoft.com/office/drawing/2014/main" id="{38302253-06BE-4220-B987-3BB3EAA8E7AA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6570;p79">
              <a:extLst>
                <a:ext uri="{FF2B5EF4-FFF2-40B4-BE49-F238E27FC236}">
                  <a16:creationId xmlns:a16="http://schemas.microsoft.com/office/drawing/2014/main" id="{D545E41B-91AE-4BA4-BE3C-3FBF49116AD7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6571;p79">
              <a:extLst>
                <a:ext uri="{FF2B5EF4-FFF2-40B4-BE49-F238E27FC236}">
                  <a16:creationId xmlns:a16="http://schemas.microsoft.com/office/drawing/2014/main" id="{DC26A629-70BC-4484-9322-DE75C0199711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6572;p79">
              <a:extLst>
                <a:ext uri="{FF2B5EF4-FFF2-40B4-BE49-F238E27FC236}">
                  <a16:creationId xmlns:a16="http://schemas.microsoft.com/office/drawing/2014/main" id="{07C02DB0-2049-4D64-B189-5EB66143D76B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6573;p79">
              <a:extLst>
                <a:ext uri="{FF2B5EF4-FFF2-40B4-BE49-F238E27FC236}">
                  <a16:creationId xmlns:a16="http://schemas.microsoft.com/office/drawing/2014/main" id="{666321D8-7C94-4013-8704-F9BC90CA59C3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6574;p79">
              <a:extLst>
                <a:ext uri="{FF2B5EF4-FFF2-40B4-BE49-F238E27FC236}">
                  <a16:creationId xmlns:a16="http://schemas.microsoft.com/office/drawing/2014/main" id="{011C27DF-8EC8-424C-A89F-362240D5AFCB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6575;p79">
              <a:extLst>
                <a:ext uri="{FF2B5EF4-FFF2-40B4-BE49-F238E27FC236}">
                  <a16:creationId xmlns:a16="http://schemas.microsoft.com/office/drawing/2014/main" id="{53A00326-F27F-4E09-8C07-0DD957A3C1F8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6576;p79">
              <a:extLst>
                <a:ext uri="{FF2B5EF4-FFF2-40B4-BE49-F238E27FC236}">
                  <a16:creationId xmlns:a16="http://schemas.microsoft.com/office/drawing/2014/main" id="{4C076447-B4B2-4D88-9377-27C654D8EDCA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6577;p79">
              <a:extLst>
                <a:ext uri="{FF2B5EF4-FFF2-40B4-BE49-F238E27FC236}">
                  <a16:creationId xmlns:a16="http://schemas.microsoft.com/office/drawing/2014/main" id="{D4DD7913-4FC6-499C-AF47-B36C7BDD359C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6578;p79">
              <a:extLst>
                <a:ext uri="{FF2B5EF4-FFF2-40B4-BE49-F238E27FC236}">
                  <a16:creationId xmlns:a16="http://schemas.microsoft.com/office/drawing/2014/main" id="{A853AC51-E03E-477F-B0C0-FD75DAFE8132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6579;p79">
              <a:extLst>
                <a:ext uri="{FF2B5EF4-FFF2-40B4-BE49-F238E27FC236}">
                  <a16:creationId xmlns:a16="http://schemas.microsoft.com/office/drawing/2014/main" id="{8AC7E8F8-92AD-43AB-8317-99BC7078E35B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6580;p79">
              <a:extLst>
                <a:ext uri="{FF2B5EF4-FFF2-40B4-BE49-F238E27FC236}">
                  <a16:creationId xmlns:a16="http://schemas.microsoft.com/office/drawing/2014/main" id="{6F156C8C-C09D-4EC0-87A8-03442AE4635A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6581;p79">
              <a:extLst>
                <a:ext uri="{FF2B5EF4-FFF2-40B4-BE49-F238E27FC236}">
                  <a16:creationId xmlns:a16="http://schemas.microsoft.com/office/drawing/2014/main" id="{F15D3701-069E-41E0-8264-C7C9A3EAEE57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6582;p79">
              <a:extLst>
                <a:ext uri="{FF2B5EF4-FFF2-40B4-BE49-F238E27FC236}">
                  <a16:creationId xmlns:a16="http://schemas.microsoft.com/office/drawing/2014/main" id="{F329862C-97F6-4F9C-945E-C1FC24C901C9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6583;p79">
              <a:extLst>
                <a:ext uri="{FF2B5EF4-FFF2-40B4-BE49-F238E27FC236}">
                  <a16:creationId xmlns:a16="http://schemas.microsoft.com/office/drawing/2014/main" id="{4263FBA4-A2DC-45A1-AABE-A868155AB371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6584;p79">
              <a:extLst>
                <a:ext uri="{FF2B5EF4-FFF2-40B4-BE49-F238E27FC236}">
                  <a16:creationId xmlns:a16="http://schemas.microsoft.com/office/drawing/2014/main" id="{CE4AA35A-AEFA-4475-A3C5-7B1404CDB391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6585;p79">
              <a:extLst>
                <a:ext uri="{FF2B5EF4-FFF2-40B4-BE49-F238E27FC236}">
                  <a16:creationId xmlns:a16="http://schemas.microsoft.com/office/drawing/2014/main" id="{5CD7652E-8670-4886-87B0-BEB138E4C7A9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6586;p79">
              <a:extLst>
                <a:ext uri="{FF2B5EF4-FFF2-40B4-BE49-F238E27FC236}">
                  <a16:creationId xmlns:a16="http://schemas.microsoft.com/office/drawing/2014/main" id="{783EA2A0-CB47-4DAB-94A9-C47CBE302CC2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6587;p79">
              <a:extLst>
                <a:ext uri="{FF2B5EF4-FFF2-40B4-BE49-F238E27FC236}">
                  <a16:creationId xmlns:a16="http://schemas.microsoft.com/office/drawing/2014/main" id="{4CD1EA97-A0DC-4602-81BA-F3A71587946D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6588;p79">
              <a:extLst>
                <a:ext uri="{FF2B5EF4-FFF2-40B4-BE49-F238E27FC236}">
                  <a16:creationId xmlns:a16="http://schemas.microsoft.com/office/drawing/2014/main" id="{2B36986B-8764-41BA-B2CE-63251E7C7BF6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6589;p79">
              <a:extLst>
                <a:ext uri="{FF2B5EF4-FFF2-40B4-BE49-F238E27FC236}">
                  <a16:creationId xmlns:a16="http://schemas.microsoft.com/office/drawing/2014/main" id="{AC20EA8A-E4FB-49CA-A1A7-466FFD780EDA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6590;p79">
              <a:extLst>
                <a:ext uri="{FF2B5EF4-FFF2-40B4-BE49-F238E27FC236}">
                  <a16:creationId xmlns:a16="http://schemas.microsoft.com/office/drawing/2014/main" id="{19059478-882D-4839-AF3E-E4A0A91BFC5B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6591;p79">
              <a:extLst>
                <a:ext uri="{FF2B5EF4-FFF2-40B4-BE49-F238E27FC236}">
                  <a16:creationId xmlns:a16="http://schemas.microsoft.com/office/drawing/2014/main" id="{2372ACBB-E2DC-4156-841F-7E8115F9E4A0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6592;p79">
              <a:extLst>
                <a:ext uri="{FF2B5EF4-FFF2-40B4-BE49-F238E27FC236}">
                  <a16:creationId xmlns:a16="http://schemas.microsoft.com/office/drawing/2014/main" id="{B81833FD-E20A-44DF-93B8-593F3DA1540D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6593;p79">
              <a:extLst>
                <a:ext uri="{FF2B5EF4-FFF2-40B4-BE49-F238E27FC236}">
                  <a16:creationId xmlns:a16="http://schemas.microsoft.com/office/drawing/2014/main" id="{4274A30E-4810-49F3-9191-FCFADF3BBCF3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6594;p79">
              <a:extLst>
                <a:ext uri="{FF2B5EF4-FFF2-40B4-BE49-F238E27FC236}">
                  <a16:creationId xmlns:a16="http://schemas.microsoft.com/office/drawing/2014/main" id="{F0F4C54A-EA8F-43FD-A0E1-E53EEA86D7B1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6595;p79">
              <a:extLst>
                <a:ext uri="{FF2B5EF4-FFF2-40B4-BE49-F238E27FC236}">
                  <a16:creationId xmlns:a16="http://schemas.microsoft.com/office/drawing/2014/main" id="{47DC52AA-18F3-4B8C-B819-A37166BAF27F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6596;p79">
              <a:extLst>
                <a:ext uri="{FF2B5EF4-FFF2-40B4-BE49-F238E27FC236}">
                  <a16:creationId xmlns:a16="http://schemas.microsoft.com/office/drawing/2014/main" id="{41ABB8FD-39B0-46B4-B89D-BF5F8F3EB034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6597;p79">
              <a:extLst>
                <a:ext uri="{FF2B5EF4-FFF2-40B4-BE49-F238E27FC236}">
                  <a16:creationId xmlns:a16="http://schemas.microsoft.com/office/drawing/2014/main" id="{F787F692-0F16-44B5-AF97-CC9210CC95E4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6598;p79">
              <a:extLst>
                <a:ext uri="{FF2B5EF4-FFF2-40B4-BE49-F238E27FC236}">
                  <a16:creationId xmlns:a16="http://schemas.microsoft.com/office/drawing/2014/main" id="{CD92827D-6D89-43FD-BDA1-BC85207DD2D9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6599;p79">
              <a:extLst>
                <a:ext uri="{FF2B5EF4-FFF2-40B4-BE49-F238E27FC236}">
                  <a16:creationId xmlns:a16="http://schemas.microsoft.com/office/drawing/2014/main" id="{C0C51FB1-E2C6-4C42-B5ED-04C054D97FD5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6600;p79">
              <a:extLst>
                <a:ext uri="{FF2B5EF4-FFF2-40B4-BE49-F238E27FC236}">
                  <a16:creationId xmlns:a16="http://schemas.microsoft.com/office/drawing/2014/main" id="{512044D9-2C48-47B5-BE5D-388AB438CEB3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6601;p79">
              <a:extLst>
                <a:ext uri="{FF2B5EF4-FFF2-40B4-BE49-F238E27FC236}">
                  <a16:creationId xmlns:a16="http://schemas.microsoft.com/office/drawing/2014/main" id="{1F9FA652-6E72-466F-8B89-74E2C533CF93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6602;p79">
              <a:extLst>
                <a:ext uri="{FF2B5EF4-FFF2-40B4-BE49-F238E27FC236}">
                  <a16:creationId xmlns:a16="http://schemas.microsoft.com/office/drawing/2014/main" id="{5374DCC7-946A-4C10-BC1C-BAB00B7995A3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6603;p79">
              <a:extLst>
                <a:ext uri="{FF2B5EF4-FFF2-40B4-BE49-F238E27FC236}">
                  <a16:creationId xmlns:a16="http://schemas.microsoft.com/office/drawing/2014/main" id="{75FF14AA-A6C2-44B1-82FA-B44BC3E4A38D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6604;p79">
              <a:extLst>
                <a:ext uri="{FF2B5EF4-FFF2-40B4-BE49-F238E27FC236}">
                  <a16:creationId xmlns:a16="http://schemas.microsoft.com/office/drawing/2014/main" id="{56E334F3-6157-4C82-B9FE-CA3CCEE73191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6605;p79">
              <a:extLst>
                <a:ext uri="{FF2B5EF4-FFF2-40B4-BE49-F238E27FC236}">
                  <a16:creationId xmlns:a16="http://schemas.microsoft.com/office/drawing/2014/main" id="{4DEB53F7-10F3-43DE-B523-50AFB4C38BC4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6606;p79">
              <a:extLst>
                <a:ext uri="{FF2B5EF4-FFF2-40B4-BE49-F238E27FC236}">
                  <a16:creationId xmlns:a16="http://schemas.microsoft.com/office/drawing/2014/main" id="{2E022063-F591-4F5E-8A40-95FCEE971312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6607;p79">
              <a:extLst>
                <a:ext uri="{FF2B5EF4-FFF2-40B4-BE49-F238E27FC236}">
                  <a16:creationId xmlns:a16="http://schemas.microsoft.com/office/drawing/2014/main" id="{20583FA7-8B9A-48CE-A7C2-A78F49152392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6608;p79">
              <a:extLst>
                <a:ext uri="{FF2B5EF4-FFF2-40B4-BE49-F238E27FC236}">
                  <a16:creationId xmlns:a16="http://schemas.microsoft.com/office/drawing/2014/main" id="{2A40FF0A-EB91-45AA-B256-5E7353AB7D21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6609;p79">
              <a:extLst>
                <a:ext uri="{FF2B5EF4-FFF2-40B4-BE49-F238E27FC236}">
                  <a16:creationId xmlns:a16="http://schemas.microsoft.com/office/drawing/2014/main" id="{2EF4D745-CB24-4FB1-B1C7-2D98D8726394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6610;p79">
              <a:extLst>
                <a:ext uri="{FF2B5EF4-FFF2-40B4-BE49-F238E27FC236}">
                  <a16:creationId xmlns:a16="http://schemas.microsoft.com/office/drawing/2014/main" id="{14B0D46D-52C9-4037-9DF3-0E5275E5D787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6611;p79">
              <a:extLst>
                <a:ext uri="{FF2B5EF4-FFF2-40B4-BE49-F238E27FC236}">
                  <a16:creationId xmlns:a16="http://schemas.microsoft.com/office/drawing/2014/main" id="{63B1EE85-89C0-4800-B8C5-44CDA1584C09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6612;p79">
              <a:extLst>
                <a:ext uri="{FF2B5EF4-FFF2-40B4-BE49-F238E27FC236}">
                  <a16:creationId xmlns:a16="http://schemas.microsoft.com/office/drawing/2014/main" id="{E051F961-55E9-4A6D-BBEA-48C375EDFAD3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6613;p79">
              <a:extLst>
                <a:ext uri="{FF2B5EF4-FFF2-40B4-BE49-F238E27FC236}">
                  <a16:creationId xmlns:a16="http://schemas.microsoft.com/office/drawing/2014/main" id="{244B5735-7DAC-4F24-B9E7-1B8F9AC7CB2B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6614;p79">
              <a:extLst>
                <a:ext uri="{FF2B5EF4-FFF2-40B4-BE49-F238E27FC236}">
                  <a16:creationId xmlns:a16="http://schemas.microsoft.com/office/drawing/2014/main" id="{78652002-E35E-4038-BB5C-244B8696CE6D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6615;p79">
              <a:extLst>
                <a:ext uri="{FF2B5EF4-FFF2-40B4-BE49-F238E27FC236}">
                  <a16:creationId xmlns:a16="http://schemas.microsoft.com/office/drawing/2014/main" id="{E127E4A4-8E50-4F2C-9AE7-4AA5D4BAD06C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6616;p79">
              <a:extLst>
                <a:ext uri="{FF2B5EF4-FFF2-40B4-BE49-F238E27FC236}">
                  <a16:creationId xmlns:a16="http://schemas.microsoft.com/office/drawing/2014/main" id="{0917C373-A42D-4EE5-B4AE-1BC3DF620189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6617;p79">
              <a:extLst>
                <a:ext uri="{FF2B5EF4-FFF2-40B4-BE49-F238E27FC236}">
                  <a16:creationId xmlns:a16="http://schemas.microsoft.com/office/drawing/2014/main" id="{C8B7B279-DF2B-436C-AC62-507AE31E7605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6618;p79">
              <a:extLst>
                <a:ext uri="{FF2B5EF4-FFF2-40B4-BE49-F238E27FC236}">
                  <a16:creationId xmlns:a16="http://schemas.microsoft.com/office/drawing/2014/main" id="{D9BF5A0A-9BB2-4911-BADD-31EB56AAC629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6619;p79">
              <a:extLst>
                <a:ext uri="{FF2B5EF4-FFF2-40B4-BE49-F238E27FC236}">
                  <a16:creationId xmlns:a16="http://schemas.microsoft.com/office/drawing/2014/main" id="{208CC357-F9D4-4C45-8C34-C1306BC41436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6620;p79">
              <a:extLst>
                <a:ext uri="{FF2B5EF4-FFF2-40B4-BE49-F238E27FC236}">
                  <a16:creationId xmlns:a16="http://schemas.microsoft.com/office/drawing/2014/main" id="{1FD1F162-9F29-444C-A2AD-C4C918DFF766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6621;p79">
              <a:extLst>
                <a:ext uri="{FF2B5EF4-FFF2-40B4-BE49-F238E27FC236}">
                  <a16:creationId xmlns:a16="http://schemas.microsoft.com/office/drawing/2014/main" id="{D1282FAD-A868-4878-8B96-5800BD2B462C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6622;p79">
              <a:extLst>
                <a:ext uri="{FF2B5EF4-FFF2-40B4-BE49-F238E27FC236}">
                  <a16:creationId xmlns:a16="http://schemas.microsoft.com/office/drawing/2014/main" id="{C31DCDEB-E6CD-4506-8DF2-D148903C6826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6623;p79">
              <a:extLst>
                <a:ext uri="{FF2B5EF4-FFF2-40B4-BE49-F238E27FC236}">
                  <a16:creationId xmlns:a16="http://schemas.microsoft.com/office/drawing/2014/main" id="{DB6F6920-FBAA-4FC0-A456-54F02CB49401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6624;p79">
              <a:extLst>
                <a:ext uri="{FF2B5EF4-FFF2-40B4-BE49-F238E27FC236}">
                  <a16:creationId xmlns:a16="http://schemas.microsoft.com/office/drawing/2014/main" id="{9B71E803-C83D-414D-9D1E-87BDD45AF0EF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6625;p79">
              <a:extLst>
                <a:ext uri="{FF2B5EF4-FFF2-40B4-BE49-F238E27FC236}">
                  <a16:creationId xmlns:a16="http://schemas.microsoft.com/office/drawing/2014/main" id="{CA03153D-0F01-45B4-8CD0-F9B9498EDA68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6626;p79">
              <a:extLst>
                <a:ext uri="{FF2B5EF4-FFF2-40B4-BE49-F238E27FC236}">
                  <a16:creationId xmlns:a16="http://schemas.microsoft.com/office/drawing/2014/main" id="{4FB121D9-3D5B-434D-BABF-459942F2B655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6627;p79">
              <a:extLst>
                <a:ext uri="{FF2B5EF4-FFF2-40B4-BE49-F238E27FC236}">
                  <a16:creationId xmlns:a16="http://schemas.microsoft.com/office/drawing/2014/main" id="{FDAE497B-372C-4283-B4A1-2F7C407827E1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6628;p79">
              <a:extLst>
                <a:ext uri="{FF2B5EF4-FFF2-40B4-BE49-F238E27FC236}">
                  <a16:creationId xmlns:a16="http://schemas.microsoft.com/office/drawing/2014/main" id="{E2404206-4B9D-4BA6-8454-AA82E95DBB52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6629;p79">
              <a:extLst>
                <a:ext uri="{FF2B5EF4-FFF2-40B4-BE49-F238E27FC236}">
                  <a16:creationId xmlns:a16="http://schemas.microsoft.com/office/drawing/2014/main" id="{2B6DFBC6-24E9-43E6-9610-1D5F1CE56CA2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6630;p79">
              <a:extLst>
                <a:ext uri="{FF2B5EF4-FFF2-40B4-BE49-F238E27FC236}">
                  <a16:creationId xmlns:a16="http://schemas.microsoft.com/office/drawing/2014/main" id="{0FE490E6-E808-4231-9429-B72C50516C18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6631;p79">
              <a:extLst>
                <a:ext uri="{FF2B5EF4-FFF2-40B4-BE49-F238E27FC236}">
                  <a16:creationId xmlns:a16="http://schemas.microsoft.com/office/drawing/2014/main" id="{D32B94F6-93AC-4991-B02D-BF1B215290E6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6632;p79">
              <a:extLst>
                <a:ext uri="{FF2B5EF4-FFF2-40B4-BE49-F238E27FC236}">
                  <a16:creationId xmlns:a16="http://schemas.microsoft.com/office/drawing/2014/main" id="{A523BC5D-703F-4D23-A505-E85EDF52D112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6633;p79">
              <a:extLst>
                <a:ext uri="{FF2B5EF4-FFF2-40B4-BE49-F238E27FC236}">
                  <a16:creationId xmlns:a16="http://schemas.microsoft.com/office/drawing/2014/main" id="{20682B96-1428-4FBC-903F-925E414FB640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6634;p79">
              <a:extLst>
                <a:ext uri="{FF2B5EF4-FFF2-40B4-BE49-F238E27FC236}">
                  <a16:creationId xmlns:a16="http://schemas.microsoft.com/office/drawing/2014/main" id="{58717661-8CDD-45E7-B4F1-1DC79FA94D0B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6635;p79">
              <a:extLst>
                <a:ext uri="{FF2B5EF4-FFF2-40B4-BE49-F238E27FC236}">
                  <a16:creationId xmlns:a16="http://schemas.microsoft.com/office/drawing/2014/main" id="{BC399CD7-3DC4-4657-9DCE-4C37FAFE9851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6636;p79">
              <a:extLst>
                <a:ext uri="{FF2B5EF4-FFF2-40B4-BE49-F238E27FC236}">
                  <a16:creationId xmlns:a16="http://schemas.microsoft.com/office/drawing/2014/main" id="{4D8BC23F-00B1-4ED6-9A87-B5F0E5B10B63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6637;p79">
              <a:extLst>
                <a:ext uri="{FF2B5EF4-FFF2-40B4-BE49-F238E27FC236}">
                  <a16:creationId xmlns:a16="http://schemas.microsoft.com/office/drawing/2014/main" id="{51092F55-66F8-4D33-974D-98DAFF27EF1F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6638;p79">
              <a:extLst>
                <a:ext uri="{FF2B5EF4-FFF2-40B4-BE49-F238E27FC236}">
                  <a16:creationId xmlns:a16="http://schemas.microsoft.com/office/drawing/2014/main" id="{C6B59864-AD99-48EB-AE9F-D53C1E9C8542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6639;p79">
              <a:extLst>
                <a:ext uri="{FF2B5EF4-FFF2-40B4-BE49-F238E27FC236}">
                  <a16:creationId xmlns:a16="http://schemas.microsoft.com/office/drawing/2014/main" id="{0F0B3CFB-92DD-4A77-A3F1-7C75ED12FE2B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6640;p79">
              <a:extLst>
                <a:ext uri="{FF2B5EF4-FFF2-40B4-BE49-F238E27FC236}">
                  <a16:creationId xmlns:a16="http://schemas.microsoft.com/office/drawing/2014/main" id="{5EED5E5A-0D73-4AE1-BEA7-6B74F1D9C0A4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6641;p79">
              <a:extLst>
                <a:ext uri="{FF2B5EF4-FFF2-40B4-BE49-F238E27FC236}">
                  <a16:creationId xmlns:a16="http://schemas.microsoft.com/office/drawing/2014/main" id="{08A190D1-9F3B-474E-989B-30EEFDD880F8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6642;p79">
              <a:extLst>
                <a:ext uri="{FF2B5EF4-FFF2-40B4-BE49-F238E27FC236}">
                  <a16:creationId xmlns:a16="http://schemas.microsoft.com/office/drawing/2014/main" id="{FBA4CA21-1E0F-4C45-8D02-F6BD4B26154C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6643;p79">
              <a:extLst>
                <a:ext uri="{FF2B5EF4-FFF2-40B4-BE49-F238E27FC236}">
                  <a16:creationId xmlns:a16="http://schemas.microsoft.com/office/drawing/2014/main" id="{6A18BAC1-2DC1-4A03-9232-690D148ADD50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6644;p79">
              <a:extLst>
                <a:ext uri="{FF2B5EF4-FFF2-40B4-BE49-F238E27FC236}">
                  <a16:creationId xmlns:a16="http://schemas.microsoft.com/office/drawing/2014/main" id="{85D6879F-B811-447D-9FD8-C82D4243928B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6645;p79">
              <a:extLst>
                <a:ext uri="{FF2B5EF4-FFF2-40B4-BE49-F238E27FC236}">
                  <a16:creationId xmlns:a16="http://schemas.microsoft.com/office/drawing/2014/main" id="{DD7BF703-8DAC-4490-B671-B554B1731128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6646;p79">
              <a:extLst>
                <a:ext uri="{FF2B5EF4-FFF2-40B4-BE49-F238E27FC236}">
                  <a16:creationId xmlns:a16="http://schemas.microsoft.com/office/drawing/2014/main" id="{C126549C-4962-4768-A638-FBC5A0C069A2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6647;p79">
              <a:extLst>
                <a:ext uri="{FF2B5EF4-FFF2-40B4-BE49-F238E27FC236}">
                  <a16:creationId xmlns:a16="http://schemas.microsoft.com/office/drawing/2014/main" id="{CF0D8E38-2C41-472F-BA5A-E0F181A4AB5E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6648;p79">
              <a:extLst>
                <a:ext uri="{FF2B5EF4-FFF2-40B4-BE49-F238E27FC236}">
                  <a16:creationId xmlns:a16="http://schemas.microsoft.com/office/drawing/2014/main" id="{B77463B8-43B6-4616-9432-9B6F4B77D56B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6649;p79">
              <a:extLst>
                <a:ext uri="{FF2B5EF4-FFF2-40B4-BE49-F238E27FC236}">
                  <a16:creationId xmlns:a16="http://schemas.microsoft.com/office/drawing/2014/main" id="{6C09E708-D081-4232-9E10-8156C6DC9E63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6650;p79">
              <a:extLst>
                <a:ext uri="{FF2B5EF4-FFF2-40B4-BE49-F238E27FC236}">
                  <a16:creationId xmlns:a16="http://schemas.microsoft.com/office/drawing/2014/main" id="{1CA325E8-7E6D-4299-A42D-6F29DFABC925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6651;p79">
              <a:extLst>
                <a:ext uri="{FF2B5EF4-FFF2-40B4-BE49-F238E27FC236}">
                  <a16:creationId xmlns:a16="http://schemas.microsoft.com/office/drawing/2014/main" id="{451EB52D-DE5E-4E72-8178-C395A4C0172F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6652;p79">
              <a:extLst>
                <a:ext uri="{FF2B5EF4-FFF2-40B4-BE49-F238E27FC236}">
                  <a16:creationId xmlns:a16="http://schemas.microsoft.com/office/drawing/2014/main" id="{C3D67294-DFC9-4651-B91B-4C98EFFBA788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6653;p79">
              <a:extLst>
                <a:ext uri="{FF2B5EF4-FFF2-40B4-BE49-F238E27FC236}">
                  <a16:creationId xmlns:a16="http://schemas.microsoft.com/office/drawing/2014/main" id="{02FE7D63-B426-4AFE-A9C4-87B39568A4C9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6654;p79">
              <a:extLst>
                <a:ext uri="{FF2B5EF4-FFF2-40B4-BE49-F238E27FC236}">
                  <a16:creationId xmlns:a16="http://schemas.microsoft.com/office/drawing/2014/main" id="{65DAC846-6B2B-474B-AC3C-515EF6E0E1C5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6655;p79">
              <a:extLst>
                <a:ext uri="{FF2B5EF4-FFF2-40B4-BE49-F238E27FC236}">
                  <a16:creationId xmlns:a16="http://schemas.microsoft.com/office/drawing/2014/main" id="{F5DBBCF9-E763-4495-B174-C7BBA61191B1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6656;p79">
              <a:extLst>
                <a:ext uri="{FF2B5EF4-FFF2-40B4-BE49-F238E27FC236}">
                  <a16:creationId xmlns:a16="http://schemas.microsoft.com/office/drawing/2014/main" id="{EA06CEBD-4B62-417E-85C8-B72B648FF8EC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6657;p79">
              <a:extLst>
                <a:ext uri="{FF2B5EF4-FFF2-40B4-BE49-F238E27FC236}">
                  <a16:creationId xmlns:a16="http://schemas.microsoft.com/office/drawing/2014/main" id="{D6310422-F2E6-4CD0-A155-973DA58F6C57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6658;p79">
              <a:extLst>
                <a:ext uri="{FF2B5EF4-FFF2-40B4-BE49-F238E27FC236}">
                  <a16:creationId xmlns:a16="http://schemas.microsoft.com/office/drawing/2014/main" id="{2D06FC65-FF0E-456B-B56F-BA93530DDF31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6659;p79">
              <a:extLst>
                <a:ext uri="{FF2B5EF4-FFF2-40B4-BE49-F238E27FC236}">
                  <a16:creationId xmlns:a16="http://schemas.microsoft.com/office/drawing/2014/main" id="{FA029AF0-E04A-4722-B5FA-9D4B79DA677C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6660;p79">
              <a:extLst>
                <a:ext uri="{FF2B5EF4-FFF2-40B4-BE49-F238E27FC236}">
                  <a16:creationId xmlns:a16="http://schemas.microsoft.com/office/drawing/2014/main" id="{7A1C3626-AA75-49CD-A0C1-BB80BE2E0C63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6661;p79">
              <a:extLst>
                <a:ext uri="{FF2B5EF4-FFF2-40B4-BE49-F238E27FC236}">
                  <a16:creationId xmlns:a16="http://schemas.microsoft.com/office/drawing/2014/main" id="{93863798-9319-4CF5-8C0F-5E94551FE176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6662;p79">
              <a:extLst>
                <a:ext uri="{FF2B5EF4-FFF2-40B4-BE49-F238E27FC236}">
                  <a16:creationId xmlns:a16="http://schemas.microsoft.com/office/drawing/2014/main" id="{344EB95D-3D87-46FB-8107-F6F5A7D057D9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6663;p79">
              <a:extLst>
                <a:ext uri="{FF2B5EF4-FFF2-40B4-BE49-F238E27FC236}">
                  <a16:creationId xmlns:a16="http://schemas.microsoft.com/office/drawing/2014/main" id="{4CAA0687-1C22-45F8-921D-CDB5FC48D047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6664;p79">
              <a:extLst>
                <a:ext uri="{FF2B5EF4-FFF2-40B4-BE49-F238E27FC236}">
                  <a16:creationId xmlns:a16="http://schemas.microsoft.com/office/drawing/2014/main" id="{82764A54-CCC7-4A70-895A-D80CD6F0DDA4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6665;p79">
              <a:extLst>
                <a:ext uri="{FF2B5EF4-FFF2-40B4-BE49-F238E27FC236}">
                  <a16:creationId xmlns:a16="http://schemas.microsoft.com/office/drawing/2014/main" id="{F2BDCF50-5D6D-4023-9DF6-F87ED11A711A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6666;p79">
              <a:extLst>
                <a:ext uri="{FF2B5EF4-FFF2-40B4-BE49-F238E27FC236}">
                  <a16:creationId xmlns:a16="http://schemas.microsoft.com/office/drawing/2014/main" id="{8B1D00E8-1F10-4108-B38B-ED8B02FAC079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6667;p79">
              <a:extLst>
                <a:ext uri="{FF2B5EF4-FFF2-40B4-BE49-F238E27FC236}">
                  <a16:creationId xmlns:a16="http://schemas.microsoft.com/office/drawing/2014/main" id="{D3EB0817-C9D1-4E71-86DA-DCD30698EB9F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6668;p79">
              <a:extLst>
                <a:ext uri="{FF2B5EF4-FFF2-40B4-BE49-F238E27FC236}">
                  <a16:creationId xmlns:a16="http://schemas.microsoft.com/office/drawing/2014/main" id="{66DC5651-D6F7-487C-AAAA-E0CBC5A37231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6669;p79">
              <a:extLst>
                <a:ext uri="{FF2B5EF4-FFF2-40B4-BE49-F238E27FC236}">
                  <a16:creationId xmlns:a16="http://schemas.microsoft.com/office/drawing/2014/main" id="{95EA6C9A-5D73-4832-8DB2-BB1F7CB3F24A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6670;p79">
              <a:extLst>
                <a:ext uri="{FF2B5EF4-FFF2-40B4-BE49-F238E27FC236}">
                  <a16:creationId xmlns:a16="http://schemas.microsoft.com/office/drawing/2014/main" id="{53F68554-57AF-47DF-8245-E34F1E08D913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6671;p79">
              <a:extLst>
                <a:ext uri="{FF2B5EF4-FFF2-40B4-BE49-F238E27FC236}">
                  <a16:creationId xmlns:a16="http://schemas.microsoft.com/office/drawing/2014/main" id="{3DBBFC2C-0539-4922-828A-ACF1D3EF8774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6672;p79">
              <a:extLst>
                <a:ext uri="{FF2B5EF4-FFF2-40B4-BE49-F238E27FC236}">
                  <a16:creationId xmlns:a16="http://schemas.microsoft.com/office/drawing/2014/main" id="{E6BA6ECF-6B94-44F1-B641-3E3EC082C5B5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6673;p79">
              <a:extLst>
                <a:ext uri="{FF2B5EF4-FFF2-40B4-BE49-F238E27FC236}">
                  <a16:creationId xmlns:a16="http://schemas.microsoft.com/office/drawing/2014/main" id="{15C1F61C-AC38-4DDC-93EB-36AC1CCE3873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6674;p79">
              <a:extLst>
                <a:ext uri="{FF2B5EF4-FFF2-40B4-BE49-F238E27FC236}">
                  <a16:creationId xmlns:a16="http://schemas.microsoft.com/office/drawing/2014/main" id="{969D2BED-3229-4D03-AAE9-687602B48E0E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6675;p79">
              <a:extLst>
                <a:ext uri="{FF2B5EF4-FFF2-40B4-BE49-F238E27FC236}">
                  <a16:creationId xmlns:a16="http://schemas.microsoft.com/office/drawing/2014/main" id="{672C0ADA-4BC2-47A9-BAB7-513501D67337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6676;p79">
              <a:extLst>
                <a:ext uri="{FF2B5EF4-FFF2-40B4-BE49-F238E27FC236}">
                  <a16:creationId xmlns:a16="http://schemas.microsoft.com/office/drawing/2014/main" id="{51FD46D1-70A5-4854-AAAC-94251CDC0D87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6677;p79">
              <a:extLst>
                <a:ext uri="{FF2B5EF4-FFF2-40B4-BE49-F238E27FC236}">
                  <a16:creationId xmlns:a16="http://schemas.microsoft.com/office/drawing/2014/main" id="{8D78AAD9-75DA-493F-B91D-6499D5B7EB56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6678;p79">
              <a:extLst>
                <a:ext uri="{FF2B5EF4-FFF2-40B4-BE49-F238E27FC236}">
                  <a16:creationId xmlns:a16="http://schemas.microsoft.com/office/drawing/2014/main" id="{938B250A-F448-41E1-9B46-1A4D90ACBC15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6679;p79">
              <a:extLst>
                <a:ext uri="{FF2B5EF4-FFF2-40B4-BE49-F238E27FC236}">
                  <a16:creationId xmlns:a16="http://schemas.microsoft.com/office/drawing/2014/main" id="{F7B72D28-288F-46A3-965A-A5D053443A3D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6680;p79">
              <a:extLst>
                <a:ext uri="{FF2B5EF4-FFF2-40B4-BE49-F238E27FC236}">
                  <a16:creationId xmlns:a16="http://schemas.microsoft.com/office/drawing/2014/main" id="{AB79CC16-4321-436B-B400-D8BDDFB66909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6681;p79">
              <a:extLst>
                <a:ext uri="{FF2B5EF4-FFF2-40B4-BE49-F238E27FC236}">
                  <a16:creationId xmlns:a16="http://schemas.microsoft.com/office/drawing/2014/main" id="{4CDB4465-CA3D-42E6-BF4E-AF699DB642BF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6682;p79">
              <a:extLst>
                <a:ext uri="{FF2B5EF4-FFF2-40B4-BE49-F238E27FC236}">
                  <a16:creationId xmlns:a16="http://schemas.microsoft.com/office/drawing/2014/main" id="{16D9023E-5847-43A6-BD80-7A8D19FC0FEA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6683;p79">
              <a:extLst>
                <a:ext uri="{FF2B5EF4-FFF2-40B4-BE49-F238E27FC236}">
                  <a16:creationId xmlns:a16="http://schemas.microsoft.com/office/drawing/2014/main" id="{098C5FAE-71E7-4C11-B24B-A4C9E3F100AF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6684;p79">
              <a:extLst>
                <a:ext uri="{FF2B5EF4-FFF2-40B4-BE49-F238E27FC236}">
                  <a16:creationId xmlns:a16="http://schemas.microsoft.com/office/drawing/2014/main" id="{8B6E6111-FABF-49CA-ADD8-7507EB64AD93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6685;p79">
              <a:extLst>
                <a:ext uri="{FF2B5EF4-FFF2-40B4-BE49-F238E27FC236}">
                  <a16:creationId xmlns:a16="http://schemas.microsoft.com/office/drawing/2014/main" id="{5E2F72FB-E790-4B0D-80AC-0624F39D6B1E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6686;p79">
              <a:extLst>
                <a:ext uri="{FF2B5EF4-FFF2-40B4-BE49-F238E27FC236}">
                  <a16:creationId xmlns:a16="http://schemas.microsoft.com/office/drawing/2014/main" id="{A199183B-8E9A-41E3-993A-8460AF3B4AD9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6687;p79">
              <a:extLst>
                <a:ext uri="{FF2B5EF4-FFF2-40B4-BE49-F238E27FC236}">
                  <a16:creationId xmlns:a16="http://schemas.microsoft.com/office/drawing/2014/main" id="{2AFF8730-B5F7-4015-8B06-DDD87BF39C61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6688;p79">
              <a:extLst>
                <a:ext uri="{FF2B5EF4-FFF2-40B4-BE49-F238E27FC236}">
                  <a16:creationId xmlns:a16="http://schemas.microsoft.com/office/drawing/2014/main" id="{9E2CB18D-C891-4972-8898-7B81D14AAE4F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6689;p79">
              <a:extLst>
                <a:ext uri="{FF2B5EF4-FFF2-40B4-BE49-F238E27FC236}">
                  <a16:creationId xmlns:a16="http://schemas.microsoft.com/office/drawing/2014/main" id="{EF89A2E9-6F34-4179-8F7D-D245F76855E1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6690;p79">
              <a:extLst>
                <a:ext uri="{FF2B5EF4-FFF2-40B4-BE49-F238E27FC236}">
                  <a16:creationId xmlns:a16="http://schemas.microsoft.com/office/drawing/2014/main" id="{598B7165-C324-4FD6-994E-8674C35999B5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6691;p79">
              <a:extLst>
                <a:ext uri="{FF2B5EF4-FFF2-40B4-BE49-F238E27FC236}">
                  <a16:creationId xmlns:a16="http://schemas.microsoft.com/office/drawing/2014/main" id="{7FCBCB99-7F12-42FB-B42E-70F94CAF6900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6692;p79">
              <a:extLst>
                <a:ext uri="{FF2B5EF4-FFF2-40B4-BE49-F238E27FC236}">
                  <a16:creationId xmlns:a16="http://schemas.microsoft.com/office/drawing/2014/main" id="{3894533A-88CC-448C-A424-844894B6397F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6693;p79">
              <a:extLst>
                <a:ext uri="{FF2B5EF4-FFF2-40B4-BE49-F238E27FC236}">
                  <a16:creationId xmlns:a16="http://schemas.microsoft.com/office/drawing/2014/main" id="{2CB20795-D547-4323-84B7-47CB09C17A5F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6694;p79">
              <a:extLst>
                <a:ext uri="{FF2B5EF4-FFF2-40B4-BE49-F238E27FC236}">
                  <a16:creationId xmlns:a16="http://schemas.microsoft.com/office/drawing/2014/main" id="{2837FD59-3112-49B3-BD42-0A3AE7A6E912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6695;p79">
              <a:extLst>
                <a:ext uri="{FF2B5EF4-FFF2-40B4-BE49-F238E27FC236}">
                  <a16:creationId xmlns:a16="http://schemas.microsoft.com/office/drawing/2014/main" id="{EE41918B-2205-4463-A20A-9B09A24DFBB2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6696;p79">
              <a:extLst>
                <a:ext uri="{FF2B5EF4-FFF2-40B4-BE49-F238E27FC236}">
                  <a16:creationId xmlns:a16="http://schemas.microsoft.com/office/drawing/2014/main" id="{CC819937-63C1-4AE3-B6CA-729582A2D66D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6697;p79">
              <a:extLst>
                <a:ext uri="{FF2B5EF4-FFF2-40B4-BE49-F238E27FC236}">
                  <a16:creationId xmlns:a16="http://schemas.microsoft.com/office/drawing/2014/main" id="{F5FAB571-1ACA-40B1-953E-F86EC858C09F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6698;p79">
              <a:extLst>
                <a:ext uri="{FF2B5EF4-FFF2-40B4-BE49-F238E27FC236}">
                  <a16:creationId xmlns:a16="http://schemas.microsoft.com/office/drawing/2014/main" id="{79C3EAC4-47EB-491E-B15C-99FA128359FF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6699;p79">
              <a:extLst>
                <a:ext uri="{FF2B5EF4-FFF2-40B4-BE49-F238E27FC236}">
                  <a16:creationId xmlns:a16="http://schemas.microsoft.com/office/drawing/2014/main" id="{383513D9-3CDF-41E6-8FB1-9E3BE2ED2E18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6700;p79">
              <a:extLst>
                <a:ext uri="{FF2B5EF4-FFF2-40B4-BE49-F238E27FC236}">
                  <a16:creationId xmlns:a16="http://schemas.microsoft.com/office/drawing/2014/main" id="{E129685F-CC3D-4842-9CE2-FDD943D952EF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6701;p79">
              <a:extLst>
                <a:ext uri="{FF2B5EF4-FFF2-40B4-BE49-F238E27FC236}">
                  <a16:creationId xmlns:a16="http://schemas.microsoft.com/office/drawing/2014/main" id="{A17A9280-D248-432F-837A-1E375BF568CC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6702;p79">
              <a:extLst>
                <a:ext uri="{FF2B5EF4-FFF2-40B4-BE49-F238E27FC236}">
                  <a16:creationId xmlns:a16="http://schemas.microsoft.com/office/drawing/2014/main" id="{AB39219F-6FE5-4024-9A6E-34AD314D5DB5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6703;p79">
              <a:extLst>
                <a:ext uri="{FF2B5EF4-FFF2-40B4-BE49-F238E27FC236}">
                  <a16:creationId xmlns:a16="http://schemas.microsoft.com/office/drawing/2014/main" id="{6969AF22-42A2-4B31-9BB9-BBAC4115CA94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6704;p79">
              <a:extLst>
                <a:ext uri="{FF2B5EF4-FFF2-40B4-BE49-F238E27FC236}">
                  <a16:creationId xmlns:a16="http://schemas.microsoft.com/office/drawing/2014/main" id="{6EF73271-3149-4158-B0A3-63E8F8577730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6705;p79">
              <a:extLst>
                <a:ext uri="{FF2B5EF4-FFF2-40B4-BE49-F238E27FC236}">
                  <a16:creationId xmlns:a16="http://schemas.microsoft.com/office/drawing/2014/main" id="{DDBC1459-7992-4EC9-8518-9A2BE8F03A26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6706;p79">
              <a:extLst>
                <a:ext uri="{FF2B5EF4-FFF2-40B4-BE49-F238E27FC236}">
                  <a16:creationId xmlns:a16="http://schemas.microsoft.com/office/drawing/2014/main" id="{163A2895-7D76-43E9-980D-4D5C0F381AC0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6707;p79">
              <a:extLst>
                <a:ext uri="{FF2B5EF4-FFF2-40B4-BE49-F238E27FC236}">
                  <a16:creationId xmlns:a16="http://schemas.microsoft.com/office/drawing/2014/main" id="{6AD0E9DF-1DA4-4E13-8BAB-73A1EC7A8320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6708;p79">
              <a:extLst>
                <a:ext uri="{FF2B5EF4-FFF2-40B4-BE49-F238E27FC236}">
                  <a16:creationId xmlns:a16="http://schemas.microsoft.com/office/drawing/2014/main" id="{6F71BB74-7200-4E9A-A6D5-923963E9DAA0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6709;p79">
              <a:extLst>
                <a:ext uri="{FF2B5EF4-FFF2-40B4-BE49-F238E27FC236}">
                  <a16:creationId xmlns:a16="http://schemas.microsoft.com/office/drawing/2014/main" id="{1CCB5067-B2B4-43AB-955B-0FFA2DCEA4BA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6710;p79">
              <a:extLst>
                <a:ext uri="{FF2B5EF4-FFF2-40B4-BE49-F238E27FC236}">
                  <a16:creationId xmlns:a16="http://schemas.microsoft.com/office/drawing/2014/main" id="{396F2663-FC70-48C5-9379-E2B8B8CB416D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6711;p79">
              <a:extLst>
                <a:ext uri="{FF2B5EF4-FFF2-40B4-BE49-F238E27FC236}">
                  <a16:creationId xmlns:a16="http://schemas.microsoft.com/office/drawing/2014/main" id="{2DB76C4F-FD20-4DEA-AED3-69426C34F74B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6712;p79">
              <a:extLst>
                <a:ext uri="{FF2B5EF4-FFF2-40B4-BE49-F238E27FC236}">
                  <a16:creationId xmlns:a16="http://schemas.microsoft.com/office/drawing/2014/main" id="{6CA1B09A-F91C-42F0-A7D2-5E32508ED446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6713;p79">
              <a:extLst>
                <a:ext uri="{FF2B5EF4-FFF2-40B4-BE49-F238E27FC236}">
                  <a16:creationId xmlns:a16="http://schemas.microsoft.com/office/drawing/2014/main" id="{38BD0671-9B54-40DD-8D03-810A4B4ECC1B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6714;p79">
              <a:extLst>
                <a:ext uri="{FF2B5EF4-FFF2-40B4-BE49-F238E27FC236}">
                  <a16:creationId xmlns:a16="http://schemas.microsoft.com/office/drawing/2014/main" id="{1DA33D9C-D257-44D0-80C2-9A19C6BA88BD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6715;p79">
              <a:extLst>
                <a:ext uri="{FF2B5EF4-FFF2-40B4-BE49-F238E27FC236}">
                  <a16:creationId xmlns:a16="http://schemas.microsoft.com/office/drawing/2014/main" id="{A3915EE5-7158-40FB-B456-8FDCCEB2C5E3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6716;p79">
              <a:extLst>
                <a:ext uri="{FF2B5EF4-FFF2-40B4-BE49-F238E27FC236}">
                  <a16:creationId xmlns:a16="http://schemas.microsoft.com/office/drawing/2014/main" id="{A67FADD5-5E6A-4CBE-8FC4-34E566E19405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6717;p79">
              <a:extLst>
                <a:ext uri="{FF2B5EF4-FFF2-40B4-BE49-F238E27FC236}">
                  <a16:creationId xmlns:a16="http://schemas.microsoft.com/office/drawing/2014/main" id="{8D5DDFB7-B955-4DCB-AD96-A5ECA450CCA1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6718;p79">
              <a:extLst>
                <a:ext uri="{FF2B5EF4-FFF2-40B4-BE49-F238E27FC236}">
                  <a16:creationId xmlns:a16="http://schemas.microsoft.com/office/drawing/2014/main" id="{27411FBB-6BA3-408F-A9D6-295B130A6468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6719;p79">
              <a:extLst>
                <a:ext uri="{FF2B5EF4-FFF2-40B4-BE49-F238E27FC236}">
                  <a16:creationId xmlns:a16="http://schemas.microsoft.com/office/drawing/2014/main" id="{9DCB2385-44B5-4B2F-831E-785CC18C4575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6720;p79">
              <a:extLst>
                <a:ext uri="{FF2B5EF4-FFF2-40B4-BE49-F238E27FC236}">
                  <a16:creationId xmlns:a16="http://schemas.microsoft.com/office/drawing/2014/main" id="{B24DE1D0-EC3D-42DE-9B91-A1977B14610A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6721;p79">
              <a:extLst>
                <a:ext uri="{FF2B5EF4-FFF2-40B4-BE49-F238E27FC236}">
                  <a16:creationId xmlns:a16="http://schemas.microsoft.com/office/drawing/2014/main" id="{532F19E8-240B-459D-BA86-F79DC7442787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6722;p79">
              <a:extLst>
                <a:ext uri="{FF2B5EF4-FFF2-40B4-BE49-F238E27FC236}">
                  <a16:creationId xmlns:a16="http://schemas.microsoft.com/office/drawing/2014/main" id="{4E68A9A7-CDED-49EE-89ED-513C3153DE2D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6723;p79">
              <a:extLst>
                <a:ext uri="{FF2B5EF4-FFF2-40B4-BE49-F238E27FC236}">
                  <a16:creationId xmlns:a16="http://schemas.microsoft.com/office/drawing/2014/main" id="{A0617F72-B4B0-4683-9DE5-4A26C3BD9DDA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6724;p79">
              <a:extLst>
                <a:ext uri="{FF2B5EF4-FFF2-40B4-BE49-F238E27FC236}">
                  <a16:creationId xmlns:a16="http://schemas.microsoft.com/office/drawing/2014/main" id="{4358917B-E35E-4016-8FD9-8B5CC13C02B9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6725;p79">
              <a:extLst>
                <a:ext uri="{FF2B5EF4-FFF2-40B4-BE49-F238E27FC236}">
                  <a16:creationId xmlns:a16="http://schemas.microsoft.com/office/drawing/2014/main" id="{37E67E1A-A02E-41D2-91C9-02B85F8EDECD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6726;p79">
              <a:extLst>
                <a:ext uri="{FF2B5EF4-FFF2-40B4-BE49-F238E27FC236}">
                  <a16:creationId xmlns:a16="http://schemas.microsoft.com/office/drawing/2014/main" id="{DA2E128B-0CE3-4ADD-9D07-DBDE5E71B106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6727;p79">
              <a:extLst>
                <a:ext uri="{FF2B5EF4-FFF2-40B4-BE49-F238E27FC236}">
                  <a16:creationId xmlns:a16="http://schemas.microsoft.com/office/drawing/2014/main" id="{3A9F2E82-2072-4554-950D-014190CAD81A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6728;p79">
              <a:extLst>
                <a:ext uri="{FF2B5EF4-FFF2-40B4-BE49-F238E27FC236}">
                  <a16:creationId xmlns:a16="http://schemas.microsoft.com/office/drawing/2014/main" id="{99D87D80-253A-494E-AB25-728C632AAA1F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6729;p79">
              <a:extLst>
                <a:ext uri="{FF2B5EF4-FFF2-40B4-BE49-F238E27FC236}">
                  <a16:creationId xmlns:a16="http://schemas.microsoft.com/office/drawing/2014/main" id="{27613387-1C1B-4996-82C3-AB9AFB280788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6730;p79">
              <a:extLst>
                <a:ext uri="{FF2B5EF4-FFF2-40B4-BE49-F238E27FC236}">
                  <a16:creationId xmlns:a16="http://schemas.microsoft.com/office/drawing/2014/main" id="{AED8728C-F4E8-4F96-8AE4-FC82B89CEB67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6731;p79">
              <a:extLst>
                <a:ext uri="{FF2B5EF4-FFF2-40B4-BE49-F238E27FC236}">
                  <a16:creationId xmlns:a16="http://schemas.microsoft.com/office/drawing/2014/main" id="{2A88B66E-F84A-4BD9-ABCD-9975D7659E9B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6732;p79">
              <a:extLst>
                <a:ext uri="{FF2B5EF4-FFF2-40B4-BE49-F238E27FC236}">
                  <a16:creationId xmlns:a16="http://schemas.microsoft.com/office/drawing/2014/main" id="{04BF6A4E-0C43-4FAC-A53B-F491001A3E7A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6733;p79">
              <a:extLst>
                <a:ext uri="{FF2B5EF4-FFF2-40B4-BE49-F238E27FC236}">
                  <a16:creationId xmlns:a16="http://schemas.microsoft.com/office/drawing/2014/main" id="{6A507A34-9B0F-4771-8FCA-4B2C0DF7666A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6734;p79">
              <a:extLst>
                <a:ext uri="{FF2B5EF4-FFF2-40B4-BE49-F238E27FC236}">
                  <a16:creationId xmlns:a16="http://schemas.microsoft.com/office/drawing/2014/main" id="{556F55CB-59F7-404D-9896-E9714E85EFA6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6735;p79">
              <a:extLst>
                <a:ext uri="{FF2B5EF4-FFF2-40B4-BE49-F238E27FC236}">
                  <a16:creationId xmlns:a16="http://schemas.microsoft.com/office/drawing/2014/main" id="{9F6CD80E-AC21-4AF6-97E7-C9C6003B09EA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6736;p79">
              <a:extLst>
                <a:ext uri="{FF2B5EF4-FFF2-40B4-BE49-F238E27FC236}">
                  <a16:creationId xmlns:a16="http://schemas.microsoft.com/office/drawing/2014/main" id="{57EEAE81-8738-411A-9A39-2D6D947CB7DE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6737;p79">
              <a:extLst>
                <a:ext uri="{FF2B5EF4-FFF2-40B4-BE49-F238E27FC236}">
                  <a16:creationId xmlns:a16="http://schemas.microsoft.com/office/drawing/2014/main" id="{D3B1020B-7AB5-469C-A6AE-2142FDC94408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6738;p79">
              <a:extLst>
                <a:ext uri="{FF2B5EF4-FFF2-40B4-BE49-F238E27FC236}">
                  <a16:creationId xmlns:a16="http://schemas.microsoft.com/office/drawing/2014/main" id="{3E4BDCD5-97A6-44F3-90FA-C8D0B3828741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6739;p79">
              <a:extLst>
                <a:ext uri="{FF2B5EF4-FFF2-40B4-BE49-F238E27FC236}">
                  <a16:creationId xmlns:a16="http://schemas.microsoft.com/office/drawing/2014/main" id="{FD727257-A952-430B-8125-A45A64072CD3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6740;p79">
              <a:extLst>
                <a:ext uri="{FF2B5EF4-FFF2-40B4-BE49-F238E27FC236}">
                  <a16:creationId xmlns:a16="http://schemas.microsoft.com/office/drawing/2014/main" id="{14897658-0926-4111-920A-45386A4B4417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6741;p79">
              <a:extLst>
                <a:ext uri="{FF2B5EF4-FFF2-40B4-BE49-F238E27FC236}">
                  <a16:creationId xmlns:a16="http://schemas.microsoft.com/office/drawing/2014/main" id="{0E073F57-F29A-4A1A-9980-4BF3825470B7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6742;p79">
              <a:extLst>
                <a:ext uri="{FF2B5EF4-FFF2-40B4-BE49-F238E27FC236}">
                  <a16:creationId xmlns:a16="http://schemas.microsoft.com/office/drawing/2014/main" id="{47DA191A-A9FC-44B6-921B-E8CA1BF252FA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6743;p79">
              <a:extLst>
                <a:ext uri="{FF2B5EF4-FFF2-40B4-BE49-F238E27FC236}">
                  <a16:creationId xmlns:a16="http://schemas.microsoft.com/office/drawing/2014/main" id="{34247B7B-1155-4E0E-9AC6-3AB87F6643BF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6744;p79">
              <a:extLst>
                <a:ext uri="{FF2B5EF4-FFF2-40B4-BE49-F238E27FC236}">
                  <a16:creationId xmlns:a16="http://schemas.microsoft.com/office/drawing/2014/main" id="{A81D829C-371B-4580-8769-67FBACA7AFDA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6745;p79">
              <a:extLst>
                <a:ext uri="{FF2B5EF4-FFF2-40B4-BE49-F238E27FC236}">
                  <a16:creationId xmlns:a16="http://schemas.microsoft.com/office/drawing/2014/main" id="{21160327-AD74-48FE-A471-62C49B446DF4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6746;p79">
              <a:extLst>
                <a:ext uri="{FF2B5EF4-FFF2-40B4-BE49-F238E27FC236}">
                  <a16:creationId xmlns:a16="http://schemas.microsoft.com/office/drawing/2014/main" id="{C336ECDB-15D3-485B-B094-F692D0F40B89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6747;p79">
              <a:extLst>
                <a:ext uri="{FF2B5EF4-FFF2-40B4-BE49-F238E27FC236}">
                  <a16:creationId xmlns:a16="http://schemas.microsoft.com/office/drawing/2014/main" id="{F69DB7FC-93F2-48A8-92C4-7D0531EBD260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6748;p79">
              <a:extLst>
                <a:ext uri="{FF2B5EF4-FFF2-40B4-BE49-F238E27FC236}">
                  <a16:creationId xmlns:a16="http://schemas.microsoft.com/office/drawing/2014/main" id="{E0D584B4-2C06-4699-9898-5EA4C903C519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6749;p79">
              <a:extLst>
                <a:ext uri="{FF2B5EF4-FFF2-40B4-BE49-F238E27FC236}">
                  <a16:creationId xmlns:a16="http://schemas.microsoft.com/office/drawing/2014/main" id="{75DE0649-1BE5-48AF-8F25-6AE4687FFE79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6750;p79">
              <a:extLst>
                <a:ext uri="{FF2B5EF4-FFF2-40B4-BE49-F238E27FC236}">
                  <a16:creationId xmlns:a16="http://schemas.microsoft.com/office/drawing/2014/main" id="{41B897F7-899E-45B8-80FC-9CA6687894C6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6751;p79">
              <a:extLst>
                <a:ext uri="{FF2B5EF4-FFF2-40B4-BE49-F238E27FC236}">
                  <a16:creationId xmlns:a16="http://schemas.microsoft.com/office/drawing/2014/main" id="{B8ADFB38-BBE0-4E12-B89A-6B8D2526B7EA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6752;p79">
              <a:extLst>
                <a:ext uri="{FF2B5EF4-FFF2-40B4-BE49-F238E27FC236}">
                  <a16:creationId xmlns:a16="http://schemas.microsoft.com/office/drawing/2014/main" id="{F9E136B6-AAE5-410E-B1E2-D9B18F2524C5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6753;p79">
              <a:extLst>
                <a:ext uri="{FF2B5EF4-FFF2-40B4-BE49-F238E27FC236}">
                  <a16:creationId xmlns:a16="http://schemas.microsoft.com/office/drawing/2014/main" id="{B308968F-C21B-4D11-8211-20CA79AAD208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6754;p79">
              <a:extLst>
                <a:ext uri="{FF2B5EF4-FFF2-40B4-BE49-F238E27FC236}">
                  <a16:creationId xmlns:a16="http://schemas.microsoft.com/office/drawing/2014/main" id="{B947D38D-FE3E-4E60-A191-2BFD1B2406A0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6755;p79">
              <a:extLst>
                <a:ext uri="{FF2B5EF4-FFF2-40B4-BE49-F238E27FC236}">
                  <a16:creationId xmlns:a16="http://schemas.microsoft.com/office/drawing/2014/main" id="{BA56E427-0931-4083-BEFA-1FE22E56EC75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6756;p79">
              <a:extLst>
                <a:ext uri="{FF2B5EF4-FFF2-40B4-BE49-F238E27FC236}">
                  <a16:creationId xmlns:a16="http://schemas.microsoft.com/office/drawing/2014/main" id="{4C86F572-0192-439D-8D3C-075577AA7F34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6757;p79">
              <a:extLst>
                <a:ext uri="{FF2B5EF4-FFF2-40B4-BE49-F238E27FC236}">
                  <a16:creationId xmlns:a16="http://schemas.microsoft.com/office/drawing/2014/main" id="{70A790A1-5EA8-4B2F-8E89-875BF3C2A3FE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6758;p79">
              <a:extLst>
                <a:ext uri="{FF2B5EF4-FFF2-40B4-BE49-F238E27FC236}">
                  <a16:creationId xmlns:a16="http://schemas.microsoft.com/office/drawing/2014/main" id="{4F72A7F1-857C-440D-866D-60C5F9419826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6759;p79">
              <a:extLst>
                <a:ext uri="{FF2B5EF4-FFF2-40B4-BE49-F238E27FC236}">
                  <a16:creationId xmlns:a16="http://schemas.microsoft.com/office/drawing/2014/main" id="{54841C90-1716-4364-A617-A18706C7554D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6760;p79">
              <a:extLst>
                <a:ext uri="{FF2B5EF4-FFF2-40B4-BE49-F238E27FC236}">
                  <a16:creationId xmlns:a16="http://schemas.microsoft.com/office/drawing/2014/main" id="{13B7B5C7-F316-461A-9171-11F03EBCF262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6761;p79">
              <a:extLst>
                <a:ext uri="{FF2B5EF4-FFF2-40B4-BE49-F238E27FC236}">
                  <a16:creationId xmlns:a16="http://schemas.microsoft.com/office/drawing/2014/main" id="{6AD8CA16-50C5-46B7-84EA-782C80DB384A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6762;p79">
              <a:extLst>
                <a:ext uri="{FF2B5EF4-FFF2-40B4-BE49-F238E27FC236}">
                  <a16:creationId xmlns:a16="http://schemas.microsoft.com/office/drawing/2014/main" id="{9A4C77F4-85BE-4350-A943-3A5798B9D1A3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6763;p79">
              <a:extLst>
                <a:ext uri="{FF2B5EF4-FFF2-40B4-BE49-F238E27FC236}">
                  <a16:creationId xmlns:a16="http://schemas.microsoft.com/office/drawing/2014/main" id="{7CDD0290-5521-4CB2-949D-A12477C4B107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6764;p79">
              <a:extLst>
                <a:ext uri="{FF2B5EF4-FFF2-40B4-BE49-F238E27FC236}">
                  <a16:creationId xmlns:a16="http://schemas.microsoft.com/office/drawing/2014/main" id="{06D09D5A-E7A1-40BC-8032-F2A89F89C2CA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6765;p79">
              <a:extLst>
                <a:ext uri="{FF2B5EF4-FFF2-40B4-BE49-F238E27FC236}">
                  <a16:creationId xmlns:a16="http://schemas.microsoft.com/office/drawing/2014/main" id="{59D01AB2-9DD8-4104-A961-09B57001C83C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6766;p79">
              <a:extLst>
                <a:ext uri="{FF2B5EF4-FFF2-40B4-BE49-F238E27FC236}">
                  <a16:creationId xmlns:a16="http://schemas.microsoft.com/office/drawing/2014/main" id="{C1C72FCF-9A39-4403-8B66-B9EC07F4988E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6767;p79">
              <a:extLst>
                <a:ext uri="{FF2B5EF4-FFF2-40B4-BE49-F238E27FC236}">
                  <a16:creationId xmlns:a16="http://schemas.microsoft.com/office/drawing/2014/main" id="{DDE94513-D113-42AF-88A5-CBE83654FB9B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6768;p79">
              <a:extLst>
                <a:ext uri="{FF2B5EF4-FFF2-40B4-BE49-F238E27FC236}">
                  <a16:creationId xmlns:a16="http://schemas.microsoft.com/office/drawing/2014/main" id="{CD43FDA3-5F41-4ED5-915B-F0FCB43AC06A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6769;p79">
              <a:extLst>
                <a:ext uri="{FF2B5EF4-FFF2-40B4-BE49-F238E27FC236}">
                  <a16:creationId xmlns:a16="http://schemas.microsoft.com/office/drawing/2014/main" id="{EB2EBA26-E596-467D-A891-A74EAAE70A6E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6770;p79">
              <a:extLst>
                <a:ext uri="{FF2B5EF4-FFF2-40B4-BE49-F238E27FC236}">
                  <a16:creationId xmlns:a16="http://schemas.microsoft.com/office/drawing/2014/main" id="{DA40093F-A057-4F65-B07B-2CEB7556F597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6771;p79">
              <a:extLst>
                <a:ext uri="{FF2B5EF4-FFF2-40B4-BE49-F238E27FC236}">
                  <a16:creationId xmlns:a16="http://schemas.microsoft.com/office/drawing/2014/main" id="{16950054-17D5-493A-A5B3-903A4ADCC74D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6772;p79">
              <a:extLst>
                <a:ext uri="{FF2B5EF4-FFF2-40B4-BE49-F238E27FC236}">
                  <a16:creationId xmlns:a16="http://schemas.microsoft.com/office/drawing/2014/main" id="{FD7C18F2-5BE1-4675-854D-6B09DB156F96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6773;p79">
              <a:extLst>
                <a:ext uri="{FF2B5EF4-FFF2-40B4-BE49-F238E27FC236}">
                  <a16:creationId xmlns:a16="http://schemas.microsoft.com/office/drawing/2014/main" id="{5DB54A43-7C8D-40C2-8AFF-315A6B95C66B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6774;p79">
              <a:extLst>
                <a:ext uri="{FF2B5EF4-FFF2-40B4-BE49-F238E27FC236}">
                  <a16:creationId xmlns:a16="http://schemas.microsoft.com/office/drawing/2014/main" id="{652F435B-D84B-4601-9007-9D68A09F4336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6775;p79">
              <a:extLst>
                <a:ext uri="{FF2B5EF4-FFF2-40B4-BE49-F238E27FC236}">
                  <a16:creationId xmlns:a16="http://schemas.microsoft.com/office/drawing/2014/main" id="{8B243CD3-729D-4580-A022-63D0B916D74A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6776;p79">
              <a:extLst>
                <a:ext uri="{FF2B5EF4-FFF2-40B4-BE49-F238E27FC236}">
                  <a16:creationId xmlns:a16="http://schemas.microsoft.com/office/drawing/2014/main" id="{FD7BA4D2-1930-4177-91DB-A7BFD4946A03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6777;p79">
              <a:extLst>
                <a:ext uri="{FF2B5EF4-FFF2-40B4-BE49-F238E27FC236}">
                  <a16:creationId xmlns:a16="http://schemas.microsoft.com/office/drawing/2014/main" id="{434BD647-C9A8-4602-AF4F-B4AFDC6D256B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6778;p79">
              <a:extLst>
                <a:ext uri="{FF2B5EF4-FFF2-40B4-BE49-F238E27FC236}">
                  <a16:creationId xmlns:a16="http://schemas.microsoft.com/office/drawing/2014/main" id="{EE919C4E-5C60-4E0A-A946-066BED419FB4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6779;p79">
              <a:extLst>
                <a:ext uri="{FF2B5EF4-FFF2-40B4-BE49-F238E27FC236}">
                  <a16:creationId xmlns:a16="http://schemas.microsoft.com/office/drawing/2014/main" id="{AAFEA745-8DEC-403C-8F7C-9E0C58A13D9A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분홍색 본문 레이아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2A0FC-0557-4524-BB44-B8B97B3AF9FD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94464812-0620-4E16-BAE8-0650774C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350" y="540398"/>
            <a:ext cx="10401300" cy="613281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0A3F60-71CA-49FF-AD45-4097E6561355}"/>
              </a:ext>
            </a:extLst>
          </p:cNvPr>
          <p:cNvSpPr/>
          <p:nvPr userDrawn="1"/>
        </p:nvSpPr>
        <p:spPr>
          <a:xfrm>
            <a:off x="927100" y="6143877"/>
            <a:ext cx="10401300" cy="154782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1" name="그룹 1640">
            <a:extLst>
              <a:ext uri="{FF2B5EF4-FFF2-40B4-BE49-F238E27FC236}">
                <a16:creationId xmlns:a16="http://schemas.microsoft.com/office/drawing/2014/main" id="{EB1787DA-8F57-41A7-A3BA-27EC22BAD902}"/>
              </a:ext>
            </a:extLst>
          </p:cNvPr>
          <p:cNvGrpSpPr/>
          <p:nvPr userDrawn="1"/>
        </p:nvGrpSpPr>
        <p:grpSpPr>
          <a:xfrm>
            <a:off x="927100" y="1343158"/>
            <a:ext cx="10401300" cy="266700"/>
            <a:chOff x="927100" y="5199062"/>
            <a:chExt cx="10401300" cy="266700"/>
          </a:xfrm>
        </p:grpSpPr>
        <p:sp>
          <p:nvSpPr>
            <p:cNvPr id="1642" name="직사각형 1641">
              <a:extLst>
                <a:ext uri="{FF2B5EF4-FFF2-40B4-BE49-F238E27FC236}">
                  <a16:creationId xmlns:a16="http://schemas.microsoft.com/office/drawing/2014/main" id="{96633E3F-AB8F-48D1-8211-6778B2CB6861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3" name="직사각형 1642">
              <a:extLst>
                <a:ext uri="{FF2B5EF4-FFF2-40B4-BE49-F238E27FC236}">
                  <a16:creationId xmlns:a16="http://schemas.microsoft.com/office/drawing/2014/main" id="{C31B5A72-3006-4654-9D2F-64A4E3F44987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4" name="직사각형 1643">
              <a:extLst>
                <a:ext uri="{FF2B5EF4-FFF2-40B4-BE49-F238E27FC236}">
                  <a16:creationId xmlns:a16="http://schemas.microsoft.com/office/drawing/2014/main" id="{CA11D814-8775-4664-B94D-6A0A2BC03A41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5" name="직사각형 1644">
              <a:extLst>
                <a:ext uri="{FF2B5EF4-FFF2-40B4-BE49-F238E27FC236}">
                  <a16:creationId xmlns:a16="http://schemas.microsoft.com/office/drawing/2014/main" id="{2976A6A6-9811-4987-9699-3627C91CF195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6" name="직사각형 1645">
              <a:extLst>
                <a:ext uri="{FF2B5EF4-FFF2-40B4-BE49-F238E27FC236}">
                  <a16:creationId xmlns:a16="http://schemas.microsoft.com/office/drawing/2014/main" id="{6CA4FB1C-8F0A-48F9-8C7D-97D88113445C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7" name="직사각형 1646">
              <a:extLst>
                <a:ext uri="{FF2B5EF4-FFF2-40B4-BE49-F238E27FC236}">
                  <a16:creationId xmlns:a16="http://schemas.microsoft.com/office/drawing/2014/main" id="{35C2F0FC-3980-4C2C-A2F3-8EC3CD701FCD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8" name="직사각형 1647">
              <a:extLst>
                <a:ext uri="{FF2B5EF4-FFF2-40B4-BE49-F238E27FC236}">
                  <a16:creationId xmlns:a16="http://schemas.microsoft.com/office/drawing/2014/main" id="{2A345F70-F0D5-4F89-B240-EF1A88A4868C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9" name="직사각형 1648">
              <a:extLst>
                <a:ext uri="{FF2B5EF4-FFF2-40B4-BE49-F238E27FC236}">
                  <a16:creationId xmlns:a16="http://schemas.microsoft.com/office/drawing/2014/main" id="{84FF4646-898E-4718-8C73-A422ED28FFCB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0" name="직사각형 1649">
              <a:extLst>
                <a:ext uri="{FF2B5EF4-FFF2-40B4-BE49-F238E27FC236}">
                  <a16:creationId xmlns:a16="http://schemas.microsoft.com/office/drawing/2014/main" id="{4947FB5C-4CFE-4D5B-9916-6099809CA2AD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1" name="직사각형 1650">
              <a:extLst>
                <a:ext uri="{FF2B5EF4-FFF2-40B4-BE49-F238E27FC236}">
                  <a16:creationId xmlns:a16="http://schemas.microsoft.com/office/drawing/2014/main" id="{95168C4B-CB8E-43AF-9549-AACD9939CC54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2" name="직사각형 1651">
              <a:extLst>
                <a:ext uri="{FF2B5EF4-FFF2-40B4-BE49-F238E27FC236}">
                  <a16:creationId xmlns:a16="http://schemas.microsoft.com/office/drawing/2014/main" id="{26031734-AAFF-4AB0-8190-B476CC9ADE83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3" name="직사각형 1652">
              <a:extLst>
                <a:ext uri="{FF2B5EF4-FFF2-40B4-BE49-F238E27FC236}">
                  <a16:creationId xmlns:a16="http://schemas.microsoft.com/office/drawing/2014/main" id="{24774D44-5565-467B-9514-711BDF2FC05C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4" name="직사각형 1653">
              <a:extLst>
                <a:ext uri="{FF2B5EF4-FFF2-40B4-BE49-F238E27FC236}">
                  <a16:creationId xmlns:a16="http://schemas.microsoft.com/office/drawing/2014/main" id="{7E398018-E310-48FA-A8C0-7BDE157107DB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5" name="직사각형 1654">
              <a:extLst>
                <a:ext uri="{FF2B5EF4-FFF2-40B4-BE49-F238E27FC236}">
                  <a16:creationId xmlns:a16="http://schemas.microsoft.com/office/drawing/2014/main" id="{F6EA31B5-1502-4733-9123-13F2C74F5109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6" name="직사각형 1655">
              <a:extLst>
                <a:ext uri="{FF2B5EF4-FFF2-40B4-BE49-F238E27FC236}">
                  <a16:creationId xmlns:a16="http://schemas.microsoft.com/office/drawing/2014/main" id="{960FA652-CAA5-4E90-9FB9-04B0488B3B78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7" name="직사각형 1656">
              <a:extLst>
                <a:ext uri="{FF2B5EF4-FFF2-40B4-BE49-F238E27FC236}">
                  <a16:creationId xmlns:a16="http://schemas.microsoft.com/office/drawing/2014/main" id="{003369F4-D0AF-4F84-8EA6-3D671E3CB46C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8" name="직사각형 1657">
              <a:extLst>
                <a:ext uri="{FF2B5EF4-FFF2-40B4-BE49-F238E27FC236}">
                  <a16:creationId xmlns:a16="http://schemas.microsoft.com/office/drawing/2014/main" id="{DD8DE4CC-34B8-44BF-B5A0-8E281EC6B2DA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9" name="직사각형 1658">
              <a:extLst>
                <a:ext uri="{FF2B5EF4-FFF2-40B4-BE49-F238E27FC236}">
                  <a16:creationId xmlns:a16="http://schemas.microsoft.com/office/drawing/2014/main" id="{6F52060E-30F9-43B6-AA96-74F1CCF4F19C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0" name="직사각형 1659">
              <a:extLst>
                <a:ext uri="{FF2B5EF4-FFF2-40B4-BE49-F238E27FC236}">
                  <a16:creationId xmlns:a16="http://schemas.microsoft.com/office/drawing/2014/main" id="{FE24F457-AEBD-44B0-AB46-51197C082D94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1" name="직사각형 1660">
              <a:extLst>
                <a:ext uri="{FF2B5EF4-FFF2-40B4-BE49-F238E27FC236}">
                  <a16:creationId xmlns:a16="http://schemas.microsoft.com/office/drawing/2014/main" id="{6D49C3C7-0E11-4AAE-81E6-2530D10F2015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2" name="그룹 1661">
            <a:extLst>
              <a:ext uri="{FF2B5EF4-FFF2-40B4-BE49-F238E27FC236}">
                <a16:creationId xmlns:a16="http://schemas.microsoft.com/office/drawing/2014/main" id="{B4A7442D-4E31-44B6-B8C6-B147D9790272}"/>
              </a:ext>
            </a:extLst>
          </p:cNvPr>
          <p:cNvGrpSpPr/>
          <p:nvPr userDrawn="1"/>
        </p:nvGrpSpPr>
        <p:grpSpPr>
          <a:xfrm>
            <a:off x="927100" y="5706641"/>
            <a:ext cx="10401300" cy="266700"/>
            <a:chOff x="927100" y="5199062"/>
            <a:chExt cx="10401300" cy="266700"/>
          </a:xfrm>
        </p:grpSpPr>
        <p:sp>
          <p:nvSpPr>
            <p:cNvPr id="1663" name="직사각형 1662">
              <a:extLst>
                <a:ext uri="{FF2B5EF4-FFF2-40B4-BE49-F238E27FC236}">
                  <a16:creationId xmlns:a16="http://schemas.microsoft.com/office/drawing/2014/main" id="{6CF6BBC1-5FD2-4096-B580-117D857C9C75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4" name="직사각형 1663">
              <a:extLst>
                <a:ext uri="{FF2B5EF4-FFF2-40B4-BE49-F238E27FC236}">
                  <a16:creationId xmlns:a16="http://schemas.microsoft.com/office/drawing/2014/main" id="{947DF9D4-90D5-4502-A9D1-969BC8550903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5" name="직사각형 1664">
              <a:extLst>
                <a:ext uri="{FF2B5EF4-FFF2-40B4-BE49-F238E27FC236}">
                  <a16:creationId xmlns:a16="http://schemas.microsoft.com/office/drawing/2014/main" id="{6A2B9E15-077E-4704-969A-8A0FEF9E328A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6" name="직사각형 1665">
              <a:extLst>
                <a:ext uri="{FF2B5EF4-FFF2-40B4-BE49-F238E27FC236}">
                  <a16:creationId xmlns:a16="http://schemas.microsoft.com/office/drawing/2014/main" id="{67B6692C-FF96-42D2-9151-E13EBDD618F4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7" name="직사각형 1666">
              <a:extLst>
                <a:ext uri="{FF2B5EF4-FFF2-40B4-BE49-F238E27FC236}">
                  <a16:creationId xmlns:a16="http://schemas.microsoft.com/office/drawing/2014/main" id="{8236E273-24FF-4AF1-B081-7C83AB2A4AE1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8" name="직사각형 1667">
              <a:extLst>
                <a:ext uri="{FF2B5EF4-FFF2-40B4-BE49-F238E27FC236}">
                  <a16:creationId xmlns:a16="http://schemas.microsoft.com/office/drawing/2014/main" id="{328B3047-F0C0-41A0-9949-5793DB2FB0B4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9" name="직사각형 1668">
              <a:extLst>
                <a:ext uri="{FF2B5EF4-FFF2-40B4-BE49-F238E27FC236}">
                  <a16:creationId xmlns:a16="http://schemas.microsoft.com/office/drawing/2014/main" id="{3988D868-0D44-4CE6-A49C-0DAB0D343FFA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0" name="직사각형 1669">
              <a:extLst>
                <a:ext uri="{FF2B5EF4-FFF2-40B4-BE49-F238E27FC236}">
                  <a16:creationId xmlns:a16="http://schemas.microsoft.com/office/drawing/2014/main" id="{96DE9B41-8298-468C-AB73-50A1743E6333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1" name="직사각형 1670">
              <a:extLst>
                <a:ext uri="{FF2B5EF4-FFF2-40B4-BE49-F238E27FC236}">
                  <a16:creationId xmlns:a16="http://schemas.microsoft.com/office/drawing/2014/main" id="{15DC5851-86CD-4D65-973A-9C1258736EA0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2" name="직사각형 1671">
              <a:extLst>
                <a:ext uri="{FF2B5EF4-FFF2-40B4-BE49-F238E27FC236}">
                  <a16:creationId xmlns:a16="http://schemas.microsoft.com/office/drawing/2014/main" id="{7C37CA90-4FDE-4A0B-8FD3-07A4EF828CB2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3" name="직사각형 1672">
              <a:extLst>
                <a:ext uri="{FF2B5EF4-FFF2-40B4-BE49-F238E27FC236}">
                  <a16:creationId xmlns:a16="http://schemas.microsoft.com/office/drawing/2014/main" id="{41D0976E-3B02-4C74-9201-A8903D98D261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4" name="직사각형 1673">
              <a:extLst>
                <a:ext uri="{FF2B5EF4-FFF2-40B4-BE49-F238E27FC236}">
                  <a16:creationId xmlns:a16="http://schemas.microsoft.com/office/drawing/2014/main" id="{3D5EE184-1DC8-41A1-85D5-1F3CD06E2547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4B5A46BD-F882-4946-B40D-140D85ED3949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6" name="직사각형 1675">
              <a:extLst>
                <a:ext uri="{FF2B5EF4-FFF2-40B4-BE49-F238E27FC236}">
                  <a16:creationId xmlns:a16="http://schemas.microsoft.com/office/drawing/2014/main" id="{6B6121D9-9ECC-4408-B797-9803A9B2F63F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7" name="직사각형 1676">
              <a:extLst>
                <a:ext uri="{FF2B5EF4-FFF2-40B4-BE49-F238E27FC236}">
                  <a16:creationId xmlns:a16="http://schemas.microsoft.com/office/drawing/2014/main" id="{0643A51C-146A-4D27-8805-EB4854A82F93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8" name="직사각형 1677">
              <a:extLst>
                <a:ext uri="{FF2B5EF4-FFF2-40B4-BE49-F238E27FC236}">
                  <a16:creationId xmlns:a16="http://schemas.microsoft.com/office/drawing/2014/main" id="{22C4A7F6-CC68-41A1-AC87-B24506D0460F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9" name="직사각형 1678">
              <a:extLst>
                <a:ext uri="{FF2B5EF4-FFF2-40B4-BE49-F238E27FC236}">
                  <a16:creationId xmlns:a16="http://schemas.microsoft.com/office/drawing/2014/main" id="{99CF2595-88F3-402F-A558-5A0784D2E7BA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0" name="직사각형 1679">
              <a:extLst>
                <a:ext uri="{FF2B5EF4-FFF2-40B4-BE49-F238E27FC236}">
                  <a16:creationId xmlns:a16="http://schemas.microsoft.com/office/drawing/2014/main" id="{E942967F-204A-41F1-B9AB-DF0E40C7230A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1" name="직사각형 1680">
              <a:extLst>
                <a:ext uri="{FF2B5EF4-FFF2-40B4-BE49-F238E27FC236}">
                  <a16:creationId xmlns:a16="http://schemas.microsoft.com/office/drawing/2014/main" id="{72BDD173-2160-404C-9545-004EF3B45440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2" name="직사각형 1681">
              <a:extLst>
                <a:ext uri="{FF2B5EF4-FFF2-40B4-BE49-F238E27FC236}">
                  <a16:creationId xmlns:a16="http://schemas.microsoft.com/office/drawing/2014/main" id="{8D0F2BE2-E08D-48DB-A6AE-0B8C10BBC8A0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83" name="Google Shape;2399;p66">
            <a:extLst>
              <a:ext uri="{FF2B5EF4-FFF2-40B4-BE49-F238E27FC236}">
                <a16:creationId xmlns:a16="http://schemas.microsoft.com/office/drawing/2014/main" id="{8B6DC0A2-C212-4850-8897-1A459EA2FE5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9150569"/>
              </p:ext>
            </p:extLst>
          </p:nvPr>
        </p:nvGraphicFramePr>
        <p:xfrm>
          <a:off x="895351" y="2373546"/>
          <a:ext cx="10401299" cy="25504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05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1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0" marR="91425" marT="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3D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0000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4" name="텍스트 개체 틀 10">
            <a:extLst>
              <a:ext uri="{FF2B5EF4-FFF2-40B4-BE49-F238E27FC236}">
                <a16:creationId xmlns:a16="http://schemas.microsoft.com/office/drawing/2014/main" id="{86116B0E-9705-4385-82B5-A009774099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350" y="3048001"/>
            <a:ext cx="300355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85" name="텍스트 개체 틀 10">
            <a:extLst>
              <a:ext uri="{FF2B5EF4-FFF2-40B4-BE49-F238E27FC236}">
                <a16:creationId xmlns:a16="http://schemas.microsoft.com/office/drawing/2014/main" id="{5AC47779-9055-464B-909A-826A045E0A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5350" y="3670874"/>
            <a:ext cx="300355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86" name="텍스트 개체 틀 10">
            <a:extLst>
              <a:ext uri="{FF2B5EF4-FFF2-40B4-BE49-F238E27FC236}">
                <a16:creationId xmlns:a16="http://schemas.microsoft.com/office/drawing/2014/main" id="{288AEC4A-DC07-40A4-9A20-FC6F4CF57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5350" y="4281336"/>
            <a:ext cx="300355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1" name="텍스트 개체 틀 10">
            <a:extLst>
              <a:ext uri="{FF2B5EF4-FFF2-40B4-BE49-F238E27FC236}">
                <a16:creationId xmlns:a16="http://schemas.microsoft.com/office/drawing/2014/main" id="{171BAA4C-4300-4E60-BC6B-AC463E7BE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6360" y="2391332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2" name="텍스트 개체 틀 10">
            <a:extLst>
              <a:ext uri="{FF2B5EF4-FFF2-40B4-BE49-F238E27FC236}">
                <a16:creationId xmlns:a16="http://schemas.microsoft.com/office/drawing/2014/main" id="{4915C398-E195-4B33-93F9-EAA1B41BA5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35650" y="2391332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3" name="텍스트 개체 틀 10">
            <a:extLst>
              <a:ext uri="{FF2B5EF4-FFF2-40B4-BE49-F238E27FC236}">
                <a16:creationId xmlns:a16="http://schemas.microsoft.com/office/drawing/2014/main" id="{60A6168E-9DA2-4A8E-B9D2-A630DCBDA7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74940" y="2391332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4" name="텍스트 개체 틀 10">
            <a:extLst>
              <a:ext uri="{FF2B5EF4-FFF2-40B4-BE49-F238E27FC236}">
                <a16:creationId xmlns:a16="http://schemas.microsoft.com/office/drawing/2014/main" id="{85F5F352-132B-4F31-925D-804B4BDB76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2640" y="2391332"/>
            <a:ext cx="1604009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5" name="텍스트 개체 틀 10">
            <a:extLst>
              <a:ext uri="{FF2B5EF4-FFF2-40B4-BE49-F238E27FC236}">
                <a16:creationId xmlns:a16="http://schemas.microsoft.com/office/drawing/2014/main" id="{0A3785F4-DA1F-4E0E-905E-CB10E51234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6360" y="3048959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6" name="텍스트 개체 틀 10">
            <a:extLst>
              <a:ext uri="{FF2B5EF4-FFF2-40B4-BE49-F238E27FC236}">
                <a16:creationId xmlns:a16="http://schemas.microsoft.com/office/drawing/2014/main" id="{CDE2F513-DB2A-4033-9192-A0D7A1713D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34697" y="3048959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7" name="텍스트 개체 틀 10">
            <a:extLst>
              <a:ext uri="{FF2B5EF4-FFF2-40B4-BE49-F238E27FC236}">
                <a16:creationId xmlns:a16="http://schemas.microsoft.com/office/drawing/2014/main" id="{80B52768-B668-410C-B1C3-5152D64878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54302" y="3048959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8" name="텍스트 개체 틀 10">
            <a:extLst>
              <a:ext uri="{FF2B5EF4-FFF2-40B4-BE49-F238E27FC236}">
                <a16:creationId xmlns:a16="http://schemas.microsoft.com/office/drawing/2014/main" id="{BD8AAAD3-6131-4D6C-BB56-63515F7E74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01847" y="3048959"/>
            <a:ext cx="1594802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699" name="텍스트 개체 틀 10">
            <a:extLst>
              <a:ext uri="{FF2B5EF4-FFF2-40B4-BE49-F238E27FC236}">
                <a16:creationId xmlns:a16="http://schemas.microsoft.com/office/drawing/2014/main" id="{CC5D124A-C8FA-4EB9-BBFF-9016E7801B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6360" y="3653443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0" name="텍스트 개체 틀 10">
            <a:extLst>
              <a:ext uri="{FF2B5EF4-FFF2-40B4-BE49-F238E27FC236}">
                <a16:creationId xmlns:a16="http://schemas.microsoft.com/office/drawing/2014/main" id="{2E5514F3-395E-4C1E-A733-7787EC3E0C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34697" y="3653443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1" name="텍스트 개체 틀 10">
            <a:extLst>
              <a:ext uri="{FF2B5EF4-FFF2-40B4-BE49-F238E27FC236}">
                <a16:creationId xmlns:a16="http://schemas.microsoft.com/office/drawing/2014/main" id="{71DD9A39-4C39-4084-8D0A-08CF4E842A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54302" y="3653443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2" name="텍스트 개체 틀 10">
            <a:extLst>
              <a:ext uri="{FF2B5EF4-FFF2-40B4-BE49-F238E27FC236}">
                <a16:creationId xmlns:a16="http://schemas.microsoft.com/office/drawing/2014/main" id="{CCD08102-2C02-4300-981B-D4099AA5313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01847" y="3653443"/>
            <a:ext cx="1594802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3" name="텍스트 개체 틀 10">
            <a:extLst>
              <a:ext uri="{FF2B5EF4-FFF2-40B4-BE49-F238E27FC236}">
                <a16:creationId xmlns:a16="http://schemas.microsoft.com/office/drawing/2014/main" id="{8567DF59-0347-44D9-B96B-E7A6B4799B1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6360" y="4287435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4" name="텍스트 개체 틀 10">
            <a:extLst>
              <a:ext uri="{FF2B5EF4-FFF2-40B4-BE49-F238E27FC236}">
                <a16:creationId xmlns:a16="http://schemas.microsoft.com/office/drawing/2014/main" id="{A03C12C9-F9D3-4792-B429-9F81AAA55A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34697" y="4287435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5" name="텍스트 개체 틀 10">
            <a:extLst>
              <a:ext uri="{FF2B5EF4-FFF2-40B4-BE49-F238E27FC236}">
                <a16:creationId xmlns:a16="http://schemas.microsoft.com/office/drawing/2014/main" id="{106AF0A0-B873-401B-968D-8FC5E48FFC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4302" y="4287435"/>
            <a:ext cx="1917700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  <p:sp>
        <p:nvSpPr>
          <p:cNvPr id="1706" name="텍스트 개체 틀 10">
            <a:extLst>
              <a:ext uri="{FF2B5EF4-FFF2-40B4-BE49-F238E27FC236}">
                <a16:creationId xmlns:a16="http://schemas.microsoft.com/office/drawing/2014/main" id="{C886832E-EAF0-47FF-AA6E-60892AC6302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01847" y="4287435"/>
            <a:ext cx="1594802" cy="635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238930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분홍색 본문 레이아웃 원형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62" name="그룹 1661">
            <a:extLst>
              <a:ext uri="{FF2B5EF4-FFF2-40B4-BE49-F238E27FC236}">
                <a16:creationId xmlns:a16="http://schemas.microsoft.com/office/drawing/2014/main" id="{B4A7442D-4E31-44B6-B8C6-B147D9790272}"/>
              </a:ext>
            </a:extLst>
          </p:cNvPr>
          <p:cNvGrpSpPr/>
          <p:nvPr userDrawn="1"/>
        </p:nvGrpSpPr>
        <p:grpSpPr>
          <a:xfrm>
            <a:off x="927100" y="6087275"/>
            <a:ext cx="10401300" cy="266700"/>
            <a:chOff x="927100" y="5199062"/>
            <a:chExt cx="10401300" cy="266700"/>
          </a:xfrm>
        </p:grpSpPr>
        <p:sp>
          <p:nvSpPr>
            <p:cNvPr id="1663" name="직사각형 1662">
              <a:extLst>
                <a:ext uri="{FF2B5EF4-FFF2-40B4-BE49-F238E27FC236}">
                  <a16:creationId xmlns:a16="http://schemas.microsoft.com/office/drawing/2014/main" id="{6CF6BBC1-5FD2-4096-B580-117D857C9C75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4" name="직사각형 1663">
              <a:extLst>
                <a:ext uri="{FF2B5EF4-FFF2-40B4-BE49-F238E27FC236}">
                  <a16:creationId xmlns:a16="http://schemas.microsoft.com/office/drawing/2014/main" id="{947DF9D4-90D5-4502-A9D1-969BC8550903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5" name="직사각형 1664">
              <a:extLst>
                <a:ext uri="{FF2B5EF4-FFF2-40B4-BE49-F238E27FC236}">
                  <a16:creationId xmlns:a16="http://schemas.microsoft.com/office/drawing/2014/main" id="{6A2B9E15-077E-4704-969A-8A0FEF9E328A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6" name="직사각형 1665">
              <a:extLst>
                <a:ext uri="{FF2B5EF4-FFF2-40B4-BE49-F238E27FC236}">
                  <a16:creationId xmlns:a16="http://schemas.microsoft.com/office/drawing/2014/main" id="{67B6692C-FF96-42D2-9151-E13EBDD618F4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7" name="직사각형 1666">
              <a:extLst>
                <a:ext uri="{FF2B5EF4-FFF2-40B4-BE49-F238E27FC236}">
                  <a16:creationId xmlns:a16="http://schemas.microsoft.com/office/drawing/2014/main" id="{8236E273-24FF-4AF1-B081-7C83AB2A4AE1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8" name="직사각형 1667">
              <a:extLst>
                <a:ext uri="{FF2B5EF4-FFF2-40B4-BE49-F238E27FC236}">
                  <a16:creationId xmlns:a16="http://schemas.microsoft.com/office/drawing/2014/main" id="{328B3047-F0C0-41A0-9949-5793DB2FB0B4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9" name="직사각형 1668">
              <a:extLst>
                <a:ext uri="{FF2B5EF4-FFF2-40B4-BE49-F238E27FC236}">
                  <a16:creationId xmlns:a16="http://schemas.microsoft.com/office/drawing/2014/main" id="{3988D868-0D44-4CE6-A49C-0DAB0D343FFA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0" name="직사각형 1669">
              <a:extLst>
                <a:ext uri="{FF2B5EF4-FFF2-40B4-BE49-F238E27FC236}">
                  <a16:creationId xmlns:a16="http://schemas.microsoft.com/office/drawing/2014/main" id="{96DE9B41-8298-468C-AB73-50A1743E6333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1" name="직사각형 1670">
              <a:extLst>
                <a:ext uri="{FF2B5EF4-FFF2-40B4-BE49-F238E27FC236}">
                  <a16:creationId xmlns:a16="http://schemas.microsoft.com/office/drawing/2014/main" id="{15DC5851-86CD-4D65-973A-9C1258736EA0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2" name="직사각형 1671">
              <a:extLst>
                <a:ext uri="{FF2B5EF4-FFF2-40B4-BE49-F238E27FC236}">
                  <a16:creationId xmlns:a16="http://schemas.microsoft.com/office/drawing/2014/main" id="{7C37CA90-4FDE-4A0B-8FD3-07A4EF828CB2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3" name="직사각형 1672">
              <a:extLst>
                <a:ext uri="{FF2B5EF4-FFF2-40B4-BE49-F238E27FC236}">
                  <a16:creationId xmlns:a16="http://schemas.microsoft.com/office/drawing/2014/main" id="{41D0976E-3B02-4C74-9201-A8903D98D261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4" name="직사각형 1673">
              <a:extLst>
                <a:ext uri="{FF2B5EF4-FFF2-40B4-BE49-F238E27FC236}">
                  <a16:creationId xmlns:a16="http://schemas.microsoft.com/office/drawing/2014/main" id="{3D5EE184-1DC8-41A1-85D5-1F3CD06E2547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4B5A46BD-F882-4946-B40D-140D85ED3949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6" name="직사각형 1675">
              <a:extLst>
                <a:ext uri="{FF2B5EF4-FFF2-40B4-BE49-F238E27FC236}">
                  <a16:creationId xmlns:a16="http://schemas.microsoft.com/office/drawing/2014/main" id="{6B6121D9-9ECC-4408-B797-9803A9B2F63F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7" name="직사각형 1676">
              <a:extLst>
                <a:ext uri="{FF2B5EF4-FFF2-40B4-BE49-F238E27FC236}">
                  <a16:creationId xmlns:a16="http://schemas.microsoft.com/office/drawing/2014/main" id="{0643A51C-146A-4D27-8805-EB4854A82F93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8" name="직사각형 1677">
              <a:extLst>
                <a:ext uri="{FF2B5EF4-FFF2-40B4-BE49-F238E27FC236}">
                  <a16:creationId xmlns:a16="http://schemas.microsoft.com/office/drawing/2014/main" id="{22C4A7F6-CC68-41A1-AC87-B24506D0460F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9" name="직사각형 1678">
              <a:extLst>
                <a:ext uri="{FF2B5EF4-FFF2-40B4-BE49-F238E27FC236}">
                  <a16:creationId xmlns:a16="http://schemas.microsoft.com/office/drawing/2014/main" id="{99CF2595-88F3-402F-A558-5A0784D2E7BA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0" name="직사각형 1679">
              <a:extLst>
                <a:ext uri="{FF2B5EF4-FFF2-40B4-BE49-F238E27FC236}">
                  <a16:creationId xmlns:a16="http://schemas.microsoft.com/office/drawing/2014/main" id="{E942967F-204A-41F1-B9AB-DF0E40C7230A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1" name="직사각형 1680">
              <a:extLst>
                <a:ext uri="{FF2B5EF4-FFF2-40B4-BE49-F238E27FC236}">
                  <a16:creationId xmlns:a16="http://schemas.microsoft.com/office/drawing/2014/main" id="{72BDD173-2160-404C-9545-004EF3B45440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2" name="직사각형 1681">
              <a:extLst>
                <a:ext uri="{FF2B5EF4-FFF2-40B4-BE49-F238E27FC236}">
                  <a16:creationId xmlns:a16="http://schemas.microsoft.com/office/drawing/2014/main" id="{8D0F2BE2-E08D-48DB-A6AE-0B8C10BBC8A0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2A0FC-0557-4524-BB44-B8B97B3AF9FD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94464812-0620-4E16-BAE8-0650774C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350" y="540398"/>
            <a:ext cx="10401300" cy="613281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A005AC3-60F9-4755-B290-5A3438AF3976}"/>
              </a:ext>
            </a:extLst>
          </p:cNvPr>
          <p:cNvSpPr/>
          <p:nvPr userDrawn="1"/>
        </p:nvSpPr>
        <p:spPr>
          <a:xfrm>
            <a:off x="1781322" y="2538849"/>
            <a:ext cx="1726906" cy="1726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A2D9EE-6ACC-4ED1-9493-3CB803DE84C4}"/>
              </a:ext>
            </a:extLst>
          </p:cNvPr>
          <p:cNvSpPr/>
          <p:nvPr userDrawn="1"/>
        </p:nvSpPr>
        <p:spPr>
          <a:xfrm>
            <a:off x="5232547" y="2538849"/>
            <a:ext cx="1726906" cy="1726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1392326-203E-434F-86C2-259AC18C9D7A}"/>
              </a:ext>
            </a:extLst>
          </p:cNvPr>
          <p:cNvSpPr/>
          <p:nvPr userDrawn="1"/>
        </p:nvSpPr>
        <p:spPr>
          <a:xfrm>
            <a:off x="8683772" y="2538849"/>
            <a:ext cx="1726906" cy="1726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텍스트 개체 틀 10">
            <a:extLst>
              <a:ext uri="{FF2B5EF4-FFF2-40B4-BE49-F238E27FC236}">
                <a16:creationId xmlns:a16="http://schemas.microsoft.com/office/drawing/2014/main" id="{6369E5B6-C354-4F92-87DF-AB3468AA30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714" y="3639758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chemeClr val="tx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NN%</a:t>
            </a:r>
            <a:endParaRPr lang="ko-KR" altLang="en-US" dirty="0"/>
          </a:p>
        </p:txBody>
      </p:sp>
      <p:sp>
        <p:nvSpPr>
          <p:cNvPr id="83" name="텍스트 개체 틀 10">
            <a:extLst>
              <a:ext uri="{FF2B5EF4-FFF2-40B4-BE49-F238E27FC236}">
                <a16:creationId xmlns:a16="http://schemas.microsoft.com/office/drawing/2014/main" id="{38570794-3EBC-4CA6-9B67-52422DC48A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73714" y="1392244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 err="1"/>
              <a:t>차트소제목</a:t>
            </a:r>
            <a:endParaRPr lang="ko-KR" altLang="en-US" dirty="0"/>
          </a:p>
        </p:txBody>
      </p:sp>
      <p:sp>
        <p:nvSpPr>
          <p:cNvPr id="87" name="텍스트 개체 틀 10">
            <a:extLst>
              <a:ext uri="{FF2B5EF4-FFF2-40B4-BE49-F238E27FC236}">
                <a16:creationId xmlns:a16="http://schemas.microsoft.com/office/drawing/2014/main" id="{CEF2F6F4-796B-4C52-A370-73D0DCF7C7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5157" y="1392244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 err="1"/>
              <a:t>차트소제목</a:t>
            </a:r>
            <a:endParaRPr lang="ko-KR" altLang="en-US" dirty="0"/>
          </a:p>
        </p:txBody>
      </p:sp>
      <p:sp>
        <p:nvSpPr>
          <p:cNvPr id="88" name="텍스트 개체 틀 10">
            <a:extLst>
              <a:ext uri="{FF2B5EF4-FFF2-40B4-BE49-F238E27FC236}">
                <a16:creationId xmlns:a16="http://schemas.microsoft.com/office/drawing/2014/main" id="{D0AA12FF-AA74-4C96-97F3-099EAB4ED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6382" y="1392244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 err="1"/>
              <a:t>차트소제목</a:t>
            </a:r>
            <a:endParaRPr lang="ko-KR" altLang="en-US" dirty="0"/>
          </a:p>
        </p:txBody>
      </p:sp>
      <p:sp>
        <p:nvSpPr>
          <p:cNvPr id="89" name="텍스트 개체 틀 10">
            <a:extLst>
              <a:ext uri="{FF2B5EF4-FFF2-40B4-BE49-F238E27FC236}">
                <a16:creationId xmlns:a16="http://schemas.microsoft.com/office/drawing/2014/main" id="{3062B050-EE1B-4EF8-A602-D65400150E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15157" y="3639758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chemeClr val="tx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NN%</a:t>
            </a:r>
            <a:endParaRPr lang="ko-KR" altLang="en-US" dirty="0"/>
          </a:p>
        </p:txBody>
      </p:sp>
      <p:sp>
        <p:nvSpPr>
          <p:cNvPr id="90" name="텍스트 개체 틀 10">
            <a:extLst>
              <a:ext uri="{FF2B5EF4-FFF2-40B4-BE49-F238E27FC236}">
                <a16:creationId xmlns:a16="http://schemas.microsoft.com/office/drawing/2014/main" id="{26F57A7D-8F6C-476B-9844-0EC33B8C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6382" y="3639758"/>
            <a:ext cx="2361686" cy="51091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chemeClr val="tx1"/>
                </a:solidFill>
                <a:effectLst/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NN%</a:t>
            </a:r>
            <a:endParaRPr lang="ko-KR" altLang="en-US" dirty="0"/>
          </a:p>
        </p:txBody>
      </p:sp>
      <p:sp>
        <p:nvSpPr>
          <p:cNvPr id="91" name="텍스트 개체 틀 34">
            <a:extLst>
              <a:ext uri="{FF2B5EF4-FFF2-40B4-BE49-F238E27FC236}">
                <a16:creationId xmlns:a16="http://schemas.microsoft.com/office/drawing/2014/main" id="{1122B583-4921-4BFC-86A0-255212C700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33926" y="4901449"/>
            <a:ext cx="2727324" cy="77533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  <a:endParaRPr lang="en-US" altLang="ko-KR" dirty="0"/>
          </a:p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</a:p>
        </p:txBody>
      </p:sp>
      <p:sp>
        <p:nvSpPr>
          <p:cNvPr id="92" name="텍스트 개체 틀 34">
            <a:extLst>
              <a:ext uri="{FF2B5EF4-FFF2-40B4-BE49-F238E27FC236}">
                <a16:creationId xmlns:a16="http://schemas.microsoft.com/office/drawing/2014/main" id="{D2ED1F4C-ABB8-49FC-B8E2-058AC2641C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83563" y="4901449"/>
            <a:ext cx="2727324" cy="77533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  <a:endParaRPr lang="en-US" altLang="ko-KR" dirty="0"/>
          </a:p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</a:p>
        </p:txBody>
      </p:sp>
      <p:sp>
        <p:nvSpPr>
          <p:cNvPr id="93" name="텍스트 개체 틀 34">
            <a:extLst>
              <a:ext uri="{FF2B5EF4-FFF2-40B4-BE49-F238E27FC236}">
                <a16:creationId xmlns:a16="http://schemas.microsoft.com/office/drawing/2014/main" id="{61751ADD-DBB7-483D-B53F-3C53016BB5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84289" y="4901449"/>
            <a:ext cx="2727324" cy="77533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  <a:endParaRPr lang="en-US" altLang="ko-KR" dirty="0"/>
          </a:p>
          <a:p>
            <a:pPr>
              <a:lnSpc>
                <a:spcPct val="50000"/>
              </a:lnSpc>
            </a:pP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4194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C7B8F10-D0DD-46C3-8469-EB67ECC9751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66519D6-C349-4DF4-96B4-7D829D8481DD}"/>
                </a:ext>
              </a:extLst>
            </p:cNvPr>
            <p:cNvSpPr/>
            <p:nvPr userDrawn="1"/>
          </p:nvSpPr>
          <p:spPr>
            <a:xfrm>
              <a:off x="0" y="0"/>
              <a:ext cx="1741714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861DC12-0FAC-4310-A240-D66AC444621E}"/>
                </a:ext>
              </a:extLst>
            </p:cNvPr>
            <p:cNvSpPr/>
            <p:nvPr userDrawn="1"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55C0F76-B2E9-488D-B922-A581C5149700}"/>
                </a:ext>
              </a:extLst>
            </p:cNvPr>
            <p:cNvSpPr/>
            <p:nvPr userDrawn="1"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7E2B245-7701-4C3D-9FBF-E2C3702C5B73}"/>
                </a:ext>
              </a:extLst>
            </p:cNvPr>
            <p:cNvSpPr/>
            <p:nvPr userDrawn="1"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62E1772-2E15-4EEF-AEDE-BCAD8C340C1C}"/>
                </a:ext>
              </a:extLst>
            </p:cNvPr>
            <p:cNvSpPr/>
            <p:nvPr userDrawn="1"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EF48D3-301C-46DE-8C93-7FF3A9B682C9}"/>
                </a:ext>
              </a:extLst>
            </p:cNvPr>
            <p:cNvSpPr/>
            <p:nvPr userDrawn="1"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1162957-4FC0-412A-BF65-2A5A68C519C7}"/>
                </a:ext>
              </a:extLst>
            </p:cNvPr>
            <p:cNvSpPr/>
            <p:nvPr userDrawn="1"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623888"/>
            <a:ext cx="12192000" cy="561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6D1CE9-0A3A-463E-8A79-55F553D65115}"/>
              </a:ext>
            </a:extLst>
          </p:cNvPr>
          <p:cNvGrpSpPr/>
          <p:nvPr userDrawn="1"/>
        </p:nvGrpSpPr>
        <p:grpSpPr>
          <a:xfrm>
            <a:off x="927100" y="992188"/>
            <a:ext cx="10401300" cy="4873624"/>
            <a:chOff x="927100" y="858838"/>
            <a:chExt cx="10401300" cy="487362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2F17F9C-9569-4857-8299-F431F8F8E1C6}"/>
                </a:ext>
              </a:extLst>
            </p:cNvPr>
            <p:cNvGrpSpPr/>
            <p:nvPr userDrawn="1"/>
          </p:nvGrpSpPr>
          <p:grpSpPr>
            <a:xfrm>
              <a:off x="927100" y="5199062"/>
              <a:ext cx="10401300" cy="533400"/>
              <a:chOff x="927100" y="5199062"/>
              <a:chExt cx="10401300" cy="5334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5E1770C-757A-43AF-B004-A4DF63101610}"/>
                  </a:ext>
                </a:extLst>
              </p:cNvPr>
              <p:cNvSpPr/>
              <p:nvPr userDrawn="1"/>
            </p:nvSpPr>
            <p:spPr>
              <a:xfrm>
                <a:off x="927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7E41187-9BBE-4DA6-B335-B5B806370796}"/>
                  </a:ext>
                </a:extLst>
              </p:cNvPr>
              <p:cNvSpPr/>
              <p:nvPr userDrawn="1"/>
            </p:nvSpPr>
            <p:spPr>
              <a:xfrm>
                <a:off x="1193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F94B8C6-F2E2-4904-8988-E4516099F73E}"/>
                  </a:ext>
                </a:extLst>
              </p:cNvPr>
              <p:cNvSpPr/>
              <p:nvPr userDrawn="1"/>
            </p:nvSpPr>
            <p:spPr>
              <a:xfrm>
                <a:off x="1460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E4B8A02-15C0-4E78-AF80-04D99A3D3A9F}"/>
                  </a:ext>
                </a:extLst>
              </p:cNvPr>
              <p:cNvSpPr/>
              <p:nvPr userDrawn="1"/>
            </p:nvSpPr>
            <p:spPr>
              <a:xfrm>
                <a:off x="1727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CCF38FC-23DC-4B4D-987D-1A7AAB76AA02}"/>
                  </a:ext>
                </a:extLst>
              </p:cNvPr>
              <p:cNvSpPr/>
              <p:nvPr userDrawn="1"/>
            </p:nvSpPr>
            <p:spPr>
              <a:xfrm>
                <a:off x="1993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8B6CE04-33CD-4A55-8610-B2FA76439E80}"/>
                  </a:ext>
                </a:extLst>
              </p:cNvPr>
              <p:cNvSpPr/>
              <p:nvPr userDrawn="1"/>
            </p:nvSpPr>
            <p:spPr>
              <a:xfrm>
                <a:off x="2260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AD000E7-9B39-4A59-8014-FEF8B9461E80}"/>
                  </a:ext>
                </a:extLst>
              </p:cNvPr>
              <p:cNvSpPr/>
              <p:nvPr userDrawn="1"/>
            </p:nvSpPr>
            <p:spPr>
              <a:xfrm>
                <a:off x="2527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C17D4E-2615-4A27-AFB3-AB38BCCE2BAE}"/>
                  </a:ext>
                </a:extLst>
              </p:cNvPr>
              <p:cNvSpPr/>
              <p:nvPr userDrawn="1"/>
            </p:nvSpPr>
            <p:spPr>
              <a:xfrm>
                <a:off x="2794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6B0CB2E-A33E-49C8-B98F-FAF5A8861ED0}"/>
                  </a:ext>
                </a:extLst>
              </p:cNvPr>
              <p:cNvSpPr/>
              <p:nvPr userDrawn="1"/>
            </p:nvSpPr>
            <p:spPr>
              <a:xfrm>
                <a:off x="3060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96C33DF-7B8B-47DC-BC4E-4F1507A80BF9}"/>
                  </a:ext>
                </a:extLst>
              </p:cNvPr>
              <p:cNvSpPr/>
              <p:nvPr userDrawn="1"/>
            </p:nvSpPr>
            <p:spPr>
              <a:xfrm>
                <a:off x="3327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93A5DB-ECF6-4356-936E-98B48812C160}"/>
                  </a:ext>
                </a:extLst>
              </p:cNvPr>
              <p:cNvSpPr/>
              <p:nvPr userDrawn="1"/>
            </p:nvSpPr>
            <p:spPr>
              <a:xfrm>
                <a:off x="3594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4DA2203-7283-4998-A009-CE1C321B7358}"/>
                  </a:ext>
                </a:extLst>
              </p:cNvPr>
              <p:cNvSpPr/>
              <p:nvPr userDrawn="1"/>
            </p:nvSpPr>
            <p:spPr>
              <a:xfrm>
                <a:off x="3860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F9BA56E9-B397-4588-B422-AEF89B605618}"/>
                  </a:ext>
                </a:extLst>
              </p:cNvPr>
              <p:cNvSpPr/>
              <p:nvPr userDrawn="1"/>
            </p:nvSpPr>
            <p:spPr>
              <a:xfrm>
                <a:off x="4127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E10CFAE-088D-4D80-9948-F050FB52BE79}"/>
                  </a:ext>
                </a:extLst>
              </p:cNvPr>
              <p:cNvSpPr/>
              <p:nvPr userDrawn="1"/>
            </p:nvSpPr>
            <p:spPr>
              <a:xfrm>
                <a:off x="4394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EB3B607-88FA-49B5-8936-1770549245F2}"/>
                  </a:ext>
                </a:extLst>
              </p:cNvPr>
              <p:cNvSpPr/>
              <p:nvPr userDrawn="1"/>
            </p:nvSpPr>
            <p:spPr>
              <a:xfrm>
                <a:off x="4660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FE2B9560-E469-44E5-9115-8C374C603504}"/>
                  </a:ext>
                </a:extLst>
              </p:cNvPr>
              <p:cNvSpPr/>
              <p:nvPr userDrawn="1"/>
            </p:nvSpPr>
            <p:spPr>
              <a:xfrm>
                <a:off x="4927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F392C67-C19C-4154-9674-D31DB3AE0A2B}"/>
                  </a:ext>
                </a:extLst>
              </p:cNvPr>
              <p:cNvSpPr/>
              <p:nvPr userDrawn="1"/>
            </p:nvSpPr>
            <p:spPr>
              <a:xfrm>
                <a:off x="5194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A751530-D5C4-4B0D-A18D-D7C629AA498C}"/>
                  </a:ext>
                </a:extLst>
              </p:cNvPr>
              <p:cNvSpPr/>
              <p:nvPr userDrawn="1"/>
            </p:nvSpPr>
            <p:spPr>
              <a:xfrm>
                <a:off x="5461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2DE86E8-9902-4BA2-901D-CE125554F31F}"/>
                  </a:ext>
                </a:extLst>
              </p:cNvPr>
              <p:cNvSpPr/>
              <p:nvPr userDrawn="1"/>
            </p:nvSpPr>
            <p:spPr>
              <a:xfrm>
                <a:off x="5727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EFC7F18-F8F3-4503-8012-75F10F3EE3D9}"/>
                  </a:ext>
                </a:extLst>
              </p:cNvPr>
              <p:cNvSpPr/>
              <p:nvPr userDrawn="1"/>
            </p:nvSpPr>
            <p:spPr>
              <a:xfrm>
                <a:off x="5994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9FB2AC8-9DCD-49C1-AAB6-3C9400793BA3}"/>
                  </a:ext>
                </a:extLst>
              </p:cNvPr>
              <p:cNvSpPr/>
              <p:nvPr userDrawn="1"/>
            </p:nvSpPr>
            <p:spPr>
              <a:xfrm>
                <a:off x="6261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4EE8D75-2BB9-4A1D-9A31-CA7631EF1A0C}"/>
                  </a:ext>
                </a:extLst>
              </p:cNvPr>
              <p:cNvSpPr/>
              <p:nvPr userDrawn="1"/>
            </p:nvSpPr>
            <p:spPr>
              <a:xfrm>
                <a:off x="6527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5AC33C9-35BC-4300-8658-E6F2144D0820}"/>
                  </a:ext>
                </a:extLst>
              </p:cNvPr>
              <p:cNvSpPr/>
              <p:nvPr userDrawn="1"/>
            </p:nvSpPr>
            <p:spPr>
              <a:xfrm>
                <a:off x="6794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D9C555D8-2AB8-408C-A25B-77807B0B4135}"/>
                  </a:ext>
                </a:extLst>
              </p:cNvPr>
              <p:cNvSpPr/>
              <p:nvPr userDrawn="1"/>
            </p:nvSpPr>
            <p:spPr>
              <a:xfrm>
                <a:off x="7061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6D792D2-C8C8-4785-AB5D-ABBC4EE2728B}"/>
                  </a:ext>
                </a:extLst>
              </p:cNvPr>
              <p:cNvSpPr/>
              <p:nvPr userDrawn="1"/>
            </p:nvSpPr>
            <p:spPr>
              <a:xfrm>
                <a:off x="7327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04B6BD0-13C8-4F0E-A01C-388A1FF3D347}"/>
                  </a:ext>
                </a:extLst>
              </p:cNvPr>
              <p:cNvSpPr/>
              <p:nvPr userDrawn="1"/>
            </p:nvSpPr>
            <p:spPr>
              <a:xfrm>
                <a:off x="7594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D608F93E-7022-470A-9ECA-D0BB97DC1FC2}"/>
                  </a:ext>
                </a:extLst>
              </p:cNvPr>
              <p:cNvSpPr/>
              <p:nvPr userDrawn="1"/>
            </p:nvSpPr>
            <p:spPr>
              <a:xfrm>
                <a:off x="7861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9E8BDB6-0F2C-4371-8E4D-964660820FD8}"/>
                  </a:ext>
                </a:extLst>
              </p:cNvPr>
              <p:cNvSpPr/>
              <p:nvPr userDrawn="1"/>
            </p:nvSpPr>
            <p:spPr>
              <a:xfrm>
                <a:off x="8128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AB45570-8DF0-4009-A52F-0790E05F6F5E}"/>
                  </a:ext>
                </a:extLst>
              </p:cNvPr>
              <p:cNvSpPr/>
              <p:nvPr userDrawn="1"/>
            </p:nvSpPr>
            <p:spPr>
              <a:xfrm>
                <a:off x="8394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688FC26-7308-4B4D-A6BD-F977659C3F7E}"/>
                  </a:ext>
                </a:extLst>
              </p:cNvPr>
              <p:cNvSpPr/>
              <p:nvPr userDrawn="1"/>
            </p:nvSpPr>
            <p:spPr>
              <a:xfrm>
                <a:off x="8661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F6F53C2-E9AD-4AC0-9E57-0818B0B2DA22}"/>
                  </a:ext>
                </a:extLst>
              </p:cNvPr>
              <p:cNvSpPr/>
              <p:nvPr userDrawn="1"/>
            </p:nvSpPr>
            <p:spPr>
              <a:xfrm>
                <a:off x="8928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34C305-B194-43C7-99E6-521C167973FC}"/>
                  </a:ext>
                </a:extLst>
              </p:cNvPr>
              <p:cNvSpPr/>
              <p:nvPr userDrawn="1"/>
            </p:nvSpPr>
            <p:spPr>
              <a:xfrm>
                <a:off x="9194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91ED44D5-5CA4-41FA-934C-B2C15AB46C1D}"/>
                  </a:ext>
                </a:extLst>
              </p:cNvPr>
              <p:cNvSpPr/>
              <p:nvPr userDrawn="1"/>
            </p:nvSpPr>
            <p:spPr>
              <a:xfrm>
                <a:off x="9461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23F8CFB-7264-42AC-951F-6C0AFFD98353}"/>
                  </a:ext>
                </a:extLst>
              </p:cNvPr>
              <p:cNvSpPr/>
              <p:nvPr userDrawn="1"/>
            </p:nvSpPr>
            <p:spPr>
              <a:xfrm>
                <a:off x="9728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C9E84A-B00D-4BD2-B621-EE94E656CD8D}"/>
                  </a:ext>
                </a:extLst>
              </p:cNvPr>
              <p:cNvSpPr/>
              <p:nvPr userDrawn="1"/>
            </p:nvSpPr>
            <p:spPr>
              <a:xfrm>
                <a:off x="9994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68127BB-10BF-4DD7-B6F3-BE2014CC9E9E}"/>
                  </a:ext>
                </a:extLst>
              </p:cNvPr>
              <p:cNvSpPr/>
              <p:nvPr userDrawn="1"/>
            </p:nvSpPr>
            <p:spPr>
              <a:xfrm>
                <a:off x="10261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096CBAA-6BA7-4005-B5F5-7B31BA779341}"/>
                  </a:ext>
                </a:extLst>
              </p:cNvPr>
              <p:cNvSpPr/>
              <p:nvPr userDrawn="1"/>
            </p:nvSpPr>
            <p:spPr>
              <a:xfrm>
                <a:off x="10528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8A3716C-9292-43CB-A418-E2B2F8D57E18}"/>
                  </a:ext>
                </a:extLst>
              </p:cNvPr>
              <p:cNvSpPr/>
              <p:nvPr userDrawn="1"/>
            </p:nvSpPr>
            <p:spPr>
              <a:xfrm>
                <a:off x="10795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1D0B803-AD68-4070-9E88-3186D2891E19}"/>
                  </a:ext>
                </a:extLst>
              </p:cNvPr>
              <p:cNvSpPr/>
              <p:nvPr userDrawn="1"/>
            </p:nvSpPr>
            <p:spPr>
              <a:xfrm>
                <a:off x="11061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E4B4DE3-DDCF-4966-853B-6620289B9823}"/>
                </a:ext>
              </a:extLst>
            </p:cNvPr>
            <p:cNvGrpSpPr/>
            <p:nvPr userDrawn="1"/>
          </p:nvGrpSpPr>
          <p:grpSpPr>
            <a:xfrm flipV="1">
              <a:off x="927100" y="858838"/>
              <a:ext cx="10401300" cy="533400"/>
              <a:chOff x="927100" y="5199062"/>
              <a:chExt cx="10401300" cy="533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53DB7D3-C92E-4408-BD84-3231F2E4A3BB}"/>
                  </a:ext>
                </a:extLst>
              </p:cNvPr>
              <p:cNvSpPr/>
              <p:nvPr userDrawn="1"/>
            </p:nvSpPr>
            <p:spPr>
              <a:xfrm>
                <a:off x="927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18CA757-2A6C-4BCF-9AB1-B33A442CABB2}"/>
                  </a:ext>
                </a:extLst>
              </p:cNvPr>
              <p:cNvSpPr/>
              <p:nvPr userDrawn="1"/>
            </p:nvSpPr>
            <p:spPr>
              <a:xfrm>
                <a:off x="1193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C2DE472-49D6-4A61-9EF5-E0094E319E18}"/>
                  </a:ext>
                </a:extLst>
              </p:cNvPr>
              <p:cNvSpPr/>
              <p:nvPr userDrawn="1"/>
            </p:nvSpPr>
            <p:spPr>
              <a:xfrm>
                <a:off x="1460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8DD6AEB-0C67-4887-BD77-484A7C5EA79E}"/>
                  </a:ext>
                </a:extLst>
              </p:cNvPr>
              <p:cNvSpPr/>
              <p:nvPr userDrawn="1"/>
            </p:nvSpPr>
            <p:spPr>
              <a:xfrm>
                <a:off x="1727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F33B479-2ADF-46F6-BADB-CF13D4832A97}"/>
                  </a:ext>
                </a:extLst>
              </p:cNvPr>
              <p:cNvSpPr/>
              <p:nvPr userDrawn="1"/>
            </p:nvSpPr>
            <p:spPr>
              <a:xfrm>
                <a:off x="1993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18EAD44-780B-44E5-89B2-F63F450DCC74}"/>
                  </a:ext>
                </a:extLst>
              </p:cNvPr>
              <p:cNvSpPr/>
              <p:nvPr userDrawn="1"/>
            </p:nvSpPr>
            <p:spPr>
              <a:xfrm>
                <a:off x="2260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7252B3-7295-48B5-A127-3EB2D26A2E92}"/>
                  </a:ext>
                </a:extLst>
              </p:cNvPr>
              <p:cNvSpPr/>
              <p:nvPr userDrawn="1"/>
            </p:nvSpPr>
            <p:spPr>
              <a:xfrm>
                <a:off x="2527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277EE1-38B0-40F1-AFC3-087A51DD09C4}"/>
                  </a:ext>
                </a:extLst>
              </p:cNvPr>
              <p:cNvSpPr/>
              <p:nvPr userDrawn="1"/>
            </p:nvSpPr>
            <p:spPr>
              <a:xfrm>
                <a:off x="2794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FB003E7-62B9-42B0-9002-6A57D9D3AB72}"/>
                  </a:ext>
                </a:extLst>
              </p:cNvPr>
              <p:cNvSpPr/>
              <p:nvPr userDrawn="1"/>
            </p:nvSpPr>
            <p:spPr>
              <a:xfrm>
                <a:off x="3060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AE5D5C7-E1AB-4D30-B436-71B7BFF07BC2}"/>
                  </a:ext>
                </a:extLst>
              </p:cNvPr>
              <p:cNvSpPr/>
              <p:nvPr userDrawn="1"/>
            </p:nvSpPr>
            <p:spPr>
              <a:xfrm>
                <a:off x="3327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0A427A-F24E-4670-9B2B-64D7527C3456}"/>
                  </a:ext>
                </a:extLst>
              </p:cNvPr>
              <p:cNvSpPr/>
              <p:nvPr userDrawn="1"/>
            </p:nvSpPr>
            <p:spPr>
              <a:xfrm>
                <a:off x="3594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A267FDD-6841-4C79-BCEA-DB47DA5E0B66}"/>
                  </a:ext>
                </a:extLst>
              </p:cNvPr>
              <p:cNvSpPr/>
              <p:nvPr userDrawn="1"/>
            </p:nvSpPr>
            <p:spPr>
              <a:xfrm>
                <a:off x="3860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E466AA3-997F-41B2-8625-C9F7F60E2D51}"/>
                  </a:ext>
                </a:extLst>
              </p:cNvPr>
              <p:cNvSpPr/>
              <p:nvPr userDrawn="1"/>
            </p:nvSpPr>
            <p:spPr>
              <a:xfrm>
                <a:off x="4127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8EEDC6A-0E76-4101-A447-7BC5757E12C2}"/>
                  </a:ext>
                </a:extLst>
              </p:cNvPr>
              <p:cNvSpPr/>
              <p:nvPr userDrawn="1"/>
            </p:nvSpPr>
            <p:spPr>
              <a:xfrm>
                <a:off x="4394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E7C09E9-D37E-4852-BEEB-E04F0455337D}"/>
                  </a:ext>
                </a:extLst>
              </p:cNvPr>
              <p:cNvSpPr/>
              <p:nvPr userDrawn="1"/>
            </p:nvSpPr>
            <p:spPr>
              <a:xfrm>
                <a:off x="4660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44AE520-9219-4359-9703-9532D63E753C}"/>
                  </a:ext>
                </a:extLst>
              </p:cNvPr>
              <p:cNvSpPr/>
              <p:nvPr userDrawn="1"/>
            </p:nvSpPr>
            <p:spPr>
              <a:xfrm>
                <a:off x="4927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083CC05-5ECB-4F68-8EA9-35B35AFBD9D4}"/>
                  </a:ext>
                </a:extLst>
              </p:cNvPr>
              <p:cNvSpPr/>
              <p:nvPr userDrawn="1"/>
            </p:nvSpPr>
            <p:spPr>
              <a:xfrm>
                <a:off x="5194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C790753-53EC-4844-9AB5-9361BC62F719}"/>
                  </a:ext>
                </a:extLst>
              </p:cNvPr>
              <p:cNvSpPr/>
              <p:nvPr userDrawn="1"/>
            </p:nvSpPr>
            <p:spPr>
              <a:xfrm>
                <a:off x="5461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7CB9F49-65D1-4F5A-994E-B1C524CD0F74}"/>
                  </a:ext>
                </a:extLst>
              </p:cNvPr>
              <p:cNvSpPr/>
              <p:nvPr userDrawn="1"/>
            </p:nvSpPr>
            <p:spPr>
              <a:xfrm>
                <a:off x="5727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57EDDD4-CFC1-40B8-B924-9C4ECE0CB8D4}"/>
                  </a:ext>
                </a:extLst>
              </p:cNvPr>
              <p:cNvSpPr/>
              <p:nvPr userDrawn="1"/>
            </p:nvSpPr>
            <p:spPr>
              <a:xfrm>
                <a:off x="5994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C968E0B-7081-4E59-8BE9-AF46EFA4864D}"/>
                  </a:ext>
                </a:extLst>
              </p:cNvPr>
              <p:cNvSpPr/>
              <p:nvPr userDrawn="1"/>
            </p:nvSpPr>
            <p:spPr>
              <a:xfrm>
                <a:off x="6261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358D287-4A4B-4E38-9AF3-6F18B082F77C}"/>
                  </a:ext>
                </a:extLst>
              </p:cNvPr>
              <p:cNvSpPr/>
              <p:nvPr userDrawn="1"/>
            </p:nvSpPr>
            <p:spPr>
              <a:xfrm>
                <a:off x="6527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917BBE0-FFE1-4A36-892A-46B901945B38}"/>
                  </a:ext>
                </a:extLst>
              </p:cNvPr>
              <p:cNvSpPr/>
              <p:nvPr userDrawn="1"/>
            </p:nvSpPr>
            <p:spPr>
              <a:xfrm>
                <a:off x="6794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7260BBB-FE7F-45A7-AB74-D1D7749F7142}"/>
                  </a:ext>
                </a:extLst>
              </p:cNvPr>
              <p:cNvSpPr/>
              <p:nvPr userDrawn="1"/>
            </p:nvSpPr>
            <p:spPr>
              <a:xfrm>
                <a:off x="7061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B46D6C-E2CA-4B34-B595-2B3B9A6FD48B}"/>
                  </a:ext>
                </a:extLst>
              </p:cNvPr>
              <p:cNvSpPr/>
              <p:nvPr userDrawn="1"/>
            </p:nvSpPr>
            <p:spPr>
              <a:xfrm>
                <a:off x="7327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78842F-D0A0-40BD-8B6D-6F7D9B11D10B}"/>
                  </a:ext>
                </a:extLst>
              </p:cNvPr>
              <p:cNvSpPr/>
              <p:nvPr userDrawn="1"/>
            </p:nvSpPr>
            <p:spPr>
              <a:xfrm>
                <a:off x="7594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EFE5F8E4-8387-4085-B5FE-036B93B37520}"/>
                  </a:ext>
                </a:extLst>
              </p:cNvPr>
              <p:cNvSpPr/>
              <p:nvPr userDrawn="1"/>
            </p:nvSpPr>
            <p:spPr>
              <a:xfrm>
                <a:off x="7861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2CB7AAB-6E95-42E8-939F-BF363A376F3A}"/>
                  </a:ext>
                </a:extLst>
              </p:cNvPr>
              <p:cNvSpPr/>
              <p:nvPr userDrawn="1"/>
            </p:nvSpPr>
            <p:spPr>
              <a:xfrm>
                <a:off x="8128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7549A29-90E2-404E-A140-6FB2C427307E}"/>
                  </a:ext>
                </a:extLst>
              </p:cNvPr>
              <p:cNvSpPr/>
              <p:nvPr userDrawn="1"/>
            </p:nvSpPr>
            <p:spPr>
              <a:xfrm>
                <a:off x="8394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CF2E9D2-8813-456E-9215-CAF268644224}"/>
                  </a:ext>
                </a:extLst>
              </p:cNvPr>
              <p:cNvSpPr/>
              <p:nvPr userDrawn="1"/>
            </p:nvSpPr>
            <p:spPr>
              <a:xfrm>
                <a:off x="86614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50CC316-8240-442B-9975-8EE0CB670337}"/>
                  </a:ext>
                </a:extLst>
              </p:cNvPr>
              <p:cNvSpPr/>
              <p:nvPr userDrawn="1"/>
            </p:nvSpPr>
            <p:spPr>
              <a:xfrm>
                <a:off x="89281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0FFD6C6-22BC-4845-967B-823275E7E03E}"/>
                  </a:ext>
                </a:extLst>
              </p:cNvPr>
              <p:cNvSpPr/>
              <p:nvPr userDrawn="1"/>
            </p:nvSpPr>
            <p:spPr>
              <a:xfrm>
                <a:off x="91948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1FDC960-CF48-4009-94A7-24BADE5C31EE}"/>
                  </a:ext>
                </a:extLst>
              </p:cNvPr>
              <p:cNvSpPr/>
              <p:nvPr userDrawn="1"/>
            </p:nvSpPr>
            <p:spPr>
              <a:xfrm>
                <a:off x="94615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B6BAA50-6A44-40A0-B931-AB3911B92DC7}"/>
                  </a:ext>
                </a:extLst>
              </p:cNvPr>
              <p:cNvSpPr/>
              <p:nvPr userDrawn="1"/>
            </p:nvSpPr>
            <p:spPr>
              <a:xfrm>
                <a:off x="97282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5D04A99-8468-48BC-A5B7-811F66FF2DCB}"/>
                  </a:ext>
                </a:extLst>
              </p:cNvPr>
              <p:cNvSpPr/>
              <p:nvPr userDrawn="1"/>
            </p:nvSpPr>
            <p:spPr>
              <a:xfrm>
                <a:off x="99949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F197E61-1F04-40D2-92B0-BD4C7320E705}"/>
                  </a:ext>
                </a:extLst>
              </p:cNvPr>
              <p:cNvSpPr/>
              <p:nvPr userDrawn="1"/>
            </p:nvSpPr>
            <p:spPr>
              <a:xfrm>
                <a:off x="102616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4F79D84-324C-42F6-9296-D1C18F326A38}"/>
                  </a:ext>
                </a:extLst>
              </p:cNvPr>
              <p:cNvSpPr/>
              <p:nvPr userDrawn="1"/>
            </p:nvSpPr>
            <p:spPr>
              <a:xfrm>
                <a:off x="105283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B73C53E-4EEF-4C7D-AC21-D3EE1E6342F2}"/>
                  </a:ext>
                </a:extLst>
              </p:cNvPr>
              <p:cNvSpPr/>
              <p:nvPr userDrawn="1"/>
            </p:nvSpPr>
            <p:spPr>
              <a:xfrm>
                <a:off x="10795000" y="54657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B9BB651-6F50-4B4B-B334-FBE820008312}"/>
                  </a:ext>
                </a:extLst>
              </p:cNvPr>
              <p:cNvSpPr/>
              <p:nvPr userDrawn="1"/>
            </p:nvSpPr>
            <p:spPr>
              <a:xfrm>
                <a:off x="11061700" y="5199062"/>
                <a:ext cx="26670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C7B8F10-D0DD-46C3-8469-EB67ECC9751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66519D6-C349-4DF4-96B4-7D829D8481DD}"/>
                </a:ext>
              </a:extLst>
            </p:cNvPr>
            <p:cNvSpPr/>
            <p:nvPr userDrawn="1"/>
          </p:nvSpPr>
          <p:spPr>
            <a:xfrm>
              <a:off x="0" y="0"/>
              <a:ext cx="1741714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861DC12-0FAC-4310-A240-D66AC444621E}"/>
                </a:ext>
              </a:extLst>
            </p:cNvPr>
            <p:cNvSpPr/>
            <p:nvPr userDrawn="1"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55C0F76-B2E9-488D-B922-A581C5149700}"/>
                </a:ext>
              </a:extLst>
            </p:cNvPr>
            <p:cNvSpPr/>
            <p:nvPr userDrawn="1"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7E2B245-7701-4C3D-9FBF-E2C3702C5B73}"/>
                </a:ext>
              </a:extLst>
            </p:cNvPr>
            <p:cNvSpPr/>
            <p:nvPr userDrawn="1"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62E1772-2E15-4EEF-AEDE-BCAD8C340C1C}"/>
                </a:ext>
              </a:extLst>
            </p:cNvPr>
            <p:cNvSpPr/>
            <p:nvPr userDrawn="1"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EF48D3-301C-46DE-8C93-7FF3A9B682C9}"/>
                </a:ext>
              </a:extLst>
            </p:cNvPr>
            <p:cNvSpPr/>
            <p:nvPr userDrawn="1"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1162957-4FC0-412A-BF65-2A5A68C519C7}"/>
                </a:ext>
              </a:extLst>
            </p:cNvPr>
            <p:cNvSpPr/>
            <p:nvPr userDrawn="1"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623888"/>
            <a:ext cx="12192000" cy="561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C9288-2C5F-4F04-BC19-F3BD4914A52A}"/>
              </a:ext>
            </a:extLst>
          </p:cNvPr>
          <p:cNvSpPr/>
          <p:nvPr userDrawn="1"/>
        </p:nvSpPr>
        <p:spPr>
          <a:xfrm>
            <a:off x="927100" y="4350830"/>
            <a:ext cx="10401300" cy="61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E1770C-757A-43AF-B004-A4DF63101610}"/>
              </a:ext>
            </a:extLst>
          </p:cNvPr>
          <p:cNvSpPr/>
          <p:nvPr userDrawn="1"/>
        </p:nvSpPr>
        <p:spPr>
          <a:xfrm>
            <a:off x="9271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7E41187-9BBE-4DA6-B335-B5B806370796}"/>
              </a:ext>
            </a:extLst>
          </p:cNvPr>
          <p:cNvSpPr/>
          <p:nvPr userDrawn="1"/>
        </p:nvSpPr>
        <p:spPr>
          <a:xfrm>
            <a:off x="11938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94B8C6-F2E2-4904-8988-E4516099F73E}"/>
              </a:ext>
            </a:extLst>
          </p:cNvPr>
          <p:cNvSpPr/>
          <p:nvPr userDrawn="1"/>
        </p:nvSpPr>
        <p:spPr>
          <a:xfrm>
            <a:off x="14605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4B8A02-15C0-4E78-AF80-04D99A3D3A9F}"/>
              </a:ext>
            </a:extLst>
          </p:cNvPr>
          <p:cNvSpPr/>
          <p:nvPr userDrawn="1"/>
        </p:nvSpPr>
        <p:spPr>
          <a:xfrm>
            <a:off x="17272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CF38FC-23DC-4B4D-987D-1A7AAB76AA02}"/>
              </a:ext>
            </a:extLst>
          </p:cNvPr>
          <p:cNvSpPr/>
          <p:nvPr userDrawn="1"/>
        </p:nvSpPr>
        <p:spPr>
          <a:xfrm>
            <a:off x="19939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B6CE04-33CD-4A55-8610-B2FA76439E80}"/>
              </a:ext>
            </a:extLst>
          </p:cNvPr>
          <p:cNvSpPr/>
          <p:nvPr userDrawn="1"/>
        </p:nvSpPr>
        <p:spPr>
          <a:xfrm>
            <a:off x="22606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D000E7-9B39-4A59-8014-FEF8B9461E80}"/>
              </a:ext>
            </a:extLst>
          </p:cNvPr>
          <p:cNvSpPr/>
          <p:nvPr userDrawn="1"/>
        </p:nvSpPr>
        <p:spPr>
          <a:xfrm>
            <a:off x="25273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4C17D4E-2615-4A27-AFB3-AB38BCCE2BAE}"/>
              </a:ext>
            </a:extLst>
          </p:cNvPr>
          <p:cNvSpPr/>
          <p:nvPr userDrawn="1"/>
        </p:nvSpPr>
        <p:spPr>
          <a:xfrm>
            <a:off x="27940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6B0CB2E-A33E-49C8-B98F-FAF5A8861ED0}"/>
              </a:ext>
            </a:extLst>
          </p:cNvPr>
          <p:cNvSpPr/>
          <p:nvPr userDrawn="1"/>
        </p:nvSpPr>
        <p:spPr>
          <a:xfrm>
            <a:off x="30607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96C33DF-7B8B-47DC-BC4E-4F1507A80BF9}"/>
              </a:ext>
            </a:extLst>
          </p:cNvPr>
          <p:cNvSpPr/>
          <p:nvPr userDrawn="1"/>
        </p:nvSpPr>
        <p:spPr>
          <a:xfrm>
            <a:off x="33274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D93A5DB-ECF6-4356-936E-98B48812C160}"/>
              </a:ext>
            </a:extLst>
          </p:cNvPr>
          <p:cNvSpPr/>
          <p:nvPr userDrawn="1"/>
        </p:nvSpPr>
        <p:spPr>
          <a:xfrm>
            <a:off x="35941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4DA2203-7283-4998-A009-CE1C321B7358}"/>
              </a:ext>
            </a:extLst>
          </p:cNvPr>
          <p:cNvSpPr/>
          <p:nvPr userDrawn="1"/>
        </p:nvSpPr>
        <p:spPr>
          <a:xfrm>
            <a:off x="38608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BA56E9-B397-4588-B422-AEF89B605618}"/>
              </a:ext>
            </a:extLst>
          </p:cNvPr>
          <p:cNvSpPr/>
          <p:nvPr userDrawn="1"/>
        </p:nvSpPr>
        <p:spPr>
          <a:xfrm>
            <a:off x="41275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10CFAE-088D-4D80-9948-F050FB52BE79}"/>
              </a:ext>
            </a:extLst>
          </p:cNvPr>
          <p:cNvSpPr/>
          <p:nvPr userDrawn="1"/>
        </p:nvSpPr>
        <p:spPr>
          <a:xfrm>
            <a:off x="43942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EB3B607-88FA-49B5-8936-1770549245F2}"/>
              </a:ext>
            </a:extLst>
          </p:cNvPr>
          <p:cNvSpPr/>
          <p:nvPr userDrawn="1"/>
        </p:nvSpPr>
        <p:spPr>
          <a:xfrm>
            <a:off x="46609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E2B9560-E469-44E5-9115-8C374C603504}"/>
              </a:ext>
            </a:extLst>
          </p:cNvPr>
          <p:cNvSpPr/>
          <p:nvPr userDrawn="1"/>
        </p:nvSpPr>
        <p:spPr>
          <a:xfrm>
            <a:off x="49276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392C67-C19C-4154-9674-D31DB3AE0A2B}"/>
              </a:ext>
            </a:extLst>
          </p:cNvPr>
          <p:cNvSpPr/>
          <p:nvPr userDrawn="1"/>
        </p:nvSpPr>
        <p:spPr>
          <a:xfrm>
            <a:off x="51943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A751530-D5C4-4B0D-A18D-D7C629AA498C}"/>
              </a:ext>
            </a:extLst>
          </p:cNvPr>
          <p:cNvSpPr/>
          <p:nvPr userDrawn="1"/>
        </p:nvSpPr>
        <p:spPr>
          <a:xfrm>
            <a:off x="54610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2DE86E8-9902-4BA2-901D-CE125554F31F}"/>
              </a:ext>
            </a:extLst>
          </p:cNvPr>
          <p:cNvSpPr/>
          <p:nvPr userDrawn="1"/>
        </p:nvSpPr>
        <p:spPr>
          <a:xfrm>
            <a:off x="57277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C7F18-F8F3-4503-8012-75F10F3EE3D9}"/>
              </a:ext>
            </a:extLst>
          </p:cNvPr>
          <p:cNvSpPr/>
          <p:nvPr userDrawn="1"/>
        </p:nvSpPr>
        <p:spPr>
          <a:xfrm>
            <a:off x="59944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9FB2AC8-9DCD-49C1-AAB6-3C9400793BA3}"/>
              </a:ext>
            </a:extLst>
          </p:cNvPr>
          <p:cNvSpPr/>
          <p:nvPr userDrawn="1"/>
        </p:nvSpPr>
        <p:spPr>
          <a:xfrm>
            <a:off x="62611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4EE8D75-2BB9-4A1D-9A31-CA7631EF1A0C}"/>
              </a:ext>
            </a:extLst>
          </p:cNvPr>
          <p:cNvSpPr/>
          <p:nvPr userDrawn="1"/>
        </p:nvSpPr>
        <p:spPr>
          <a:xfrm>
            <a:off x="65278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AC33C9-35BC-4300-8658-E6F2144D0820}"/>
              </a:ext>
            </a:extLst>
          </p:cNvPr>
          <p:cNvSpPr/>
          <p:nvPr userDrawn="1"/>
        </p:nvSpPr>
        <p:spPr>
          <a:xfrm>
            <a:off x="67945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C555D8-2AB8-408C-A25B-77807B0B4135}"/>
              </a:ext>
            </a:extLst>
          </p:cNvPr>
          <p:cNvSpPr/>
          <p:nvPr userDrawn="1"/>
        </p:nvSpPr>
        <p:spPr>
          <a:xfrm>
            <a:off x="70612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D792D2-C8C8-4785-AB5D-ABBC4EE2728B}"/>
              </a:ext>
            </a:extLst>
          </p:cNvPr>
          <p:cNvSpPr/>
          <p:nvPr userDrawn="1"/>
        </p:nvSpPr>
        <p:spPr>
          <a:xfrm>
            <a:off x="73279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04B6BD0-13C8-4F0E-A01C-388A1FF3D347}"/>
              </a:ext>
            </a:extLst>
          </p:cNvPr>
          <p:cNvSpPr/>
          <p:nvPr userDrawn="1"/>
        </p:nvSpPr>
        <p:spPr>
          <a:xfrm>
            <a:off x="75946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08F93E-7022-470A-9ECA-D0BB97DC1FC2}"/>
              </a:ext>
            </a:extLst>
          </p:cNvPr>
          <p:cNvSpPr/>
          <p:nvPr userDrawn="1"/>
        </p:nvSpPr>
        <p:spPr>
          <a:xfrm>
            <a:off x="78613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9E8BDB6-0F2C-4371-8E4D-964660820FD8}"/>
              </a:ext>
            </a:extLst>
          </p:cNvPr>
          <p:cNvSpPr/>
          <p:nvPr userDrawn="1"/>
        </p:nvSpPr>
        <p:spPr>
          <a:xfrm>
            <a:off x="81280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AB45570-8DF0-4009-A52F-0790E05F6F5E}"/>
              </a:ext>
            </a:extLst>
          </p:cNvPr>
          <p:cNvSpPr/>
          <p:nvPr userDrawn="1"/>
        </p:nvSpPr>
        <p:spPr>
          <a:xfrm>
            <a:off x="83947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688FC26-7308-4B4D-A6BD-F977659C3F7E}"/>
              </a:ext>
            </a:extLst>
          </p:cNvPr>
          <p:cNvSpPr/>
          <p:nvPr userDrawn="1"/>
        </p:nvSpPr>
        <p:spPr>
          <a:xfrm>
            <a:off x="86614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F6F53C2-E9AD-4AC0-9E57-0818B0B2DA22}"/>
              </a:ext>
            </a:extLst>
          </p:cNvPr>
          <p:cNvSpPr/>
          <p:nvPr userDrawn="1"/>
        </p:nvSpPr>
        <p:spPr>
          <a:xfrm>
            <a:off x="89281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34C305-B194-43C7-99E6-521C167973FC}"/>
              </a:ext>
            </a:extLst>
          </p:cNvPr>
          <p:cNvSpPr/>
          <p:nvPr userDrawn="1"/>
        </p:nvSpPr>
        <p:spPr>
          <a:xfrm>
            <a:off x="91948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1ED44D5-5CA4-41FA-934C-B2C15AB46C1D}"/>
              </a:ext>
            </a:extLst>
          </p:cNvPr>
          <p:cNvSpPr/>
          <p:nvPr userDrawn="1"/>
        </p:nvSpPr>
        <p:spPr>
          <a:xfrm>
            <a:off x="94615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23F8CFB-7264-42AC-951F-6C0AFFD98353}"/>
              </a:ext>
            </a:extLst>
          </p:cNvPr>
          <p:cNvSpPr/>
          <p:nvPr userDrawn="1"/>
        </p:nvSpPr>
        <p:spPr>
          <a:xfrm>
            <a:off x="97282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C9E84A-B00D-4BD2-B621-EE94E656CD8D}"/>
              </a:ext>
            </a:extLst>
          </p:cNvPr>
          <p:cNvSpPr/>
          <p:nvPr userDrawn="1"/>
        </p:nvSpPr>
        <p:spPr>
          <a:xfrm>
            <a:off x="99949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68127BB-10BF-4DD7-B6F3-BE2014CC9E9E}"/>
              </a:ext>
            </a:extLst>
          </p:cNvPr>
          <p:cNvSpPr/>
          <p:nvPr userDrawn="1"/>
        </p:nvSpPr>
        <p:spPr>
          <a:xfrm>
            <a:off x="102616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096CBAA-6BA7-4005-B5F5-7B31BA779341}"/>
              </a:ext>
            </a:extLst>
          </p:cNvPr>
          <p:cNvSpPr/>
          <p:nvPr userDrawn="1"/>
        </p:nvSpPr>
        <p:spPr>
          <a:xfrm>
            <a:off x="105283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8A3716C-9292-43CB-A418-E2B2F8D57E18}"/>
              </a:ext>
            </a:extLst>
          </p:cNvPr>
          <p:cNvSpPr/>
          <p:nvPr userDrawn="1"/>
        </p:nvSpPr>
        <p:spPr>
          <a:xfrm>
            <a:off x="10795000" y="54657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1D0B803-AD68-4070-9E88-3186D2891E19}"/>
              </a:ext>
            </a:extLst>
          </p:cNvPr>
          <p:cNvSpPr/>
          <p:nvPr userDrawn="1"/>
        </p:nvSpPr>
        <p:spPr>
          <a:xfrm>
            <a:off x="11061700" y="5199062"/>
            <a:ext cx="2667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61B2BE-C7C9-4F7B-93CB-0A7D82649AF2}"/>
              </a:ext>
            </a:extLst>
          </p:cNvPr>
          <p:cNvSpPr/>
          <p:nvPr userDrawn="1"/>
        </p:nvSpPr>
        <p:spPr>
          <a:xfrm>
            <a:off x="0" y="0"/>
            <a:ext cx="12192000" cy="6884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248837-B030-44E6-9E29-89B5AB38477B}"/>
              </a:ext>
            </a:extLst>
          </p:cNvPr>
          <p:cNvGrpSpPr/>
          <p:nvPr userDrawn="1"/>
        </p:nvGrpSpPr>
        <p:grpSpPr>
          <a:xfrm>
            <a:off x="895350" y="1683400"/>
            <a:ext cx="10401300" cy="533400"/>
            <a:chOff x="927100" y="5199062"/>
            <a:chExt cx="10401300" cy="5334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5E1770C-757A-43AF-B004-A4DF63101610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7E41187-9BBE-4DA6-B335-B5B806370796}"/>
                </a:ext>
              </a:extLst>
            </p:cNvPr>
            <p:cNvSpPr/>
            <p:nvPr userDrawn="1"/>
          </p:nvSpPr>
          <p:spPr>
            <a:xfrm>
              <a:off x="1193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94B8C6-F2E2-4904-8988-E4516099F73E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E4B8A02-15C0-4E78-AF80-04D99A3D3A9F}"/>
                </a:ext>
              </a:extLst>
            </p:cNvPr>
            <p:cNvSpPr/>
            <p:nvPr userDrawn="1"/>
          </p:nvSpPr>
          <p:spPr>
            <a:xfrm>
              <a:off x="1727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CF38FC-23DC-4B4D-987D-1A7AAB76AA02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B6CE04-33CD-4A55-8610-B2FA76439E80}"/>
                </a:ext>
              </a:extLst>
            </p:cNvPr>
            <p:cNvSpPr/>
            <p:nvPr userDrawn="1"/>
          </p:nvSpPr>
          <p:spPr>
            <a:xfrm>
              <a:off x="2260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AD000E7-9B39-4A59-8014-FEF8B9461E80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4C17D4E-2615-4A27-AFB3-AB38BCCE2BAE}"/>
                </a:ext>
              </a:extLst>
            </p:cNvPr>
            <p:cNvSpPr/>
            <p:nvPr userDrawn="1"/>
          </p:nvSpPr>
          <p:spPr>
            <a:xfrm>
              <a:off x="2794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6B0CB2E-A33E-49C8-B98F-FAF5A8861ED0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96C33DF-7B8B-47DC-BC4E-4F1507A80BF9}"/>
                </a:ext>
              </a:extLst>
            </p:cNvPr>
            <p:cNvSpPr/>
            <p:nvPr userDrawn="1"/>
          </p:nvSpPr>
          <p:spPr>
            <a:xfrm>
              <a:off x="3327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D93A5DB-ECF6-4356-936E-98B48812C160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4DA2203-7283-4998-A009-CE1C321B7358}"/>
                </a:ext>
              </a:extLst>
            </p:cNvPr>
            <p:cNvSpPr/>
            <p:nvPr userDrawn="1"/>
          </p:nvSpPr>
          <p:spPr>
            <a:xfrm>
              <a:off x="3860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9BA56E9-B397-4588-B422-AEF89B605618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E10CFAE-088D-4D80-9948-F050FB52BE79}"/>
                </a:ext>
              </a:extLst>
            </p:cNvPr>
            <p:cNvSpPr/>
            <p:nvPr userDrawn="1"/>
          </p:nvSpPr>
          <p:spPr>
            <a:xfrm>
              <a:off x="4394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EB3B607-88FA-49B5-8936-1770549245F2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E2B9560-E469-44E5-9115-8C374C603504}"/>
                </a:ext>
              </a:extLst>
            </p:cNvPr>
            <p:cNvSpPr/>
            <p:nvPr userDrawn="1"/>
          </p:nvSpPr>
          <p:spPr>
            <a:xfrm>
              <a:off x="4927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F392C67-C19C-4154-9674-D31DB3AE0A2B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A751530-D5C4-4B0D-A18D-D7C629AA498C}"/>
                </a:ext>
              </a:extLst>
            </p:cNvPr>
            <p:cNvSpPr/>
            <p:nvPr userDrawn="1"/>
          </p:nvSpPr>
          <p:spPr>
            <a:xfrm>
              <a:off x="5461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2DE86E8-9902-4BA2-901D-CE125554F31F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EFC7F18-F8F3-4503-8012-75F10F3EE3D9}"/>
                </a:ext>
              </a:extLst>
            </p:cNvPr>
            <p:cNvSpPr/>
            <p:nvPr userDrawn="1"/>
          </p:nvSpPr>
          <p:spPr>
            <a:xfrm>
              <a:off x="5994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9FB2AC8-9DCD-49C1-AAB6-3C9400793BA3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4EE8D75-2BB9-4A1D-9A31-CA7631EF1A0C}"/>
                </a:ext>
              </a:extLst>
            </p:cNvPr>
            <p:cNvSpPr/>
            <p:nvPr userDrawn="1"/>
          </p:nvSpPr>
          <p:spPr>
            <a:xfrm>
              <a:off x="6527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5AC33C9-35BC-4300-8658-E6F2144D0820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9C555D8-2AB8-408C-A25B-77807B0B4135}"/>
                </a:ext>
              </a:extLst>
            </p:cNvPr>
            <p:cNvSpPr/>
            <p:nvPr userDrawn="1"/>
          </p:nvSpPr>
          <p:spPr>
            <a:xfrm>
              <a:off x="7061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6D792D2-C8C8-4785-AB5D-ABBC4EE2728B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04B6BD0-13C8-4F0E-A01C-388A1FF3D347}"/>
                </a:ext>
              </a:extLst>
            </p:cNvPr>
            <p:cNvSpPr/>
            <p:nvPr userDrawn="1"/>
          </p:nvSpPr>
          <p:spPr>
            <a:xfrm>
              <a:off x="7594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08F93E-7022-470A-9ECA-D0BB97DC1FC2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9E8BDB6-0F2C-4371-8E4D-964660820FD8}"/>
                </a:ext>
              </a:extLst>
            </p:cNvPr>
            <p:cNvSpPr/>
            <p:nvPr userDrawn="1"/>
          </p:nvSpPr>
          <p:spPr>
            <a:xfrm>
              <a:off x="8128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AB45570-8DF0-4009-A52F-0790E05F6F5E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688FC26-7308-4B4D-A6BD-F977659C3F7E}"/>
                </a:ext>
              </a:extLst>
            </p:cNvPr>
            <p:cNvSpPr/>
            <p:nvPr userDrawn="1"/>
          </p:nvSpPr>
          <p:spPr>
            <a:xfrm>
              <a:off x="8661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F6F53C2-E9AD-4AC0-9E57-0818B0B2DA22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934C305-B194-43C7-99E6-521C167973FC}"/>
                </a:ext>
              </a:extLst>
            </p:cNvPr>
            <p:cNvSpPr/>
            <p:nvPr userDrawn="1"/>
          </p:nvSpPr>
          <p:spPr>
            <a:xfrm>
              <a:off x="9194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D44D5-5CA4-41FA-934C-B2C15AB46C1D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23F8CFB-7264-42AC-951F-6C0AFFD98353}"/>
                </a:ext>
              </a:extLst>
            </p:cNvPr>
            <p:cNvSpPr/>
            <p:nvPr userDrawn="1"/>
          </p:nvSpPr>
          <p:spPr>
            <a:xfrm>
              <a:off x="9728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AC9E84A-B00D-4BD2-B621-EE94E656CD8D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68127BB-10BF-4DD7-B6F3-BE2014CC9E9E}"/>
                </a:ext>
              </a:extLst>
            </p:cNvPr>
            <p:cNvSpPr/>
            <p:nvPr userDrawn="1"/>
          </p:nvSpPr>
          <p:spPr>
            <a:xfrm>
              <a:off x="10261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096CBAA-6BA7-4005-B5F5-7B31BA779341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8A3716C-9292-43CB-A418-E2B2F8D57E18}"/>
                </a:ext>
              </a:extLst>
            </p:cNvPr>
            <p:cNvSpPr/>
            <p:nvPr userDrawn="1"/>
          </p:nvSpPr>
          <p:spPr>
            <a:xfrm>
              <a:off x="10795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1D0B803-AD68-4070-9E88-3186D2891E19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CCDAC7-CC43-4CB0-AC4A-1E206A90B5A5}"/>
              </a:ext>
            </a:extLst>
          </p:cNvPr>
          <p:cNvSpPr/>
          <p:nvPr userDrawn="1"/>
        </p:nvSpPr>
        <p:spPr>
          <a:xfrm>
            <a:off x="895350" y="540398"/>
            <a:ext cx="10401300" cy="939800"/>
          </a:xfrm>
          <a:prstGeom prst="rect">
            <a:avLst/>
          </a:prstGeom>
          <a:solidFill>
            <a:srgbClr val="E7E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6B45A4-C057-4992-A323-32307FCCB90E}"/>
              </a:ext>
            </a:extLst>
          </p:cNvPr>
          <p:cNvSpPr/>
          <p:nvPr userDrawn="1"/>
        </p:nvSpPr>
        <p:spPr>
          <a:xfrm>
            <a:off x="895350" y="2422527"/>
            <a:ext cx="5115703" cy="1903445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7BE07D-EE0C-4168-9529-78183127C0F7}"/>
              </a:ext>
            </a:extLst>
          </p:cNvPr>
          <p:cNvSpPr/>
          <p:nvPr userDrawn="1"/>
        </p:nvSpPr>
        <p:spPr>
          <a:xfrm>
            <a:off x="6180948" y="2422527"/>
            <a:ext cx="5115702" cy="1903445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550CB-2C6C-4291-9302-4C1D2E0DCC0E}"/>
              </a:ext>
            </a:extLst>
          </p:cNvPr>
          <p:cNvSpPr/>
          <p:nvPr userDrawn="1"/>
        </p:nvSpPr>
        <p:spPr>
          <a:xfrm>
            <a:off x="895350" y="4465931"/>
            <a:ext cx="5115703" cy="1903445"/>
          </a:xfrm>
          <a:prstGeom prst="rect">
            <a:avLst/>
          </a:prstGeom>
          <a:solidFill>
            <a:srgbClr val="715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C6F89A-D8EC-41F3-9043-321DB886BFA8}"/>
              </a:ext>
            </a:extLst>
          </p:cNvPr>
          <p:cNvSpPr/>
          <p:nvPr userDrawn="1"/>
        </p:nvSpPr>
        <p:spPr>
          <a:xfrm>
            <a:off x="6180948" y="4465931"/>
            <a:ext cx="5115702" cy="1903445"/>
          </a:xfrm>
          <a:prstGeom prst="rect">
            <a:avLst/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DEEAA65-5E4B-4138-86D3-53C194AF8BD3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95350" y="540398"/>
            <a:ext cx="10401300" cy="9398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000"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64" name="텍스트 개체 틀 7">
            <a:extLst>
              <a:ext uri="{FF2B5EF4-FFF2-40B4-BE49-F238E27FC236}">
                <a16:creationId xmlns:a16="http://schemas.microsoft.com/office/drawing/2014/main" id="{4528B3B8-42B2-484B-A3B9-E31079EA21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5350" y="2422527"/>
            <a:ext cx="5115702" cy="684116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65" name="텍스트 개체 틀 7">
            <a:extLst>
              <a:ext uri="{FF2B5EF4-FFF2-40B4-BE49-F238E27FC236}">
                <a16:creationId xmlns:a16="http://schemas.microsoft.com/office/drawing/2014/main" id="{8CF6A23A-3143-42EE-ABB6-B20011CAAF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2050" y="3274789"/>
            <a:ext cx="1228725" cy="9398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6" name="텍스트 개체 틀 7">
            <a:extLst>
              <a:ext uri="{FF2B5EF4-FFF2-40B4-BE49-F238E27FC236}">
                <a16:creationId xmlns:a16="http://schemas.microsoft.com/office/drawing/2014/main" id="{24A05F91-CC6D-4F01-8AE4-634F240C02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0775" y="3274789"/>
            <a:ext cx="3305175" cy="939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sp>
        <p:nvSpPr>
          <p:cNvPr id="67" name="텍스트 개체 틀 7">
            <a:extLst>
              <a:ext uri="{FF2B5EF4-FFF2-40B4-BE49-F238E27FC236}">
                <a16:creationId xmlns:a16="http://schemas.microsoft.com/office/drawing/2014/main" id="{75B141DE-39CD-463A-A129-71A255599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422527"/>
            <a:ext cx="5115702" cy="684116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68" name="텍스트 개체 틀 7">
            <a:extLst>
              <a:ext uri="{FF2B5EF4-FFF2-40B4-BE49-F238E27FC236}">
                <a16:creationId xmlns:a16="http://schemas.microsoft.com/office/drawing/2014/main" id="{4ABCDB4A-75E9-4588-A715-D43D3DB27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8425" y="3274789"/>
            <a:ext cx="1228725" cy="9398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9" name="텍스트 개체 틀 7">
            <a:extLst>
              <a:ext uri="{FF2B5EF4-FFF2-40B4-BE49-F238E27FC236}">
                <a16:creationId xmlns:a16="http://schemas.microsoft.com/office/drawing/2014/main" id="{2C4D8355-FDAC-46CF-A645-1617484E61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7150" y="3274789"/>
            <a:ext cx="3305175" cy="939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sp>
        <p:nvSpPr>
          <p:cNvPr id="70" name="텍스트 개체 틀 7">
            <a:extLst>
              <a:ext uri="{FF2B5EF4-FFF2-40B4-BE49-F238E27FC236}">
                <a16:creationId xmlns:a16="http://schemas.microsoft.com/office/drawing/2014/main" id="{1871E449-C060-49AA-9242-B933D042C3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1725" y="4441502"/>
            <a:ext cx="5115702" cy="684116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71" name="텍스트 개체 틀 7">
            <a:extLst>
              <a:ext uri="{FF2B5EF4-FFF2-40B4-BE49-F238E27FC236}">
                <a16:creationId xmlns:a16="http://schemas.microsoft.com/office/drawing/2014/main" id="{A790FDF5-1862-41C7-BE0C-03245517E9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8425" y="5293764"/>
            <a:ext cx="1228725" cy="9398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2" name="텍스트 개체 틀 7">
            <a:extLst>
              <a:ext uri="{FF2B5EF4-FFF2-40B4-BE49-F238E27FC236}">
                <a16:creationId xmlns:a16="http://schemas.microsoft.com/office/drawing/2014/main" id="{7F36235B-348A-41E8-A58D-149BF7AC1E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7150" y="5293764"/>
            <a:ext cx="3305175" cy="939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sp>
        <p:nvSpPr>
          <p:cNvPr id="73" name="텍스트 개체 틀 7">
            <a:extLst>
              <a:ext uri="{FF2B5EF4-FFF2-40B4-BE49-F238E27FC236}">
                <a16:creationId xmlns:a16="http://schemas.microsoft.com/office/drawing/2014/main" id="{713BFCC3-5A40-4823-85A4-7E98052DE4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5350" y="4441502"/>
            <a:ext cx="5115702" cy="684116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74" name="텍스트 개체 틀 7">
            <a:extLst>
              <a:ext uri="{FF2B5EF4-FFF2-40B4-BE49-F238E27FC236}">
                <a16:creationId xmlns:a16="http://schemas.microsoft.com/office/drawing/2014/main" id="{884271C5-34F1-421B-AB7D-9567EF265A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2050" y="5293764"/>
            <a:ext cx="1228725" cy="9398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4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5" name="텍스트 개체 틀 7">
            <a:extLst>
              <a:ext uri="{FF2B5EF4-FFF2-40B4-BE49-F238E27FC236}">
                <a16:creationId xmlns:a16="http://schemas.microsoft.com/office/drawing/2014/main" id="{6AF0C4A1-8209-4EDC-8BBB-A800DAD6C0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90775" y="5293764"/>
            <a:ext cx="3305175" cy="939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effectLst/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6235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빨간색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E2E02-D604-479A-B0F8-9B67E4242177}"/>
              </a:ext>
            </a:extLst>
          </p:cNvPr>
          <p:cNvGrpSpPr/>
          <p:nvPr userDrawn="1"/>
        </p:nvGrpSpPr>
        <p:grpSpPr>
          <a:xfrm flipV="1">
            <a:off x="887413" y="4724334"/>
            <a:ext cx="1333500" cy="1331978"/>
            <a:chOff x="887413" y="887413"/>
            <a:chExt cx="1333500" cy="13319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94B8C6-F2E2-4904-8988-E4516099F73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CEF394-C655-41E3-B4C7-FE5BF1D5A434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93A757-16B3-4AB4-BA03-F4D42303EEB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33103B-E493-4BF7-BEA5-8FED1BC61707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AA1E88C-586B-4FF1-8F1F-22B727658E7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AE5C2B-ED20-4337-862B-DB39B298BC0F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94E1C92-EB69-41DF-947C-1162F97DAC80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21CCD-D87D-498E-A96A-5CE3431FF06B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3F112D-7487-41EA-895F-25E6F51B8468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732ED2-7085-4C33-A4B4-2BDE57D8BA28}"/>
              </a:ext>
            </a:extLst>
          </p:cNvPr>
          <p:cNvGrpSpPr/>
          <p:nvPr userDrawn="1"/>
        </p:nvGrpSpPr>
        <p:grpSpPr>
          <a:xfrm flipH="1" flipV="1">
            <a:off x="9971087" y="4724334"/>
            <a:ext cx="1333500" cy="1331978"/>
            <a:chOff x="887413" y="887413"/>
            <a:chExt cx="1333500" cy="13319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179582-427E-4AE1-B9C6-BF01064B7922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D40096-0C1E-40CF-86A0-E875D1EDD67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D493D6-12C7-490A-90C4-B3713CA46ED8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35D2A54-43C8-4650-9AD0-76AF6D7BB293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3FD56B-CAC2-4389-812C-E1BA36D513A7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BB0E57-B7CA-45C1-BF97-0193A96A4FD2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9DAF32-EF91-4B46-8C98-AFF0B2A46FDA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2465CE-0F4E-45D2-B587-0F296573C38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32674D-BC33-422A-A7BC-84E319415A6F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49E820-8AA9-405C-B277-88E8B8DDDDA9}"/>
              </a:ext>
            </a:extLst>
          </p:cNvPr>
          <p:cNvGrpSpPr/>
          <p:nvPr userDrawn="1"/>
        </p:nvGrpSpPr>
        <p:grpSpPr>
          <a:xfrm>
            <a:off x="887413" y="889697"/>
            <a:ext cx="1333500" cy="1331978"/>
            <a:chOff x="887413" y="887413"/>
            <a:chExt cx="1333500" cy="133197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D2943C-E823-4ED9-8ED6-AA5C9EBFDAC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68D265F-055F-42D6-9F63-2F3CA49ED7F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BDBAC5-A66E-4EA0-ADC0-FA19D03AFF7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E7D914-6078-4F9A-89BD-D1B4C42E84EE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2702FD3-5ED8-49EC-9EB7-1F8D0C6F988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8956658-DF3C-480B-BBB2-08BCE1511333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999EA3-34A5-48A3-A9DB-6059954F0B1B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4C0A93D-9997-410E-B0FA-D16F952296D2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6CC601-AD1A-46DA-B17A-03B1C752E15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1564AE-5F62-4779-BFD8-A1196BF60508}"/>
              </a:ext>
            </a:extLst>
          </p:cNvPr>
          <p:cNvGrpSpPr/>
          <p:nvPr userDrawn="1"/>
        </p:nvGrpSpPr>
        <p:grpSpPr>
          <a:xfrm flipH="1">
            <a:off x="9971087" y="792163"/>
            <a:ext cx="1333500" cy="1331978"/>
            <a:chOff x="887413" y="887413"/>
            <a:chExt cx="1333500" cy="133197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9175D49-2F07-48D1-8636-62B56E2AE81A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AF6D2F7-3742-4BC8-B979-A3AD8CC95480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7296C26-445A-4EE2-9CE6-93F9AF2DF270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0C58A7E-16F0-4217-A16A-0460672C825A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CD95511-FA1D-4EE6-AFB7-AB8720218B96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033B11C-3E7C-4E70-81E0-47844F5A9C87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EC3EFCF-CCCC-4991-89E9-639C4D9384D1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46C308B-740B-4DEC-9223-9370463C8CD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4202A09-A5A5-4247-B95E-1020234C83A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ABE534-AC20-47D7-9040-2B524475D1A9}"/>
              </a:ext>
            </a:extLst>
          </p:cNvPr>
          <p:cNvGrpSpPr/>
          <p:nvPr userDrawn="1"/>
        </p:nvGrpSpPr>
        <p:grpSpPr>
          <a:xfrm>
            <a:off x="2906463" y="2386985"/>
            <a:ext cx="6379074" cy="536104"/>
            <a:chOff x="2906463" y="2988146"/>
            <a:chExt cx="6379074" cy="53610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BF21C88-2EA6-4BD9-B55E-254919223A32}"/>
                </a:ext>
              </a:extLst>
            </p:cNvPr>
            <p:cNvSpPr/>
            <p:nvPr userDrawn="1"/>
          </p:nvSpPr>
          <p:spPr>
            <a:xfrm>
              <a:off x="2906463" y="2988146"/>
              <a:ext cx="911296" cy="5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4FBC6C-F699-42AB-B1D6-969BD6AA1D54}"/>
                </a:ext>
              </a:extLst>
            </p:cNvPr>
            <p:cNvSpPr/>
            <p:nvPr userDrawn="1"/>
          </p:nvSpPr>
          <p:spPr>
            <a:xfrm>
              <a:off x="3817759" y="2988146"/>
              <a:ext cx="911296" cy="536104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A9F22B7-B775-4AB4-B627-9ED40999333E}"/>
                </a:ext>
              </a:extLst>
            </p:cNvPr>
            <p:cNvSpPr/>
            <p:nvPr userDrawn="1"/>
          </p:nvSpPr>
          <p:spPr>
            <a:xfrm>
              <a:off x="4729056" y="2988146"/>
              <a:ext cx="911296" cy="536104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6222F69-E60F-4018-9AF6-A2AB4308B1B3}"/>
                </a:ext>
              </a:extLst>
            </p:cNvPr>
            <p:cNvSpPr/>
            <p:nvPr userDrawn="1"/>
          </p:nvSpPr>
          <p:spPr>
            <a:xfrm>
              <a:off x="5640352" y="2988146"/>
              <a:ext cx="911296" cy="536104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42B833E-067F-4EA7-90B8-FC40148E3289}"/>
                </a:ext>
              </a:extLst>
            </p:cNvPr>
            <p:cNvSpPr/>
            <p:nvPr userDrawn="1"/>
          </p:nvSpPr>
          <p:spPr>
            <a:xfrm>
              <a:off x="6551648" y="2988146"/>
              <a:ext cx="911296" cy="536104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86FD34A-5EE0-4FF9-A51A-E4FBCFE89A80}"/>
                </a:ext>
              </a:extLst>
            </p:cNvPr>
            <p:cNvSpPr/>
            <p:nvPr userDrawn="1"/>
          </p:nvSpPr>
          <p:spPr>
            <a:xfrm>
              <a:off x="7462944" y="2988146"/>
              <a:ext cx="911296" cy="536104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90A7FCD-1695-4663-A362-F54968DB46AE}"/>
                </a:ext>
              </a:extLst>
            </p:cNvPr>
            <p:cNvSpPr/>
            <p:nvPr userDrawn="1"/>
          </p:nvSpPr>
          <p:spPr>
            <a:xfrm>
              <a:off x="8374241" y="2988146"/>
              <a:ext cx="911296" cy="536104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BBADE6-E72D-4B3B-BD4E-6755D3F11152}"/>
              </a:ext>
            </a:extLst>
          </p:cNvPr>
          <p:cNvSpPr/>
          <p:nvPr userDrawn="1"/>
        </p:nvSpPr>
        <p:spPr>
          <a:xfrm>
            <a:off x="5346214" y="887413"/>
            <a:ext cx="1499572" cy="1499572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F6337-F331-4908-AD56-AFB712A6F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0900" y="887413"/>
            <a:ext cx="1499572" cy="149957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BB48519-E94A-468B-997D-B5FF6F2B19F9}"/>
              </a:ext>
            </a:extLst>
          </p:cNvPr>
          <p:cNvSpPr/>
          <p:nvPr userDrawn="1"/>
        </p:nvSpPr>
        <p:spPr>
          <a:xfrm>
            <a:off x="2310883" y="5075905"/>
            <a:ext cx="7570234" cy="46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5AA78B-BE0E-4913-A211-8EE20F4E6F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5" y="5110843"/>
            <a:ext cx="7575550" cy="3984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소제목의 상세설명이 필요할 때는 입력하세요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D518AD8-AFDC-4270-894C-823064DD5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0325" y="3190875"/>
            <a:ext cx="6867525" cy="17240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빨간색 본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-15875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2A0FC-0557-4524-BB44-B8B97B3AF9FD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CF7C5A-B13C-4C50-BBFE-96334E34BF93}"/>
              </a:ext>
            </a:extLst>
          </p:cNvPr>
          <p:cNvGrpSpPr/>
          <p:nvPr userDrawn="1"/>
        </p:nvGrpSpPr>
        <p:grpSpPr>
          <a:xfrm>
            <a:off x="927100" y="1343158"/>
            <a:ext cx="10401300" cy="266700"/>
            <a:chOff x="927100" y="5199062"/>
            <a:chExt cx="10401300" cy="2667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D7AE8A-E893-4F97-9201-044CFE7A530F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DA3BEF-1EAB-441D-A69D-48CA55ADFD6A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3E2D64-0CB2-478F-8B67-99F871F9EF01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0B2968A-70D4-466A-B70A-272875238F0A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3974AC-D8BA-4108-85A2-5520395E570C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7EFB93-3048-4F51-9F22-C208A9CC2936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6A3824-5A6A-456E-AA4D-591ED39384E8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7875F-043E-4B64-A9FF-D165814C4C28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A2B5BE-7876-410F-BE95-CEFF31B2BEDD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C6D7BF-2AD0-49FE-B5A7-DB711CB551CD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5D2284C-0496-4245-A5A6-8DC468553AD4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32E4819-45BD-424F-89E6-6BE9E4591425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0360D2-1907-4CAE-8D95-F052968E3763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D4D5BA-D140-4117-8502-3B6391620CFB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A2BC452-0577-4BE8-82E7-70FF49FC89CA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E5F868-3DF3-4292-A574-22680AE67033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3E85B7F-1ACD-4FFE-90E4-137466C7960D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844D29-2E27-4D78-95C6-DCFE08197C64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67ACF48-D028-4033-8C56-B526BDE902B3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1AD283-1F5A-4D1F-907C-6F20061293CA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76E34BF-7E80-4851-819D-D5B2B1EB5202}"/>
              </a:ext>
            </a:extLst>
          </p:cNvPr>
          <p:cNvGrpSpPr/>
          <p:nvPr userDrawn="1"/>
        </p:nvGrpSpPr>
        <p:grpSpPr>
          <a:xfrm>
            <a:off x="927100" y="6298659"/>
            <a:ext cx="10401300" cy="266700"/>
            <a:chOff x="927100" y="5199062"/>
            <a:chExt cx="10401300" cy="2667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A9EDA55-D903-454D-966E-235FC0B9FF66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17D9DAD-1EA8-49AB-B731-9760120F0275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64A3FF4-715B-4C45-B01A-A3A5C2CD70DA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D5D7183-E560-48A1-B89A-E1B999C5764D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63448DA-1EC1-499D-8FD6-E9DB21BEED18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FF6DE3-C182-4573-B480-C8F25B08A89B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C12495-AC54-4F0A-B454-119998F0CF94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AAD2E9-A3BA-42F3-9C9C-BCA70A835478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854E1CE-96FC-4C5A-8307-DC7A44A40657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763E207-5BB8-4F27-88BF-95A8B224A4C1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D1B2A96-E3C5-4BA7-9F8C-EED3DFF3A0B2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AE13EAF-EDC8-490F-88D4-D46E608DA269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E572063-5FD0-4602-B7F9-0B9C5DF94E5B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1039FF2-C815-4F1A-8985-DE88D1253E06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3B5F07F-E62A-4D9C-BE56-8BA90F7911F9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321FAF-59EB-46C3-9106-0F7383F00D8D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F30E956-7627-4C17-9429-84B8E8A66F68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509C713-068E-47C1-A77E-B462F4E2120C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15C9E3C-36DD-41EE-B67A-E9FDF22B78ED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35A98B5-136B-4950-8B4F-4D7DF16627F1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FF6A77-7095-4404-8080-A847686FC4EE}"/>
              </a:ext>
            </a:extLst>
          </p:cNvPr>
          <p:cNvGrpSpPr/>
          <p:nvPr userDrawn="1"/>
        </p:nvGrpSpPr>
        <p:grpSpPr>
          <a:xfrm>
            <a:off x="927100" y="3707145"/>
            <a:ext cx="10401300" cy="494228"/>
            <a:chOff x="927100" y="3544371"/>
            <a:chExt cx="10391775" cy="4942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2CCD18-4E8A-41D8-832D-75389924EDFA}"/>
                </a:ext>
              </a:extLst>
            </p:cNvPr>
            <p:cNvSpPr/>
            <p:nvPr userDrawn="1"/>
          </p:nvSpPr>
          <p:spPr>
            <a:xfrm>
              <a:off x="927100" y="3544372"/>
              <a:ext cx="2081035" cy="494227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0F51760-CB6E-4FF1-9D35-6632E4ABBB46}"/>
                </a:ext>
              </a:extLst>
            </p:cNvPr>
            <p:cNvSpPr/>
            <p:nvPr userDrawn="1"/>
          </p:nvSpPr>
          <p:spPr>
            <a:xfrm>
              <a:off x="2991619" y="3544372"/>
              <a:ext cx="2081035" cy="4942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5C3BA6D-6794-47A1-8F36-39A0E5D3B0AD}"/>
                </a:ext>
              </a:extLst>
            </p:cNvPr>
            <p:cNvSpPr/>
            <p:nvPr userDrawn="1"/>
          </p:nvSpPr>
          <p:spPr>
            <a:xfrm>
              <a:off x="5078363" y="3544372"/>
              <a:ext cx="2081035" cy="494227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01D9DA1-7156-4E5D-834F-C2D8D2D7C373}"/>
                </a:ext>
              </a:extLst>
            </p:cNvPr>
            <p:cNvSpPr/>
            <p:nvPr userDrawn="1"/>
          </p:nvSpPr>
          <p:spPr>
            <a:xfrm>
              <a:off x="7159398" y="3544371"/>
              <a:ext cx="2081035" cy="494227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2FDAA9E-12BF-495E-92A6-0DA77E22957D}"/>
                </a:ext>
              </a:extLst>
            </p:cNvPr>
            <p:cNvSpPr/>
            <p:nvPr userDrawn="1"/>
          </p:nvSpPr>
          <p:spPr>
            <a:xfrm>
              <a:off x="9237840" y="3544372"/>
              <a:ext cx="2081035" cy="494227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텍스트 개체 틀 10">
            <a:extLst>
              <a:ext uri="{FF2B5EF4-FFF2-40B4-BE49-F238E27FC236}">
                <a16:creationId xmlns:a16="http://schemas.microsoft.com/office/drawing/2014/main" id="{5C57053D-B6EA-4218-86F5-FFFD8A835A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7100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7E75C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103" name="텍스트 개체 틀 10">
            <a:extLst>
              <a:ext uri="{FF2B5EF4-FFF2-40B4-BE49-F238E27FC236}">
                <a16:creationId xmlns:a16="http://schemas.microsoft.com/office/drawing/2014/main" id="{DC27930C-C456-4EE2-A79C-3DAD8CD74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0042" y="4483648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4472C4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1AAA159E-9C74-4DE3-BFA5-4556A0026A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6105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/>
              <a:t>단계입력</a:t>
            </a:r>
            <a:endParaRPr lang="ko-KR" altLang="en-US" dirty="0"/>
          </a:p>
        </p:txBody>
      </p:sp>
      <p:sp>
        <p:nvSpPr>
          <p:cNvPr id="108" name="텍스트 개체 틀 10">
            <a:extLst>
              <a:ext uri="{FF2B5EF4-FFF2-40B4-BE49-F238E27FC236}">
                <a16:creationId xmlns:a16="http://schemas.microsoft.com/office/drawing/2014/main" id="{2913919B-7459-453C-9172-FDB2B60468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79047" y="4483648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5CD5D5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단계입력</a:t>
            </a:r>
          </a:p>
        </p:txBody>
      </p:sp>
      <p:sp>
        <p:nvSpPr>
          <p:cNvPr id="109" name="텍스트 개체 틀 10">
            <a:extLst>
              <a:ext uri="{FF2B5EF4-FFF2-40B4-BE49-F238E27FC236}">
                <a16:creationId xmlns:a16="http://schemas.microsoft.com/office/drawing/2014/main" id="{978430E8-A1F5-40CA-AB45-11AD94035C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9289" y="1903210"/>
            <a:ext cx="2066411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/>
              <a:t>단계입력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6878D53-CA8C-483B-AA91-B2E0823D5B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238" y="264953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24" name="텍스트 개체 틀 9">
            <a:extLst>
              <a:ext uri="{FF2B5EF4-FFF2-40B4-BE49-F238E27FC236}">
                <a16:creationId xmlns:a16="http://schemas.microsoft.com/office/drawing/2014/main" id="{DBF3374E-D2DF-4BF4-B168-7B06ABFB20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16463" y="264953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25" name="텍스트 개체 틀 9">
            <a:extLst>
              <a:ext uri="{FF2B5EF4-FFF2-40B4-BE49-F238E27FC236}">
                <a16:creationId xmlns:a16="http://schemas.microsoft.com/office/drawing/2014/main" id="{092840AE-76E3-422D-96EB-BBD32CDF33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97938" y="2649537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26" name="텍스트 개체 틀 9">
            <a:extLst>
              <a:ext uri="{FF2B5EF4-FFF2-40B4-BE49-F238E27FC236}">
                <a16:creationId xmlns:a16="http://schemas.microsoft.com/office/drawing/2014/main" id="{21861AE9-90C5-4AEE-9D2E-BDA268F8C4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79585" y="5231220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28" name="텍스트 개체 틀 9">
            <a:extLst>
              <a:ext uri="{FF2B5EF4-FFF2-40B4-BE49-F238E27FC236}">
                <a16:creationId xmlns:a16="http://schemas.microsoft.com/office/drawing/2014/main" id="{1D452D2E-9F66-4B05-9E10-5F15BE7BE2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2919" y="5231220"/>
            <a:ext cx="2727324" cy="7753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0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 err="1"/>
              <a:t>ㄴㄴㄴㄴ</a:t>
            </a:r>
            <a:endParaRPr lang="ko-KR" altLang="en-US" dirty="0"/>
          </a:p>
        </p:txBody>
      </p:sp>
      <p:sp>
        <p:nvSpPr>
          <p:cNvPr id="129" name="텍스트 개체 틀 7">
            <a:extLst>
              <a:ext uri="{FF2B5EF4-FFF2-40B4-BE49-F238E27FC236}">
                <a16:creationId xmlns:a16="http://schemas.microsoft.com/office/drawing/2014/main" id="{6AEE9E8B-2214-4F19-BBBD-A8A2E90E3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350" y="540398"/>
            <a:ext cx="10401300" cy="613281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둥근모꼴" panose="020B0500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5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빨간색 본문레이아웃_2(사진삽입/설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-15875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E2713-1F6F-4557-B252-AF552F5D85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1550" y="1708818"/>
            <a:ext cx="3644900" cy="3973763"/>
          </a:xfrm>
          <a:ln w="28575">
            <a:solidFill>
              <a:schemeClr val="bg1"/>
            </a:solidFill>
            <a:prstDash val="dash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D3026-AA53-48CE-804B-A102CB9520D9}"/>
              </a:ext>
            </a:extLst>
          </p:cNvPr>
          <p:cNvSpPr/>
          <p:nvPr userDrawn="1"/>
        </p:nvSpPr>
        <p:spPr>
          <a:xfrm>
            <a:off x="5194299" y="4807482"/>
            <a:ext cx="6134101" cy="802743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AF92D77-866E-4045-9857-12A7ED1BF0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03837" y="4894528"/>
            <a:ext cx="5915025" cy="628650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사진에 대한 설명을 입력하세요</a:t>
            </a:r>
            <a:endParaRPr lang="en-US" altLang="ko-KR" dirty="0"/>
          </a:p>
          <a:p>
            <a:pPr lvl="0"/>
            <a:r>
              <a:rPr lang="ko-KR" altLang="en-US" dirty="0"/>
              <a:t>두줄 정도가 적절합니다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C02B2C-0B28-4E2B-9463-65AE293FDD3C}"/>
              </a:ext>
            </a:extLst>
          </p:cNvPr>
          <p:cNvGrpSpPr/>
          <p:nvPr userDrawn="1"/>
        </p:nvGrpSpPr>
        <p:grpSpPr>
          <a:xfrm>
            <a:off x="895350" y="559341"/>
            <a:ext cx="10401300" cy="533400"/>
            <a:chOff x="927100" y="5199062"/>
            <a:chExt cx="10401300" cy="5334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194BDB4-56E3-4418-997A-EF405FD450F8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CEEEA92-FAC4-436D-A7BA-25C7720C226C}"/>
                </a:ext>
              </a:extLst>
            </p:cNvPr>
            <p:cNvSpPr/>
            <p:nvPr userDrawn="1"/>
          </p:nvSpPr>
          <p:spPr>
            <a:xfrm>
              <a:off x="1193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CEB910A-7143-4B90-B7F2-7C1577D6379C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7E9F610-03FC-4F82-ADED-57DB56B547E0}"/>
                </a:ext>
              </a:extLst>
            </p:cNvPr>
            <p:cNvSpPr/>
            <p:nvPr userDrawn="1"/>
          </p:nvSpPr>
          <p:spPr>
            <a:xfrm>
              <a:off x="1727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77F75A8-6E5A-47AB-B126-6F1D20C94DDF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30CB9A3-E52C-447E-AB3A-0C5DE31AFF87}"/>
                </a:ext>
              </a:extLst>
            </p:cNvPr>
            <p:cNvSpPr/>
            <p:nvPr userDrawn="1"/>
          </p:nvSpPr>
          <p:spPr>
            <a:xfrm>
              <a:off x="2260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C3FA4EA-F2BA-44A0-93E6-E3E12B19D391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E2ADB7E-E97E-4B8D-A909-69E65752CEC0}"/>
                </a:ext>
              </a:extLst>
            </p:cNvPr>
            <p:cNvSpPr/>
            <p:nvPr userDrawn="1"/>
          </p:nvSpPr>
          <p:spPr>
            <a:xfrm>
              <a:off x="2794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FA08C18-8C4E-4590-871E-5AB872964109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AC5C2F8-5691-493E-A671-D311F49C79D7}"/>
                </a:ext>
              </a:extLst>
            </p:cNvPr>
            <p:cNvSpPr/>
            <p:nvPr userDrawn="1"/>
          </p:nvSpPr>
          <p:spPr>
            <a:xfrm>
              <a:off x="3327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1C648A-F740-47F3-8BF8-8CF0715765E0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FA8823C-B171-4E81-AFB6-D0609D788D3C}"/>
                </a:ext>
              </a:extLst>
            </p:cNvPr>
            <p:cNvSpPr/>
            <p:nvPr userDrawn="1"/>
          </p:nvSpPr>
          <p:spPr>
            <a:xfrm>
              <a:off x="3860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916CE27-5CD1-4A3F-9FD6-0769CE8C0B0D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3A16C69-5C8D-44F0-B699-06BB2C71B826}"/>
                </a:ext>
              </a:extLst>
            </p:cNvPr>
            <p:cNvSpPr/>
            <p:nvPr userDrawn="1"/>
          </p:nvSpPr>
          <p:spPr>
            <a:xfrm>
              <a:off x="4394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9C68602-FFA1-4160-A43F-CBC33ACBD013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09FA4D7-0DE0-41F3-9493-A69AC45858A2}"/>
                </a:ext>
              </a:extLst>
            </p:cNvPr>
            <p:cNvSpPr/>
            <p:nvPr userDrawn="1"/>
          </p:nvSpPr>
          <p:spPr>
            <a:xfrm>
              <a:off x="4927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FA6A098-9A3A-4E54-8764-6D1719491761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3706992-5946-4CFD-8B88-8CB73B66F9B7}"/>
                </a:ext>
              </a:extLst>
            </p:cNvPr>
            <p:cNvSpPr/>
            <p:nvPr userDrawn="1"/>
          </p:nvSpPr>
          <p:spPr>
            <a:xfrm>
              <a:off x="5461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E257AF4-E20A-4875-B548-236905C713FF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92CE414-584D-40FE-9CEF-E2F578039131}"/>
                </a:ext>
              </a:extLst>
            </p:cNvPr>
            <p:cNvSpPr/>
            <p:nvPr userDrawn="1"/>
          </p:nvSpPr>
          <p:spPr>
            <a:xfrm>
              <a:off x="5994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CDD4E01-A4DD-4EA9-8D26-5D8190558463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2B13A1F-6B16-4917-8A89-2E8AB5838443}"/>
                </a:ext>
              </a:extLst>
            </p:cNvPr>
            <p:cNvSpPr/>
            <p:nvPr userDrawn="1"/>
          </p:nvSpPr>
          <p:spPr>
            <a:xfrm>
              <a:off x="6527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67C4CEB-1703-4384-BC46-0F3537F5E3BF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6AE2C0B-477F-4E73-B9A8-B69C3966436F}"/>
                </a:ext>
              </a:extLst>
            </p:cNvPr>
            <p:cNvSpPr/>
            <p:nvPr userDrawn="1"/>
          </p:nvSpPr>
          <p:spPr>
            <a:xfrm>
              <a:off x="7061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C148104-862D-4643-9B29-D4B03A38A623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FBCD2C0-9A8F-4CF6-AF86-00D8C6D87A43}"/>
                </a:ext>
              </a:extLst>
            </p:cNvPr>
            <p:cNvSpPr/>
            <p:nvPr userDrawn="1"/>
          </p:nvSpPr>
          <p:spPr>
            <a:xfrm>
              <a:off x="7594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2FF0739-92A9-4906-B774-EF12211DCDEE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B50813C-FE43-43EB-A16C-7E5DFC7A0086}"/>
                </a:ext>
              </a:extLst>
            </p:cNvPr>
            <p:cNvSpPr/>
            <p:nvPr userDrawn="1"/>
          </p:nvSpPr>
          <p:spPr>
            <a:xfrm>
              <a:off x="8128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3A2602-7C51-453E-9ED9-9F6919279E80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2C35148-6F05-42BB-AB2C-E890E8B75B54}"/>
                </a:ext>
              </a:extLst>
            </p:cNvPr>
            <p:cNvSpPr/>
            <p:nvPr userDrawn="1"/>
          </p:nvSpPr>
          <p:spPr>
            <a:xfrm>
              <a:off x="86614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897F8C-EF07-437C-B3B0-70A323E6F803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115ECB7-55D1-498C-9C17-8B6389A3F03C}"/>
                </a:ext>
              </a:extLst>
            </p:cNvPr>
            <p:cNvSpPr/>
            <p:nvPr userDrawn="1"/>
          </p:nvSpPr>
          <p:spPr>
            <a:xfrm>
              <a:off x="91948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9BAB5BA-776A-415D-A3EE-E49372CA3CF2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CB1A11B-A070-42ED-B7A3-AAEDED8DFE83}"/>
                </a:ext>
              </a:extLst>
            </p:cNvPr>
            <p:cNvSpPr/>
            <p:nvPr userDrawn="1"/>
          </p:nvSpPr>
          <p:spPr>
            <a:xfrm>
              <a:off x="97282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DD857B2-A41E-460D-B929-586F668E0D0B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E51E852-7F4D-48D4-B653-81256C488BB1}"/>
                </a:ext>
              </a:extLst>
            </p:cNvPr>
            <p:cNvSpPr/>
            <p:nvPr userDrawn="1"/>
          </p:nvSpPr>
          <p:spPr>
            <a:xfrm>
              <a:off x="102616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FCAA76D-46CE-4338-A300-8189D3E301D6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E069A1C-5046-4A82-B67E-B1477964E437}"/>
                </a:ext>
              </a:extLst>
            </p:cNvPr>
            <p:cNvSpPr/>
            <p:nvPr userDrawn="1"/>
          </p:nvSpPr>
          <p:spPr>
            <a:xfrm>
              <a:off x="10795000" y="54657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072B31-56F0-4A29-81BB-78B51B635D8D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C745160-0CC6-4B50-B07D-3A400475A01E}"/>
              </a:ext>
            </a:extLst>
          </p:cNvPr>
          <p:cNvSpPr/>
          <p:nvPr userDrawn="1"/>
        </p:nvSpPr>
        <p:spPr>
          <a:xfrm>
            <a:off x="895350" y="6438901"/>
            <a:ext cx="10433050" cy="126457"/>
          </a:xfrm>
          <a:prstGeom prst="rect">
            <a:avLst/>
          </a:prstGeom>
          <a:solidFill>
            <a:srgbClr val="E2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텍스트 개체 틀 5">
            <a:extLst>
              <a:ext uri="{FF2B5EF4-FFF2-40B4-BE49-F238E27FC236}">
                <a16:creationId xmlns:a16="http://schemas.microsoft.com/office/drawing/2014/main" id="{47E3DCF2-3D08-4333-8BFE-9A7848B4D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1708818"/>
            <a:ext cx="6134100" cy="267268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800"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/>
              <a:t>길다란 작대기가 </a:t>
            </a:r>
            <a:endParaRPr lang="en-US" altLang="ko-KR" dirty="0"/>
          </a:p>
          <a:p>
            <a:pPr lvl="0"/>
            <a:r>
              <a:rPr lang="ko-KR" altLang="en-US" dirty="0" err="1"/>
              <a:t>나올때까지</a:t>
            </a:r>
            <a:r>
              <a:rPr lang="ko-KR" altLang="en-US" dirty="0"/>
              <a:t> </a:t>
            </a:r>
            <a:r>
              <a:rPr lang="ko-KR" altLang="en-US" dirty="0" err="1"/>
              <a:t>참는자가</a:t>
            </a:r>
            <a:endParaRPr lang="en-US" altLang="ko-KR" dirty="0"/>
          </a:p>
          <a:p>
            <a:pPr lvl="0"/>
            <a:r>
              <a:rPr lang="ko-KR" altLang="en-US" dirty="0"/>
              <a:t>우승을 거머쥔다</a:t>
            </a:r>
          </a:p>
        </p:txBody>
      </p:sp>
    </p:spTree>
    <p:extLst>
      <p:ext uri="{BB962C8B-B14F-4D97-AF65-F5344CB8AC3E}">
        <p14:creationId xmlns:p14="http://schemas.microsoft.com/office/powerpoint/2010/main" val="92998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초록색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E2E02-D604-479A-B0F8-9B67E4242177}"/>
              </a:ext>
            </a:extLst>
          </p:cNvPr>
          <p:cNvGrpSpPr/>
          <p:nvPr userDrawn="1"/>
        </p:nvGrpSpPr>
        <p:grpSpPr>
          <a:xfrm flipV="1">
            <a:off x="887413" y="4724334"/>
            <a:ext cx="1333500" cy="1331978"/>
            <a:chOff x="887413" y="887413"/>
            <a:chExt cx="1333500" cy="13319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94B8C6-F2E2-4904-8988-E4516099F73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CEF394-C655-41E3-B4C7-FE5BF1D5A434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93A757-16B3-4AB4-BA03-F4D42303EEB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33103B-E493-4BF7-BEA5-8FED1BC61707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AA1E88C-586B-4FF1-8F1F-22B727658E7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AE5C2B-ED20-4337-862B-DB39B298BC0F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94E1C92-EB69-41DF-947C-1162F97DAC80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21CCD-D87D-498E-A96A-5CE3431FF06B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3F112D-7487-41EA-895F-25E6F51B8468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732ED2-7085-4C33-A4B4-2BDE57D8BA28}"/>
              </a:ext>
            </a:extLst>
          </p:cNvPr>
          <p:cNvGrpSpPr/>
          <p:nvPr userDrawn="1"/>
        </p:nvGrpSpPr>
        <p:grpSpPr>
          <a:xfrm flipH="1" flipV="1">
            <a:off x="9971087" y="4724334"/>
            <a:ext cx="1333500" cy="1331978"/>
            <a:chOff x="887413" y="887413"/>
            <a:chExt cx="1333500" cy="13319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179582-427E-4AE1-B9C6-BF01064B7922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D40096-0C1E-40CF-86A0-E875D1EDD67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D493D6-12C7-490A-90C4-B3713CA46ED8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35D2A54-43C8-4650-9AD0-76AF6D7BB293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3FD56B-CAC2-4389-812C-E1BA36D513A7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BB0E57-B7CA-45C1-BF97-0193A96A4FD2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9DAF32-EF91-4B46-8C98-AFF0B2A46FDA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2465CE-0F4E-45D2-B587-0F296573C38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32674D-BC33-422A-A7BC-84E319415A6F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49E820-8AA9-405C-B277-88E8B8DDDDA9}"/>
              </a:ext>
            </a:extLst>
          </p:cNvPr>
          <p:cNvGrpSpPr/>
          <p:nvPr userDrawn="1"/>
        </p:nvGrpSpPr>
        <p:grpSpPr>
          <a:xfrm>
            <a:off x="887413" y="889697"/>
            <a:ext cx="1333500" cy="1331978"/>
            <a:chOff x="887413" y="887413"/>
            <a:chExt cx="1333500" cy="133197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D2943C-E823-4ED9-8ED6-AA5C9EBFDAC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68D265F-055F-42D6-9F63-2F3CA49ED7F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BDBAC5-A66E-4EA0-ADC0-FA19D03AFF7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E7D914-6078-4F9A-89BD-D1B4C42E84EE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2702FD3-5ED8-49EC-9EB7-1F8D0C6F988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8956658-DF3C-480B-BBB2-08BCE1511333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999EA3-34A5-48A3-A9DB-6059954F0B1B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4C0A93D-9997-410E-B0FA-D16F952296D2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6CC601-AD1A-46DA-B17A-03B1C752E15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1564AE-5F62-4779-BFD8-A1196BF60508}"/>
              </a:ext>
            </a:extLst>
          </p:cNvPr>
          <p:cNvGrpSpPr/>
          <p:nvPr userDrawn="1"/>
        </p:nvGrpSpPr>
        <p:grpSpPr>
          <a:xfrm flipH="1">
            <a:off x="9971087" y="792163"/>
            <a:ext cx="1333500" cy="1331978"/>
            <a:chOff x="887413" y="887413"/>
            <a:chExt cx="1333500" cy="133197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9175D49-2F07-48D1-8636-62B56E2AE81A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AF6D2F7-3742-4BC8-B979-A3AD8CC95480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7296C26-445A-4EE2-9CE6-93F9AF2DF270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0C58A7E-16F0-4217-A16A-0460672C825A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CD95511-FA1D-4EE6-AFB7-AB8720218B96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033B11C-3E7C-4E70-81E0-47844F5A9C87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EC3EFCF-CCCC-4991-89E9-639C4D9384D1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46C308B-740B-4DEC-9223-9370463C8CD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4202A09-A5A5-4247-B95E-1020234C83A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ABE534-AC20-47D7-9040-2B524475D1A9}"/>
              </a:ext>
            </a:extLst>
          </p:cNvPr>
          <p:cNvGrpSpPr/>
          <p:nvPr userDrawn="1"/>
        </p:nvGrpSpPr>
        <p:grpSpPr>
          <a:xfrm>
            <a:off x="2906463" y="2386985"/>
            <a:ext cx="6379074" cy="536104"/>
            <a:chOff x="2906463" y="2988146"/>
            <a:chExt cx="6379074" cy="53610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BF21C88-2EA6-4BD9-B55E-254919223A32}"/>
                </a:ext>
              </a:extLst>
            </p:cNvPr>
            <p:cNvSpPr/>
            <p:nvPr userDrawn="1"/>
          </p:nvSpPr>
          <p:spPr>
            <a:xfrm>
              <a:off x="2906463" y="2988146"/>
              <a:ext cx="911296" cy="5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4FBC6C-F699-42AB-B1D6-969BD6AA1D54}"/>
                </a:ext>
              </a:extLst>
            </p:cNvPr>
            <p:cNvSpPr/>
            <p:nvPr userDrawn="1"/>
          </p:nvSpPr>
          <p:spPr>
            <a:xfrm>
              <a:off x="3817759" y="2988146"/>
              <a:ext cx="911296" cy="536104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A9F22B7-B775-4AB4-B627-9ED40999333E}"/>
                </a:ext>
              </a:extLst>
            </p:cNvPr>
            <p:cNvSpPr/>
            <p:nvPr userDrawn="1"/>
          </p:nvSpPr>
          <p:spPr>
            <a:xfrm>
              <a:off x="4729056" y="2988146"/>
              <a:ext cx="911296" cy="536104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6222F69-E60F-4018-9AF6-A2AB4308B1B3}"/>
                </a:ext>
              </a:extLst>
            </p:cNvPr>
            <p:cNvSpPr/>
            <p:nvPr userDrawn="1"/>
          </p:nvSpPr>
          <p:spPr>
            <a:xfrm>
              <a:off x="5640352" y="2988146"/>
              <a:ext cx="911296" cy="536104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42B833E-067F-4EA7-90B8-FC40148E3289}"/>
                </a:ext>
              </a:extLst>
            </p:cNvPr>
            <p:cNvSpPr/>
            <p:nvPr userDrawn="1"/>
          </p:nvSpPr>
          <p:spPr>
            <a:xfrm>
              <a:off x="6551648" y="2988146"/>
              <a:ext cx="911296" cy="536104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86FD34A-5EE0-4FF9-A51A-E4FBCFE89A80}"/>
                </a:ext>
              </a:extLst>
            </p:cNvPr>
            <p:cNvSpPr/>
            <p:nvPr userDrawn="1"/>
          </p:nvSpPr>
          <p:spPr>
            <a:xfrm>
              <a:off x="7462944" y="2988146"/>
              <a:ext cx="911296" cy="536104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90A7FCD-1695-4663-A362-F54968DB46AE}"/>
                </a:ext>
              </a:extLst>
            </p:cNvPr>
            <p:cNvSpPr/>
            <p:nvPr userDrawn="1"/>
          </p:nvSpPr>
          <p:spPr>
            <a:xfrm>
              <a:off x="8374241" y="2988146"/>
              <a:ext cx="911296" cy="536104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BBADE6-E72D-4B3B-BD4E-6755D3F11152}"/>
              </a:ext>
            </a:extLst>
          </p:cNvPr>
          <p:cNvSpPr/>
          <p:nvPr userDrawn="1"/>
        </p:nvSpPr>
        <p:spPr>
          <a:xfrm>
            <a:off x="5346214" y="887413"/>
            <a:ext cx="1499572" cy="1499572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F6337-F331-4908-AD56-AFB712A6F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0900" y="887413"/>
            <a:ext cx="1499572" cy="149957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D518AD8-AFDC-4270-894C-823064DD5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0325" y="3190875"/>
            <a:ext cx="6867525" cy="17240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4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초록색 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45BAC-DA93-4C1D-B589-BC2F789BD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2A0FC-0557-4524-BB44-B8B97B3AF9FD}"/>
              </a:ext>
            </a:extLst>
          </p:cNvPr>
          <p:cNvSpPr/>
          <p:nvPr userDrawn="1"/>
        </p:nvSpPr>
        <p:spPr>
          <a:xfrm>
            <a:off x="927100" y="559341"/>
            <a:ext cx="10401300" cy="613281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670A2B8-5AA9-4B18-8980-9BB07B06044B}"/>
              </a:ext>
            </a:extLst>
          </p:cNvPr>
          <p:cNvGrpSpPr/>
          <p:nvPr userDrawn="1"/>
        </p:nvGrpSpPr>
        <p:grpSpPr>
          <a:xfrm>
            <a:off x="927100" y="1343158"/>
            <a:ext cx="10401300" cy="266700"/>
            <a:chOff x="927100" y="5199062"/>
            <a:chExt cx="10401300" cy="2667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6679DEA-D9A9-48D4-AF62-1FD38C8CB2DF}"/>
                </a:ext>
              </a:extLst>
            </p:cNvPr>
            <p:cNvSpPr/>
            <p:nvPr userDrawn="1"/>
          </p:nvSpPr>
          <p:spPr>
            <a:xfrm>
              <a:off x="927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8718C95-5DB2-4622-AF1D-544CDF9A91B3}"/>
                </a:ext>
              </a:extLst>
            </p:cNvPr>
            <p:cNvSpPr/>
            <p:nvPr userDrawn="1"/>
          </p:nvSpPr>
          <p:spPr>
            <a:xfrm>
              <a:off x="1460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74ACF8-9E76-490F-A644-6B58190CEB4A}"/>
                </a:ext>
              </a:extLst>
            </p:cNvPr>
            <p:cNvSpPr/>
            <p:nvPr userDrawn="1"/>
          </p:nvSpPr>
          <p:spPr>
            <a:xfrm>
              <a:off x="1993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988B0F-0B91-4D6D-A711-76AC00A142AB}"/>
                </a:ext>
              </a:extLst>
            </p:cNvPr>
            <p:cNvSpPr/>
            <p:nvPr userDrawn="1"/>
          </p:nvSpPr>
          <p:spPr>
            <a:xfrm>
              <a:off x="2527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3244632-34EA-4457-8BB5-2E3943CD2062}"/>
                </a:ext>
              </a:extLst>
            </p:cNvPr>
            <p:cNvSpPr/>
            <p:nvPr userDrawn="1"/>
          </p:nvSpPr>
          <p:spPr>
            <a:xfrm>
              <a:off x="3060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7051864-2543-4AF4-854D-2B18A65B719C}"/>
                </a:ext>
              </a:extLst>
            </p:cNvPr>
            <p:cNvSpPr/>
            <p:nvPr userDrawn="1"/>
          </p:nvSpPr>
          <p:spPr>
            <a:xfrm>
              <a:off x="3594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2C3224-32B9-4C99-A2F5-F8EB67F9FE0A}"/>
                </a:ext>
              </a:extLst>
            </p:cNvPr>
            <p:cNvSpPr/>
            <p:nvPr userDrawn="1"/>
          </p:nvSpPr>
          <p:spPr>
            <a:xfrm>
              <a:off x="4127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774A4D-F26F-4735-AE34-F5DC63D60480}"/>
                </a:ext>
              </a:extLst>
            </p:cNvPr>
            <p:cNvSpPr/>
            <p:nvPr userDrawn="1"/>
          </p:nvSpPr>
          <p:spPr>
            <a:xfrm>
              <a:off x="4660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BA310BE-CE1E-4767-A219-FBCFC4BBA81F}"/>
                </a:ext>
              </a:extLst>
            </p:cNvPr>
            <p:cNvSpPr/>
            <p:nvPr userDrawn="1"/>
          </p:nvSpPr>
          <p:spPr>
            <a:xfrm>
              <a:off x="5194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D85A029-A350-40EC-B31B-012BB27AAB0B}"/>
                </a:ext>
              </a:extLst>
            </p:cNvPr>
            <p:cNvSpPr/>
            <p:nvPr userDrawn="1"/>
          </p:nvSpPr>
          <p:spPr>
            <a:xfrm>
              <a:off x="5727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FDD2E37-E142-48C8-A866-BB5D9D16A104}"/>
                </a:ext>
              </a:extLst>
            </p:cNvPr>
            <p:cNvSpPr/>
            <p:nvPr userDrawn="1"/>
          </p:nvSpPr>
          <p:spPr>
            <a:xfrm>
              <a:off x="6261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6C714A3-3FB1-4212-BC2F-0EDB5952C5A2}"/>
                </a:ext>
              </a:extLst>
            </p:cNvPr>
            <p:cNvSpPr/>
            <p:nvPr userDrawn="1"/>
          </p:nvSpPr>
          <p:spPr>
            <a:xfrm>
              <a:off x="6794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CE81EEC-DC91-413A-9FEF-EE66B3678858}"/>
                </a:ext>
              </a:extLst>
            </p:cNvPr>
            <p:cNvSpPr/>
            <p:nvPr userDrawn="1"/>
          </p:nvSpPr>
          <p:spPr>
            <a:xfrm>
              <a:off x="7327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08F42D7-06E4-43BB-9A84-CAEA024785D5}"/>
                </a:ext>
              </a:extLst>
            </p:cNvPr>
            <p:cNvSpPr/>
            <p:nvPr userDrawn="1"/>
          </p:nvSpPr>
          <p:spPr>
            <a:xfrm>
              <a:off x="7861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5B17342-11BB-4382-B00B-CA098F82904F}"/>
                </a:ext>
              </a:extLst>
            </p:cNvPr>
            <p:cNvSpPr/>
            <p:nvPr userDrawn="1"/>
          </p:nvSpPr>
          <p:spPr>
            <a:xfrm>
              <a:off x="8394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7D3B1B1-A94F-48DA-954F-AFD886C87ED6}"/>
                </a:ext>
              </a:extLst>
            </p:cNvPr>
            <p:cNvSpPr/>
            <p:nvPr userDrawn="1"/>
          </p:nvSpPr>
          <p:spPr>
            <a:xfrm>
              <a:off x="89281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A387DF7-3128-4E87-827B-00E5F54D74A1}"/>
                </a:ext>
              </a:extLst>
            </p:cNvPr>
            <p:cNvSpPr/>
            <p:nvPr userDrawn="1"/>
          </p:nvSpPr>
          <p:spPr>
            <a:xfrm>
              <a:off x="94615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54E1D8C-3FEE-4F6D-9829-9107803CD68F}"/>
                </a:ext>
              </a:extLst>
            </p:cNvPr>
            <p:cNvSpPr/>
            <p:nvPr userDrawn="1"/>
          </p:nvSpPr>
          <p:spPr>
            <a:xfrm>
              <a:off x="99949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FF8FE92-2BCD-456E-9CC1-D8EA7D735492}"/>
                </a:ext>
              </a:extLst>
            </p:cNvPr>
            <p:cNvSpPr/>
            <p:nvPr userDrawn="1"/>
          </p:nvSpPr>
          <p:spPr>
            <a:xfrm>
              <a:off x="105283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7110D2A-4B27-4452-B370-A5DC24CBAA11}"/>
                </a:ext>
              </a:extLst>
            </p:cNvPr>
            <p:cNvSpPr/>
            <p:nvPr userDrawn="1"/>
          </p:nvSpPr>
          <p:spPr>
            <a:xfrm>
              <a:off x="11061700" y="5199062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0A3F60-71CA-49FF-AD45-4097E6561355}"/>
              </a:ext>
            </a:extLst>
          </p:cNvPr>
          <p:cNvSpPr/>
          <p:nvPr userDrawn="1"/>
        </p:nvSpPr>
        <p:spPr>
          <a:xfrm>
            <a:off x="927100" y="6143877"/>
            <a:ext cx="10401300" cy="154782"/>
          </a:xfrm>
          <a:prstGeom prst="rect">
            <a:avLst/>
          </a:prstGeom>
          <a:solidFill>
            <a:srgbClr val="46B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4642413C-C19F-41B2-A379-3747CC0D69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413" y="5329080"/>
            <a:ext cx="2035175" cy="510911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ko-KR" altLang="en-US" dirty="0" err="1"/>
              <a:t>캐릭직업</a:t>
            </a:r>
            <a:endParaRPr lang="ko-KR" altLang="en-US" dirty="0"/>
          </a:p>
        </p:txBody>
      </p:sp>
      <p:sp>
        <p:nvSpPr>
          <p:cNvPr id="106" name="액자 105">
            <a:extLst>
              <a:ext uri="{FF2B5EF4-FFF2-40B4-BE49-F238E27FC236}">
                <a16:creationId xmlns:a16="http://schemas.microsoft.com/office/drawing/2014/main" id="{56D72C13-9B8E-455F-A64C-3B8E4776BBDE}"/>
              </a:ext>
            </a:extLst>
          </p:cNvPr>
          <p:cNvSpPr/>
          <p:nvPr userDrawn="1"/>
        </p:nvSpPr>
        <p:spPr>
          <a:xfrm>
            <a:off x="2045334" y="2671949"/>
            <a:ext cx="2615566" cy="487679"/>
          </a:xfrm>
          <a:prstGeom prst="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액자 171">
            <a:extLst>
              <a:ext uri="{FF2B5EF4-FFF2-40B4-BE49-F238E27FC236}">
                <a16:creationId xmlns:a16="http://schemas.microsoft.com/office/drawing/2014/main" id="{EA240FD3-E277-4380-BE31-71F684286B23}"/>
              </a:ext>
            </a:extLst>
          </p:cNvPr>
          <p:cNvSpPr/>
          <p:nvPr userDrawn="1"/>
        </p:nvSpPr>
        <p:spPr>
          <a:xfrm>
            <a:off x="2045334" y="4919226"/>
            <a:ext cx="2615566" cy="487679"/>
          </a:xfrm>
          <a:prstGeom prst="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6" name="액자 185">
            <a:extLst>
              <a:ext uri="{FF2B5EF4-FFF2-40B4-BE49-F238E27FC236}">
                <a16:creationId xmlns:a16="http://schemas.microsoft.com/office/drawing/2014/main" id="{F74550B0-B755-4785-A611-EE1947AD0FAC}"/>
              </a:ext>
            </a:extLst>
          </p:cNvPr>
          <p:cNvSpPr/>
          <p:nvPr userDrawn="1"/>
        </p:nvSpPr>
        <p:spPr>
          <a:xfrm>
            <a:off x="2045334" y="4170133"/>
            <a:ext cx="2615566" cy="487679"/>
          </a:xfrm>
          <a:prstGeom prst="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액자 199">
            <a:extLst>
              <a:ext uri="{FF2B5EF4-FFF2-40B4-BE49-F238E27FC236}">
                <a16:creationId xmlns:a16="http://schemas.microsoft.com/office/drawing/2014/main" id="{45FB2AA0-0BCC-4A61-B563-EEA07BFC412C}"/>
              </a:ext>
            </a:extLst>
          </p:cNvPr>
          <p:cNvSpPr/>
          <p:nvPr userDrawn="1"/>
        </p:nvSpPr>
        <p:spPr>
          <a:xfrm>
            <a:off x="2045334" y="3421041"/>
            <a:ext cx="2615566" cy="487679"/>
          </a:xfrm>
          <a:prstGeom prst="fram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라색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6D49F-E8A2-4B7A-B09A-9AC3A6AC7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DE2E02-D604-479A-B0F8-9B67E4242177}"/>
              </a:ext>
            </a:extLst>
          </p:cNvPr>
          <p:cNvGrpSpPr/>
          <p:nvPr userDrawn="1"/>
        </p:nvGrpSpPr>
        <p:grpSpPr>
          <a:xfrm flipV="1">
            <a:off x="887413" y="4724334"/>
            <a:ext cx="1333500" cy="1331978"/>
            <a:chOff x="887413" y="887413"/>
            <a:chExt cx="1333500" cy="133197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94B8C6-F2E2-4904-8988-E4516099F73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CEF394-C655-41E3-B4C7-FE5BF1D5A434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93A757-16B3-4AB4-BA03-F4D42303EEB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33103B-E493-4BF7-BEA5-8FED1BC61707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AA1E88C-586B-4FF1-8F1F-22B727658E7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AE5C2B-ED20-4337-862B-DB39B298BC0F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94E1C92-EB69-41DF-947C-1162F97DAC80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21CCD-D87D-498E-A96A-5CE3431FF06B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3F112D-7487-41EA-895F-25E6F51B8468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4732ED2-7085-4C33-A4B4-2BDE57D8BA28}"/>
              </a:ext>
            </a:extLst>
          </p:cNvPr>
          <p:cNvGrpSpPr/>
          <p:nvPr userDrawn="1"/>
        </p:nvGrpSpPr>
        <p:grpSpPr>
          <a:xfrm flipH="1" flipV="1">
            <a:off x="9971087" y="4724334"/>
            <a:ext cx="1333500" cy="1331978"/>
            <a:chOff x="887413" y="887413"/>
            <a:chExt cx="1333500" cy="13319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179582-427E-4AE1-B9C6-BF01064B7922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D40096-0C1E-40CF-86A0-E875D1EDD67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D493D6-12C7-490A-90C4-B3713CA46ED8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35D2A54-43C8-4650-9AD0-76AF6D7BB293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3FD56B-CAC2-4389-812C-E1BA36D513A7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BB0E57-B7CA-45C1-BF97-0193A96A4FD2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9DAF32-EF91-4B46-8C98-AFF0B2A46FDA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2465CE-0F4E-45D2-B587-0F296573C38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32674D-BC33-422A-A7BC-84E319415A6F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49E820-8AA9-405C-B277-88E8B8DDDDA9}"/>
              </a:ext>
            </a:extLst>
          </p:cNvPr>
          <p:cNvGrpSpPr/>
          <p:nvPr userDrawn="1"/>
        </p:nvGrpSpPr>
        <p:grpSpPr>
          <a:xfrm>
            <a:off x="887413" y="889697"/>
            <a:ext cx="1333500" cy="1331978"/>
            <a:chOff x="887413" y="887413"/>
            <a:chExt cx="1333500" cy="133197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D2943C-E823-4ED9-8ED6-AA5C9EBFDACE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68D265F-055F-42D6-9F63-2F3CA49ED7F8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BDBAC5-A66E-4EA0-ADC0-FA19D03AFF7F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E7D914-6078-4F9A-89BD-D1B4C42E84EE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2702FD3-5ED8-49EC-9EB7-1F8D0C6F9885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8956658-DF3C-480B-BBB2-08BCE1511333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7999EA3-34A5-48A3-A9DB-6059954F0B1B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4C0A93D-9997-410E-B0FA-D16F952296D2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6CC601-AD1A-46DA-B17A-03B1C752E15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1564AE-5F62-4779-BFD8-A1196BF60508}"/>
              </a:ext>
            </a:extLst>
          </p:cNvPr>
          <p:cNvGrpSpPr/>
          <p:nvPr userDrawn="1"/>
        </p:nvGrpSpPr>
        <p:grpSpPr>
          <a:xfrm flipH="1">
            <a:off x="9971087" y="792163"/>
            <a:ext cx="1333500" cy="1331978"/>
            <a:chOff x="887413" y="887413"/>
            <a:chExt cx="1333500" cy="133197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9175D49-2F07-48D1-8636-62B56E2AE81A}"/>
                </a:ext>
              </a:extLst>
            </p:cNvPr>
            <p:cNvSpPr/>
            <p:nvPr userDrawn="1"/>
          </p:nvSpPr>
          <p:spPr>
            <a:xfrm>
              <a:off x="8874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AF6D2F7-3742-4BC8-B979-A3AD8CC95480}"/>
                </a:ext>
              </a:extLst>
            </p:cNvPr>
            <p:cNvSpPr/>
            <p:nvPr userDrawn="1"/>
          </p:nvSpPr>
          <p:spPr>
            <a:xfrm>
              <a:off x="11541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7296C26-445A-4EE2-9CE6-93F9AF2DF270}"/>
                </a:ext>
              </a:extLst>
            </p:cNvPr>
            <p:cNvSpPr/>
            <p:nvPr userDrawn="1"/>
          </p:nvSpPr>
          <p:spPr>
            <a:xfrm>
              <a:off x="1420813" y="14192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0C58A7E-16F0-4217-A16A-0460672C825A}"/>
                </a:ext>
              </a:extLst>
            </p:cNvPr>
            <p:cNvSpPr/>
            <p:nvPr userDrawn="1"/>
          </p:nvSpPr>
          <p:spPr>
            <a:xfrm>
              <a:off x="14208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CD95511-FA1D-4EE6-AFB7-AB8720218B96}"/>
                </a:ext>
              </a:extLst>
            </p:cNvPr>
            <p:cNvSpPr/>
            <p:nvPr userDrawn="1"/>
          </p:nvSpPr>
          <p:spPr>
            <a:xfrm>
              <a:off x="1687513" y="11541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033B11C-3E7C-4E70-81E0-47844F5A9C87}"/>
                </a:ext>
              </a:extLst>
            </p:cNvPr>
            <p:cNvSpPr/>
            <p:nvPr userDrawn="1"/>
          </p:nvSpPr>
          <p:spPr>
            <a:xfrm>
              <a:off x="887413" y="14208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EC3EFCF-CCCC-4991-89E9-639C4D9384D1}"/>
                </a:ext>
              </a:extLst>
            </p:cNvPr>
            <p:cNvSpPr/>
            <p:nvPr userDrawn="1"/>
          </p:nvSpPr>
          <p:spPr>
            <a:xfrm>
              <a:off x="1154113" y="16859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46C308B-740B-4DEC-9223-9370463C8CD6}"/>
                </a:ext>
              </a:extLst>
            </p:cNvPr>
            <p:cNvSpPr/>
            <p:nvPr userDrawn="1"/>
          </p:nvSpPr>
          <p:spPr>
            <a:xfrm>
              <a:off x="892727" y="1952691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4202A09-A5A5-4247-B95E-1020234C83AC}"/>
                </a:ext>
              </a:extLst>
            </p:cNvPr>
            <p:cNvSpPr/>
            <p:nvPr userDrawn="1"/>
          </p:nvSpPr>
          <p:spPr>
            <a:xfrm>
              <a:off x="1954213" y="887413"/>
              <a:ext cx="266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ABE534-AC20-47D7-9040-2B524475D1A9}"/>
              </a:ext>
            </a:extLst>
          </p:cNvPr>
          <p:cNvGrpSpPr/>
          <p:nvPr userDrawn="1"/>
        </p:nvGrpSpPr>
        <p:grpSpPr>
          <a:xfrm>
            <a:off x="2906463" y="2386985"/>
            <a:ext cx="6379074" cy="536104"/>
            <a:chOff x="2906463" y="2988146"/>
            <a:chExt cx="6379074" cy="53610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BF21C88-2EA6-4BD9-B55E-254919223A32}"/>
                </a:ext>
              </a:extLst>
            </p:cNvPr>
            <p:cNvSpPr/>
            <p:nvPr userDrawn="1"/>
          </p:nvSpPr>
          <p:spPr>
            <a:xfrm>
              <a:off x="2906463" y="2988146"/>
              <a:ext cx="911296" cy="5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4FBC6C-F699-42AB-B1D6-969BD6AA1D54}"/>
                </a:ext>
              </a:extLst>
            </p:cNvPr>
            <p:cNvSpPr/>
            <p:nvPr userDrawn="1"/>
          </p:nvSpPr>
          <p:spPr>
            <a:xfrm>
              <a:off x="3817759" y="2988146"/>
              <a:ext cx="911296" cy="536104"/>
            </a:xfrm>
            <a:prstGeom prst="rect">
              <a:avLst/>
            </a:prstGeom>
            <a:solidFill>
              <a:srgbClr val="E7E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A9F22B7-B775-4AB4-B627-9ED40999333E}"/>
                </a:ext>
              </a:extLst>
            </p:cNvPr>
            <p:cNvSpPr/>
            <p:nvPr userDrawn="1"/>
          </p:nvSpPr>
          <p:spPr>
            <a:xfrm>
              <a:off x="4729056" y="2988146"/>
              <a:ext cx="911296" cy="536104"/>
            </a:xfrm>
            <a:prstGeom prst="rect">
              <a:avLst/>
            </a:prstGeom>
            <a:solidFill>
              <a:srgbClr val="5C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6222F69-E60F-4018-9AF6-A2AB4308B1B3}"/>
                </a:ext>
              </a:extLst>
            </p:cNvPr>
            <p:cNvSpPr/>
            <p:nvPr userDrawn="1"/>
          </p:nvSpPr>
          <p:spPr>
            <a:xfrm>
              <a:off x="5640352" y="2988146"/>
              <a:ext cx="911296" cy="536104"/>
            </a:xfrm>
            <a:prstGeom prst="rect">
              <a:avLst/>
            </a:prstGeom>
            <a:solidFill>
              <a:srgbClr val="46BE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042B833E-067F-4EA7-90B8-FC40148E3289}"/>
                </a:ext>
              </a:extLst>
            </p:cNvPr>
            <p:cNvSpPr/>
            <p:nvPr userDrawn="1"/>
          </p:nvSpPr>
          <p:spPr>
            <a:xfrm>
              <a:off x="6551648" y="2988146"/>
              <a:ext cx="911296" cy="536104"/>
            </a:xfrm>
            <a:prstGeom prst="rect">
              <a:avLst/>
            </a:prstGeom>
            <a:solidFill>
              <a:srgbClr val="D33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86FD34A-5EE0-4FF9-A51A-E4FBCFE89A80}"/>
                </a:ext>
              </a:extLst>
            </p:cNvPr>
            <p:cNvSpPr/>
            <p:nvPr userDrawn="1"/>
          </p:nvSpPr>
          <p:spPr>
            <a:xfrm>
              <a:off x="7462944" y="2988146"/>
              <a:ext cx="911296" cy="536104"/>
            </a:xfrm>
            <a:prstGeom prst="rect">
              <a:avLst/>
            </a:prstGeom>
            <a:solidFill>
              <a:srgbClr val="E2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90A7FCD-1695-4663-A362-F54968DB46AE}"/>
                </a:ext>
              </a:extLst>
            </p:cNvPr>
            <p:cNvSpPr/>
            <p:nvPr userDrawn="1"/>
          </p:nvSpPr>
          <p:spPr>
            <a:xfrm>
              <a:off x="8374241" y="2988146"/>
              <a:ext cx="911296" cy="536104"/>
            </a:xfrm>
            <a:prstGeom prst="rect">
              <a:avLst/>
            </a:prstGeom>
            <a:solidFill>
              <a:srgbClr val="715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BBADE6-E72D-4B3B-BD4E-6755D3F11152}"/>
              </a:ext>
            </a:extLst>
          </p:cNvPr>
          <p:cNvSpPr/>
          <p:nvPr userDrawn="1"/>
        </p:nvSpPr>
        <p:spPr>
          <a:xfrm>
            <a:off x="5346214" y="887413"/>
            <a:ext cx="1499572" cy="1499572"/>
          </a:xfrm>
          <a:prstGeom prst="rect">
            <a:avLst/>
          </a:prstGeom>
          <a:solidFill>
            <a:srgbClr val="715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F6337-F331-4908-AD56-AFB712A6F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0900" y="887413"/>
            <a:ext cx="1499572" cy="149957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BB48519-E94A-468B-997D-B5FF6F2B19F9}"/>
              </a:ext>
            </a:extLst>
          </p:cNvPr>
          <p:cNvSpPr/>
          <p:nvPr userDrawn="1"/>
        </p:nvSpPr>
        <p:spPr>
          <a:xfrm>
            <a:off x="2310883" y="5075905"/>
            <a:ext cx="7570234" cy="46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5AA78B-BE0E-4913-A211-8EE20F4E6F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5" y="5110843"/>
            <a:ext cx="7575550" cy="3984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defRPr>
            </a:lvl1pPr>
          </a:lstStyle>
          <a:p>
            <a:pPr lvl="0"/>
            <a:r>
              <a:rPr lang="ko-KR" altLang="en-US" dirty="0"/>
              <a:t>소제목의 상세설명이 필요할 때는 입력하세요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D518AD8-AFDC-4270-894C-823064DD5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0325" y="3190875"/>
            <a:ext cx="6867525" cy="172402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Lst>
                  <a:outerShdw blurRad="50800" dist="50800" dir="5400000" algn="ctr" rotWithShape="0">
                    <a:srgbClr val="7152C2"/>
                  </a:outerShdw>
                </a:effectLst>
                <a:latin typeface="DOSMyungjo" panose="02000604000000000000" pitchFamily="2" charset="-127"/>
                <a:ea typeface="DOSMyungjo" panose="02000604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569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858298-F72A-4551-A7ED-AA0994D5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4F41E-05E7-4177-914D-AAB42864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94D30-8910-4FCE-9920-C1D53703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53BE-8681-4A9F-BD57-5406CACCC2DA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3BCBF-FF8C-4DEC-BA92-ED926CE8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D861B-DFDD-421C-A1BC-765751500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845B-F2EF-4440-BC54-BA25AD3D6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3" r:id="rId6"/>
    <p:sldLayoutId id="2147483653" r:id="rId7"/>
    <p:sldLayoutId id="2147483657" r:id="rId8"/>
    <p:sldLayoutId id="2147483654" r:id="rId9"/>
    <p:sldLayoutId id="2147483661" r:id="rId10"/>
    <p:sldLayoutId id="2147483655" r:id="rId11"/>
    <p:sldLayoutId id="2147483659" r:id="rId12"/>
    <p:sldLayoutId id="2147483660" r:id="rId13"/>
    <p:sldLayoutId id="2147483662" r:id="rId14"/>
    <p:sldLayoutId id="2147483656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50199" y="1170835"/>
            <a:ext cx="9691602" cy="298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9000" mc:Ignorable="hp" hp:hslEmbossed="0">
                <a:solidFill>
                  <a:srgbClr val="18f66d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양진체 "/>
                <a:ea typeface="양진체 "/>
              </a:rPr>
              <a:t>올해 </a:t>
            </a:r>
            <a:r>
              <a:rPr xmlns:mc="http://schemas.openxmlformats.org/markup-compatibility/2006" xmlns:hp="http://schemas.haansoft.com/office/presentation/8.0" lang="ko-KR" altLang="en-US" sz="90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양진체 "/>
                <a:ea typeface="양진체 "/>
              </a:rPr>
              <a:t> 최고의 </a:t>
            </a:r>
            <a:r>
              <a:rPr xmlns:mc="http://schemas.openxmlformats.org/markup-compatibility/2006" xmlns:hp="http://schemas.haansoft.com/office/presentation/8.0" lang="ko-KR" altLang="en-US" sz="9000" mc:Ignorable="hp" hp:hslEmbossed="0">
                <a:solidFill>
                  <a:srgbClr val="ffff00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양진체 "/>
                <a:ea typeface="양진체 "/>
              </a:rPr>
              <a:t>게임</a:t>
            </a:r>
            <a:endParaRPr xmlns:mc="http://schemas.openxmlformats.org/markup-compatibility/2006" xmlns:hp="http://schemas.haansoft.com/office/presentation/8.0" lang="ko-KR" altLang="en-US" sz="9000" mc:Ignorable="hp" hp:hslEmbossed="0">
              <a:solidFill>
                <a:srgbClr val="ffff00"/>
              </a:solidFill>
              <a:effectLst>
                <a:outerShdw blurRad="50800" dist="50800" dir="5400000" algn="ctr" rotWithShape="0">
                  <a:srgbClr val="d33da5"/>
                </a:outerShdw>
              </a:effectLst>
              <a:latin typeface="양진체 "/>
              <a:ea typeface="양진체 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0000" mc:Ignorable="hp" hp:hslEmbossed="0">
                <a:solidFill>
                  <a:srgbClr val="00b0f0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양진체 "/>
                <a:ea typeface="양진체 "/>
              </a:rPr>
              <a:t>몸 정복하기</a:t>
            </a:r>
            <a:r>
              <a:rPr xmlns:mc="http://schemas.openxmlformats.org/markup-compatibility/2006" xmlns:hp="http://schemas.haansoft.com/office/presentation/8.0" lang="en-US" altLang="ko-KR" sz="10000" mc:Ignorable="hp" hp:hslEmbossed="0">
                <a:solidFill>
                  <a:srgbClr val="00b0f0"/>
                </a:solidFill>
                <a:effectLst>
                  <a:outerShdw blurRad="50800" dist="50800" dir="5400000" algn="ctr" rotWithShape="0">
                    <a:srgbClr val="d33da5"/>
                  </a:outerShdw>
                </a:effectLst>
                <a:latin typeface="양진체 "/>
                <a:ea typeface="양진체 "/>
              </a:rPr>
              <a:t>!</a:t>
            </a:r>
            <a:endParaRPr xmlns:mc="http://schemas.openxmlformats.org/markup-compatibility/2006" xmlns:hp="http://schemas.haansoft.com/office/presentation/8.0" lang="en-US" altLang="ko-KR" sz="10000" mc:Ignorable="hp" hp:hslEmbossed="0">
              <a:solidFill>
                <a:srgbClr val="00b0f0"/>
              </a:solidFill>
              <a:effectLst>
                <a:outerShdw blurRad="50800" dist="50800" dir="5400000" algn="ctr" rotWithShape="0">
                  <a:srgbClr val="d33da5"/>
                </a:outerShdw>
              </a:effectLst>
              <a:ea typeface="양진체 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950" y="4365431"/>
            <a:ext cx="10198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latin typeface="둥근모꼴"/>
                <a:ea typeface="둥근모꼴"/>
                <a:cs typeface="둥근모꼴"/>
              </a:rPr>
              <a:t>(</a:t>
            </a:r>
            <a:r>
              <a:rPr lang="ko-KR" altLang="en-US" sz="2800" b="1">
                <a:latin typeface="둥근모꼴"/>
                <a:ea typeface="둥근모꼴"/>
                <a:cs typeface="둥근모꼴"/>
              </a:rPr>
              <a:t>기획 </a:t>
            </a:r>
            <a:r>
              <a:rPr lang="en-US" altLang="ko-KR" sz="2800" b="1">
                <a:latin typeface="둥근모꼴"/>
                <a:ea typeface="둥근모꼴"/>
                <a:cs typeface="둥근모꼴"/>
              </a:rPr>
              <a:t>:</a:t>
            </a:r>
            <a:r>
              <a:rPr lang="ko-KR" altLang="en-US" sz="2800" b="1">
                <a:latin typeface="둥근모꼴"/>
                <a:ea typeface="둥근모꼴"/>
                <a:cs typeface="둥근모꼴"/>
              </a:rPr>
              <a:t> 전지민</a:t>
            </a:r>
            <a:r>
              <a:rPr lang="en-US" altLang="ko-KR" sz="2800" b="1">
                <a:latin typeface="둥근모꼴"/>
                <a:ea typeface="둥근모꼴"/>
                <a:cs typeface="둥근모꼴"/>
              </a:rPr>
              <a:t>)</a:t>
            </a:r>
            <a:endParaRPr lang="en-US" altLang="ko-KR" sz="2800" b="1">
              <a:latin typeface="둥근모꼴"/>
              <a:ea typeface="둥근모꼴"/>
              <a:cs typeface="둥근모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50395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양진체 "/>
                <a:ea typeface="양진체 "/>
              </a:rPr>
              <a:t>게임 스테이지 별 소개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ea typeface="양진체 "/>
            </a:endParaRPr>
          </a:p>
        </p:txBody>
      </p:sp>
      <p:sp>
        <p:nvSpPr>
          <p:cNvPr id="63" name="텍스트 개체 틀 8"/>
          <p:cNvSpPr txBox="1"/>
          <p:nvPr/>
        </p:nvSpPr>
        <p:spPr>
          <a:xfrm>
            <a:off x="597913" y="2533331"/>
            <a:ext cx="1380361" cy="76866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난이도</a:t>
            </a:r>
            <a:endParaRPr lang="ko-KR" altLang="en-US"/>
          </a:p>
        </p:txBody>
      </p:sp>
      <p:sp>
        <p:nvSpPr>
          <p:cNvPr id="64" name="텍스트 개체 틀 8"/>
          <p:cNvSpPr txBox="1"/>
          <p:nvPr/>
        </p:nvSpPr>
        <p:spPr>
          <a:xfrm>
            <a:off x="989497" y="3409424"/>
            <a:ext cx="935861" cy="51091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시간</a:t>
            </a:r>
            <a:endParaRPr lang="ko-KR" altLang="en-US"/>
          </a:p>
        </p:txBody>
      </p:sp>
      <p:sp>
        <p:nvSpPr>
          <p:cNvPr id="66" name="사각형: 둥근 모서리 65"/>
          <p:cNvSpPr/>
          <p:nvPr userDrawn="1"/>
        </p:nvSpPr>
        <p:spPr>
          <a:xfrm>
            <a:off x="2151763" y="2765258"/>
            <a:ext cx="1537758" cy="320108"/>
          </a:xfrm>
          <a:prstGeom prst="roundRect">
            <a:avLst>
              <a:gd name="adj" fmla="val 16667"/>
            </a:avLst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텍스트 개체 틀 8"/>
          <p:cNvSpPr txBox="1"/>
          <p:nvPr/>
        </p:nvSpPr>
        <p:spPr>
          <a:xfrm>
            <a:off x="4800298" y="1813430"/>
            <a:ext cx="2591403" cy="5501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3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 스테이지 폐</a:t>
            </a:r>
            <a:endParaRPr xmlns:mc="http://schemas.openxmlformats.org/markup-compatibility/2006" xmlns:hp="http://schemas.haansoft.com/office/presentation/8.0" lang="en-US" altLang="ko-KR" b="1" mc:Ignorable="hp" hp:hslEmbossed="0">
              <a:effectLst>
                <a:outerShdw blurRad="50800" dist="50800" dir="5400000" algn="ctr" rotWithShape="0">
                  <a:srgbClr val="46be53"/>
                </a:outerShdw>
              </a:effectLst>
            </a:endParaRPr>
          </a:p>
        </p:txBody>
      </p:sp>
      <p:sp>
        <p:nvSpPr>
          <p:cNvPr id="130" name="사각형: 둥근 모서리 65"/>
          <p:cNvSpPr/>
          <p:nvPr userDrawn="1"/>
        </p:nvSpPr>
        <p:spPr>
          <a:xfrm>
            <a:off x="2141179" y="3518055"/>
            <a:ext cx="937683" cy="30105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"/>
          <p:cNvSpPr/>
          <p:nvPr/>
        </p:nvSpPr>
        <p:spPr>
          <a:xfrm>
            <a:off x="1905000" y="4105275"/>
            <a:ext cx="2867025" cy="1428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33" name="텍스트 개체 틀 8"/>
          <p:cNvSpPr txBox="1"/>
          <p:nvPr/>
        </p:nvSpPr>
        <p:spPr>
          <a:xfrm>
            <a:off x="1161446" y="4054053"/>
            <a:ext cx="3505804" cy="160739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먼저  사람에 몸 속에 들어와서 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폐 속에 살고 있는 팡이를 만남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키보드 스페이스바를 사용해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팡이보다 먼저 게이지를 채우기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pic>
        <p:nvPicPr>
          <p:cNvPr id="1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77275" y="3588933"/>
            <a:ext cx="1853234" cy="2240364"/>
          </a:xfrm>
          <a:prstGeom prst="rect">
            <a:avLst/>
          </a:prstGeom>
        </p:spPr>
      </p:pic>
      <p:pic>
        <p:nvPicPr>
          <p:cNvPr id="1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2600" y="3314700"/>
            <a:ext cx="2141927" cy="2478303"/>
          </a:xfrm>
          <a:prstGeom prst="rect">
            <a:avLst/>
          </a:prstGeom>
        </p:spPr>
      </p:pic>
      <p:sp>
        <p:nvSpPr>
          <p:cNvPr id="151" name=""/>
          <p:cNvSpPr/>
          <p:nvPr/>
        </p:nvSpPr>
        <p:spPr>
          <a:xfrm>
            <a:off x="5314949" y="2990850"/>
            <a:ext cx="2419349" cy="314325"/>
          </a:xfrm>
          <a:prstGeom prst="rect">
            <a:avLst/>
          </a:prstGeom>
          <a:solidFill>
            <a:srgbClr val="00000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52" name=""/>
          <p:cNvSpPr/>
          <p:nvPr/>
        </p:nvSpPr>
        <p:spPr>
          <a:xfrm>
            <a:off x="8324850" y="2981325"/>
            <a:ext cx="2419349" cy="314325"/>
          </a:xfrm>
          <a:prstGeom prst="rect">
            <a:avLst/>
          </a:prstGeom>
          <a:solidFill>
            <a:srgbClr val="00000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53" name=""/>
          <p:cNvSpPr/>
          <p:nvPr/>
        </p:nvSpPr>
        <p:spPr>
          <a:xfrm rot="5394765">
            <a:off x="6406918" y="1965826"/>
            <a:ext cx="239637" cy="2358288"/>
          </a:xfrm>
          <a:prstGeom prst="roundRect">
            <a:avLst>
              <a:gd name="adj" fmla="val 16667"/>
            </a:avLst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5017" y="3906164"/>
            <a:ext cx="2672044" cy="194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50395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양진체 "/>
                <a:ea typeface="양진체 "/>
              </a:rPr>
              <a:t>게임 스테이지 별 소개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ea typeface="양진체 "/>
            </a:endParaRPr>
          </a:p>
        </p:txBody>
      </p:sp>
      <p:sp>
        <p:nvSpPr>
          <p:cNvPr id="63" name="텍스트 개체 틀 8"/>
          <p:cNvSpPr txBox="1"/>
          <p:nvPr/>
        </p:nvSpPr>
        <p:spPr>
          <a:xfrm>
            <a:off x="597913" y="2533331"/>
            <a:ext cx="1380361" cy="76866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난이도</a:t>
            </a:r>
            <a:endParaRPr lang="ko-KR" altLang="en-US"/>
          </a:p>
        </p:txBody>
      </p:sp>
      <p:sp>
        <p:nvSpPr>
          <p:cNvPr id="64" name="텍스트 개체 틀 8"/>
          <p:cNvSpPr txBox="1"/>
          <p:nvPr/>
        </p:nvSpPr>
        <p:spPr>
          <a:xfrm>
            <a:off x="989497" y="3409424"/>
            <a:ext cx="935861" cy="51091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시간</a:t>
            </a:r>
            <a:endParaRPr lang="ko-KR" altLang="en-US"/>
          </a:p>
        </p:txBody>
      </p:sp>
      <p:sp>
        <p:nvSpPr>
          <p:cNvPr id="66" name="사각형: 둥근 모서리 65"/>
          <p:cNvSpPr/>
          <p:nvPr userDrawn="1"/>
        </p:nvSpPr>
        <p:spPr>
          <a:xfrm>
            <a:off x="2151763" y="2765258"/>
            <a:ext cx="2099733" cy="320108"/>
          </a:xfrm>
          <a:prstGeom prst="roundRect">
            <a:avLst>
              <a:gd name="adj" fmla="val 16667"/>
            </a:avLst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텍스트 개체 틀 8"/>
          <p:cNvSpPr txBox="1"/>
          <p:nvPr/>
        </p:nvSpPr>
        <p:spPr>
          <a:xfrm>
            <a:off x="4600273" y="1822955"/>
            <a:ext cx="2991453" cy="5501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4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 스테이지 혈관</a:t>
            </a:r>
            <a:endParaRPr xmlns:mc="http://schemas.openxmlformats.org/markup-compatibility/2006" xmlns:hp="http://schemas.haansoft.com/office/presentation/8.0" lang="ko-KR" altLang="en-US" b="1" mc:Ignorable="hp" hp:hslEmbossed="0">
              <a:effectLst>
                <a:outerShdw blurRad="50800" dist="50800" dir="5400000" algn="ctr" rotWithShape="0">
                  <a:srgbClr val="46be53"/>
                </a:outerShdw>
              </a:effectLst>
            </a:endParaRPr>
          </a:p>
        </p:txBody>
      </p:sp>
      <p:sp>
        <p:nvSpPr>
          <p:cNvPr id="130" name="사각형: 둥근 모서리 65"/>
          <p:cNvSpPr/>
          <p:nvPr userDrawn="1"/>
        </p:nvSpPr>
        <p:spPr>
          <a:xfrm>
            <a:off x="2141179" y="3518055"/>
            <a:ext cx="937683" cy="30105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"/>
          <p:cNvSpPr/>
          <p:nvPr/>
        </p:nvSpPr>
        <p:spPr>
          <a:xfrm>
            <a:off x="1905000" y="4105275"/>
            <a:ext cx="2867025" cy="1428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33" name="텍스트 개체 틀 8"/>
          <p:cNvSpPr txBox="1"/>
          <p:nvPr/>
        </p:nvSpPr>
        <p:spPr>
          <a:xfrm>
            <a:off x="5285771" y="2625303"/>
            <a:ext cx="5667979" cy="13692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심장까지 가기 위한 마지막 스테이지이다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마우스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왼쪽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을 사용해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벽에 부딪치지 않게 조심하며 옆에서 오는 적혈구를 피해 심장까지 도달해야한다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sp>
        <p:nvSpPr>
          <p:cNvPr id="155" name=""/>
          <p:cNvSpPr/>
          <p:nvPr/>
        </p:nvSpPr>
        <p:spPr>
          <a:xfrm>
            <a:off x="1328737" y="3943350"/>
            <a:ext cx="9534525" cy="2028824"/>
          </a:xfrm>
          <a:prstGeom prst="flowChartPunchedTape">
            <a:avLst/>
          </a:prstGeom>
          <a:solidFill>
            <a:srgbClr val="eb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0235" y="4550378"/>
            <a:ext cx="884626" cy="1023551"/>
          </a:xfrm>
          <a:prstGeom prst="rect">
            <a:avLst/>
          </a:prstGeom>
        </p:spPr>
      </p:pic>
      <p:sp>
        <p:nvSpPr>
          <p:cNvPr id="156" name=""/>
          <p:cNvSpPr/>
          <p:nvPr/>
        </p:nvSpPr>
        <p:spPr>
          <a:xfrm>
            <a:off x="9496425" y="4686300"/>
            <a:ext cx="762000" cy="361950"/>
          </a:xfrm>
          <a:prstGeom prst="ellipse">
            <a:avLst/>
          </a:prstGeom>
          <a:solidFill>
            <a:srgbClr val="901414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1614" y="4631053"/>
            <a:ext cx="1257950" cy="931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16 -0.00278 L -0.03906 -0.00417 L -0.04062 -0.00417 L -0.04141 -0.00556 L -0.05234 -0.00556 L -0.05391 -0.00694 L -0.05547 -0.00833 L -0.05781 -0.00833 L -0.05859 -0.00972 L -0.06016 -0.00972 L -0.06094 -0.01111 L -0.06484 -0.01111 L -0.06719 -0.01250 L -0.06875 -0.01389 L -0.07422 -0.01389 L -0.07734 -0.01528 L -0.08047 -0.01667 L -0.08359 -0.01667 L -0.08750 -0.01806 L -0.09297 -0.01806 L -0.09531 -0.01944 L -0.10078 -0.01944 L -0.10156 -0.02083 L -0.11406 -0.02083 L -0.11719 -0.01944 L -0.11953 -0.01944 L -0.12266 -0.01806 L -0.12500 -0.01667 L -0.17266 -0.01528 L -0.17812 -0.01528 L -0.17891 -0.01389 L -0.19297 -0.01389 L -0.19609 -0.01250 L -0.20312 -0.01250 L -0.20547 -0.01111 L -0.20781 -0.01111 L -0.21016 -0.00972 L -0.21172 -0.00972 L -0.21328 -0.00833 L -0.21641 -0.00833 L -0.21797 -0.00694 L -0.21875 -0.00556 L -0.22187 -0.00556 L -0.22266 -0.00417 L -0.22578 -0.00417 L -0.22734 -0.00278 L -0.22891 -0.00278 L -0.23203 -0.00139 L -0.23516 -0.00139 L -0.23594 0 L -0.24766 0 L -0.25078 0.00139 L -0.25391 0.00139 L -0.25937 0.00278 L -0.26172 0.00278 L -0.26406 0.00417 L -0.26719 0.00556 L -0.26953 0.00556 L -0.27266 0.00694 L -0.28203 0.00694 L -0.28359 0.00833 L -0.28750 0.00833 L -0.28828 0.00972 L -0.29375 0.00972 L -0.29453 0.01111 L -0.29531 0.01111 L -0.29609 0.01250 L -0.30078 0.01250 L -0.30234 0.01389 L -0.30469 0.01389 L -0.30625 0.01528 L -0.30781 0.01667 L -0.31328 0.01667 L -0.31562 0.01806 L -0.31719 0.01806 L -0.31875 0.01944 L -0.32578 0.01944 L -0.32734 0.02083 L -0.33125 0.02083 L -0.33281 0.02222 L -0.33437 0.02222 L -0.33594 0.02361 L -0.34375 0.02361 L -0.34531 0.02500 L -0.34687 0.02639 L -0.34922 0.02639 L -0.35078 0.02778 L -0.35156 0.02778 L -0.35234 0.02917 L -0.35313 0.03056 L -0.35469 0.03056 L -0.35547 0.03194 L -0.35703 0.03333 L -0.35859 0.03472 L -0.35938 0.03472 " pathEditMode="relative" ptsTypes="">
                                      <p:cBhvr>
                                        <p:cTn id="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50395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양진체 "/>
                <a:ea typeface="양진체 "/>
              </a:rPr>
              <a:t>게임 스테이지 별 소개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ea typeface="양진체 "/>
            </a:endParaRPr>
          </a:p>
        </p:txBody>
      </p:sp>
      <p:sp>
        <p:nvSpPr>
          <p:cNvPr id="63" name="텍스트 개체 틀 8"/>
          <p:cNvSpPr txBox="1"/>
          <p:nvPr/>
        </p:nvSpPr>
        <p:spPr>
          <a:xfrm>
            <a:off x="597913" y="2533331"/>
            <a:ext cx="1380361" cy="76866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난이도</a:t>
            </a:r>
            <a:endParaRPr lang="ko-KR" altLang="en-US"/>
          </a:p>
        </p:txBody>
      </p:sp>
      <p:sp>
        <p:nvSpPr>
          <p:cNvPr id="64" name="텍스트 개체 틀 8"/>
          <p:cNvSpPr txBox="1"/>
          <p:nvPr/>
        </p:nvSpPr>
        <p:spPr>
          <a:xfrm>
            <a:off x="989497" y="3409424"/>
            <a:ext cx="935861" cy="51091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시간</a:t>
            </a:r>
            <a:endParaRPr lang="ko-KR" altLang="en-US"/>
          </a:p>
        </p:txBody>
      </p:sp>
      <p:sp>
        <p:nvSpPr>
          <p:cNvPr id="66" name="사각형: 둥근 모서리 65"/>
          <p:cNvSpPr/>
          <p:nvPr userDrawn="1"/>
        </p:nvSpPr>
        <p:spPr>
          <a:xfrm>
            <a:off x="2151763" y="2765258"/>
            <a:ext cx="2404533" cy="320108"/>
          </a:xfrm>
          <a:prstGeom prst="roundRect">
            <a:avLst>
              <a:gd name="adj" fmla="val 16667"/>
            </a:avLst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텍스트 개체 틀 8"/>
          <p:cNvSpPr txBox="1"/>
          <p:nvPr/>
        </p:nvSpPr>
        <p:spPr>
          <a:xfrm>
            <a:off x="4143074" y="1803905"/>
            <a:ext cx="3905852" cy="5501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5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 스테이지 심장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최종 보스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effectLst>
                <a:outerShdw blurRad="50800" dist="50800" dir="5400000" algn="ctr" rotWithShape="0">
                  <a:srgbClr val="46be53"/>
                </a:outerShdw>
              </a:effectLst>
            </a:endParaRPr>
          </a:p>
        </p:txBody>
      </p:sp>
      <p:sp>
        <p:nvSpPr>
          <p:cNvPr id="130" name="사각형: 둥근 모서리 65"/>
          <p:cNvSpPr/>
          <p:nvPr userDrawn="1"/>
        </p:nvSpPr>
        <p:spPr>
          <a:xfrm>
            <a:off x="2141179" y="3518055"/>
            <a:ext cx="1432983" cy="30105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"/>
          <p:cNvSpPr/>
          <p:nvPr/>
        </p:nvSpPr>
        <p:spPr>
          <a:xfrm>
            <a:off x="1905000" y="4105275"/>
            <a:ext cx="2867025" cy="1428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33" name="텍스트 개체 틀 8"/>
          <p:cNvSpPr txBox="1"/>
          <p:nvPr/>
        </p:nvSpPr>
        <p:spPr>
          <a:xfrm>
            <a:off x="1106433" y="4384509"/>
            <a:ext cx="6280301" cy="13692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심장 안에 도달한 병균이는 마지막 게이지를 채워야 한다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키보드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스페이스바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를 사용해 누르면 심장의 피 속에서 올라오면서 게이지가 찬다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 하지만 심장이 뛸 때 피 밖으로 얼굴을 내밀면 사망하게 된다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sp>
        <p:nvSpPr>
          <p:cNvPr id="134" name=""/>
          <p:cNvSpPr/>
          <p:nvPr/>
        </p:nvSpPr>
        <p:spPr>
          <a:xfrm>
            <a:off x="7516507" y="3167209"/>
            <a:ext cx="3573987" cy="2834892"/>
          </a:xfrm>
          <a:prstGeom prst="ellipse">
            <a:avLst/>
          </a:prstGeom>
          <a:solidFill>
            <a:srgbClr val="eb6f6f"/>
          </a:solidFill>
          <a:ln w="57150">
            <a:solidFill>
              <a:srgbClr val="90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9534" y="4489450"/>
            <a:ext cx="978317" cy="1373993"/>
          </a:xfrm>
          <a:prstGeom prst="rect">
            <a:avLst/>
          </a:prstGeom>
        </p:spPr>
      </p:pic>
      <p:sp>
        <p:nvSpPr>
          <p:cNvPr id="139" name=""/>
          <p:cNvSpPr/>
          <p:nvPr/>
        </p:nvSpPr>
        <p:spPr>
          <a:xfrm>
            <a:off x="5397775" y="2638839"/>
            <a:ext cx="4852366" cy="314325"/>
          </a:xfrm>
          <a:prstGeom prst="rect">
            <a:avLst/>
          </a:prstGeom>
          <a:solidFill>
            <a:srgbClr val="00000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42" name=""/>
          <p:cNvSpPr/>
          <p:nvPr/>
        </p:nvSpPr>
        <p:spPr>
          <a:xfrm rot="5394765">
            <a:off x="5714471" y="2400622"/>
            <a:ext cx="237287" cy="805394"/>
          </a:xfrm>
          <a:prstGeom prst="roundRect">
            <a:avLst>
              <a:gd name="adj" fmla="val 16667"/>
            </a:avLst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7" name=""/>
          <p:cNvSpPr/>
          <p:nvPr/>
        </p:nvSpPr>
        <p:spPr>
          <a:xfrm rot="16232952">
            <a:off x="7835979" y="2683623"/>
            <a:ext cx="2977255" cy="3651834"/>
          </a:xfrm>
          <a:prstGeom prst="chord">
            <a:avLst>
              <a:gd name="adj1" fmla="val 5477372"/>
              <a:gd name="adj2" fmla="val 16135038"/>
            </a:avLst>
          </a:prstGeom>
          <a:solidFill>
            <a:srgbClr val="90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1815" y="3252705"/>
            <a:ext cx="3924457" cy="2906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4 -0.02704 L -0.00446 -0.03354 L -0.00446 -0.03745 L -0.00456 -0.04005 L -0.00467 -0.04135 L -0.00467 -0.08296 L -0.00456 -0.08425 L -0.00446 -0.08686 L -0.00435 -0.09076 L -0.00435 -0.09206 L -0.00424 -0.09336 L -0.00414 -0.09466 L -0.00403 -0.09856 L -0.00393 -0.10116 L -0.00382 -0.10767 L -0.00382 -0.12067 L -0.00393 -0.12197 L -0.00403 -0.12327 L -0.00403 -0.12977 L -0.00414 -0.13107 L -0.00414 -0.13627 " pathEditMode="relative" ptsTypes="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1" dur="3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34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최종 꿈은 어디일지</a:t>
            </a:r>
            <a:r>
              <a:rPr lang="en-US" altLang="ko-KR"/>
              <a:t>...?</a:t>
            </a:r>
            <a:endParaRPr lang="en-US" altLang="ko-KR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>
                <a:ea typeface="양진체 "/>
              </a:rPr>
              <a:t>최종 목표물 계획</a:t>
            </a:r>
            <a:endParaRPr lang="ko-KR" altLang="en-US" sz="4400"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400">
        <hp:hncExtTransition type="swap" attr="SubType=left"/>
      </p:transition>
    </mc:Choice>
    <mc:Fallback>
      <p:transition xmlns:mc="http://schemas.openxmlformats.org/markup-compatibility/2006" xmlns:hp="http://schemas.haansoft.com/office/presentation/8.0" spd="med" mc:Ignorable="hp" hp:hslDur="14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 </a:t>
            </a:r>
            <a:r>
              <a:rPr lang="en-US" altLang="ko-KR"/>
              <a:t>29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7"/>
          </p:nvPr>
        </p:nvSpPr>
        <p:spPr>
          <a:xfrm>
            <a:off x="360304" y="2653667"/>
            <a:ext cx="2965449" cy="77533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팀 구성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월 중</a:t>
            </a:r>
            <a:r>
              <a:rPr lang="en-US" altLang="ko-KR"/>
              <a:t>~</a:t>
            </a:r>
            <a:r>
              <a:rPr lang="ko-KR" altLang="en-US"/>
              <a:t>후반</a:t>
            </a:r>
            <a:endParaRPr lang="ko-KR" alt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코딩 진행</a:t>
            </a:r>
            <a:endParaRPr lang="ko-KR" alt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월 중</a:t>
            </a:r>
            <a:r>
              <a:rPr lang="en-US" altLang="ko-KR"/>
              <a:t>~</a:t>
            </a:r>
            <a:r>
              <a:rPr lang="ko-KR" altLang="en-US"/>
              <a:t>후반</a:t>
            </a: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불편 사항 수정</a:t>
            </a:r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월 초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팀원들과 최종 조율 및 코딩 시작</a:t>
            </a:r>
            <a:endParaRPr lang="ko-KR" altLang="en-US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월 초</a:t>
            </a:r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중간 점검 및 검사</a:t>
            </a:r>
            <a:endParaRPr lang="ko-KR" altLang="en-US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월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양진체 "/>
                <a:ea typeface="양진체 "/>
              </a:rPr>
              <a:t>최종 목표까지 가기 위한 단계</a:t>
            </a:r>
            <a:endParaRPr lang="ko-KR" altLang="en-US">
              <a:ea typeface="양진체 "/>
            </a:endParaRPr>
          </a:p>
        </p:txBody>
      </p:sp>
      <p:sp>
        <p:nvSpPr>
          <p:cNvPr id="37" name="텍스트 개체 틀 34"/>
          <p:cNvSpPr txBox="1"/>
          <p:nvPr/>
        </p:nvSpPr>
        <p:spPr>
          <a:xfrm>
            <a:off x="9110339" y="5006172"/>
            <a:ext cx="2727324" cy="775333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bg1"/>
                </a:solidFill>
                <a:latin typeface="둥근모꼴"/>
                <a:ea typeface="둥근모꼴"/>
                <a:cs typeface="둥근모꼴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최종 완성 및 배포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400">
        <p:split dir="in"/>
      </p:transition>
    </mc:Choice>
    <mc:Fallback>
      <p:transition xmlns:mc="http://schemas.openxmlformats.org/markup-compatibility/2006" xmlns:hp="http://schemas.haansoft.com/office/presentation/8.0" spd="med" mc:Ignorable="hp" hp:hslDur="14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생각보다 멍청해요 천천히 물어봐 주세요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>
                <a:latin typeface="양진체 "/>
                <a:ea typeface="양진체 "/>
              </a:rPr>
              <a:t>Q&amp;A </a:t>
            </a:r>
            <a:r>
              <a:rPr lang="ko-KR" altLang="en-US" sz="4400">
                <a:latin typeface="양진체 "/>
                <a:ea typeface="양진체 "/>
              </a:rPr>
              <a:t>시간</a:t>
            </a:r>
            <a:endParaRPr lang="ko-KR" altLang="en-US" sz="4400"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400">
        <hp:hncExtTransition type="swap" attr="SubType=left"/>
      </p:transition>
    </mc:Choice>
    <mc:Fallback>
      <p:transition xmlns:mc="http://schemas.openxmlformats.org/markup-compatibility/2006" xmlns:hp="http://schemas.haansoft.com/office/presentation/8.0" spd="med" mc:Ignorable="hp" hp:hslDur="14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둥근모꼴"/>
                <a:ea typeface="둥근모꼴"/>
              </a:rPr>
              <a:t>TABLE OF CONTENTS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둥근모꼴"/>
              <a:ea typeface="둥근모꼴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2809081" y="2380059"/>
            <a:ext cx="1228725" cy="939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6215063" y="3086942"/>
            <a:ext cx="4996639" cy="684116"/>
          </a:xfrm>
          <a:effectLst/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양진체 "/>
                <a:ea typeface="양진체 "/>
              </a:rPr>
              <a:t>게임 시나리오 및 스테이지 소개</a:t>
            </a:r>
            <a:endParaRPr lang="ko-KR" altLang="en-US">
              <a:solidFill>
                <a:schemeClr val="bg1"/>
              </a:solidFill>
              <a:ea typeface="양진체 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8055768" y="2361976"/>
            <a:ext cx="1228725" cy="939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>
          <a:xfrm>
            <a:off x="6096000" y="5225330"/>
            <a:ext cx="5115702" cy="68411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양진체 "/>
                <a:ea typeface="양진체 "/>
              </a:rPr>
              <a:t>  </a:t>
            </a:r>
            <a:r>
              <a:rPr lang="en-US" altLang="ko-KR">
                <a:latin typeface="양진체 "/>
                <a:ea typeface="양진체 "/>
              </a:rPr>
              <a:t>Q&amp;A</a:t>
            </a:r>
            <a:r>
              <a:rPr lang="ko-KR" altLang="en-US">
                <a:ea typeface="양진체 "/>
              </a:rPr>
              <a:t> 시간</a:t>
            </a:r>
            <a:endParaRPr lang="ko-KR" altLang="en-US">
              <a:ea typeface="양진체 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>
          <a:xfrm>
            <a:off x="8075612" y="4380951"/>
            <a:ext cx="1228725" cy="939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>
          <a:xfrm>
            <a:off x="875506" y="5155877"/>
            <a:ext cx="5115702" cy="81870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양진체 "/>
                <a:ea typeface="양진체 "/>
              </a:rPr>
              <a:t>최종 목표물 계획</a:t>
            </a:r>
            <a:endParaRPr lang="ko-KR" altLang="en-US">
              <a:latin typeface="양진체 "/>
              <a:ea typeface="양진체 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1"/>
          </p:nvPr>
        </p:nvSpPr>
        <p:spPr>
          <a:xfrm>
            <a:off x="2749550" y="4400795"/>
            <a:ext cx="1228725" cy="939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2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347407" y="3086942"/>
            <a:ext cx="4312030" cy="818708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양진체 "/>
                <a:ea typeface="양진체 "/>
              </a:rPr>
              <a:t>게임 캐릭터 소개</a:t>
            </a:r>
            <a:endParaRPr lang="ko-KR" altLang="en-US"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6600"/>
              <a:t>01</a:t>
            </a:r>
            <a:endParaRPr lang="ko-KR" altLang="en-US" sz="660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아주 하찮고 귀여울 예정입니다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>
                <a:latin typeface="양진체 "/>
                <a:ea typeface="양진체 "/>
              </a:rPr>
              <a:t>게임 캐릭터를 </a:t>
            </a:r>
            <a:endParaRPr lang="ko-KR" altLang="en-US" sz="4400"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4400">
                <a:latin typeface="양진체 "/>
                <a:ea typeface="양진체 "/>
              </a:rPr>
              <a:t>소개합니다</a:t>
            </a:r>
            <a:r>
              <a:rPr lang="en-US" altLang="ko-KR" sz="4400">
                <a:latin typeface="양진체 "/>
                <a:ea typeface="양진체 "/>
              </a:rPr>
              <a:t>.</a:t>
            </a:r>
            <a:endParaRPr lang="en-US" altLang="ko-KR" sz="4400">
              <a:ea typeface="양진체 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4294967295"/>
          </p:nvPr>
        </p:nvSpPr>
        <p:spPr>
          <a:xfrm>
            <a:off x="10963275" y="5294313"/>
            <a:ext cx="1228725" cy="9398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400">
        <hp:hncExtTransition type="swap" attr="SubType=left"/>
      </p:transition>
    </mc:Choice>
    <mc:Fallback>
      <p:transition xmlns:mc="http://schemas.openxmlformats.org/markup-compatibility/2006" xmlns:hp="http://schemas.haansoft.com/office/presentation/8.0" spd="med" mc:Ignorable="hp" hp:hslDur="14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2"/>
          </p:nvPr>
        </p:nvSpPr>
        <p:spPr>
          <a:xfrm>
            <a:off x="5347133" y="4929163"/>
            <a:ext cx="5109728" cy="628650"/>
          </a:xfrm>
        </p:spPr>
        <p:txBody>
          <a:bodyPr>
            <a:normAutofit fontScale="77500" lnSpcReduction="20000"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이름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병균이                       나이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성별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남자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수컷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       성격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둔함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맹함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>
          <a:xfrm>
            <a:off x="5300134" y="1729984"/>
            <a:ext cx="6134100" cy="2672682"/>
          </a:xfrm>
        </p:spPr>
        <p:txBody>
          <a:bodyPr>
            <a:normAutofit fontScale="92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ko-KR" altLang="en-US" sz="1945" b="1">
                <a:latin typeface="둥근모꼴"/>
                <a:ea typeface="둥근모꼴"/>
                <a:cs typeface="둥근모꼴"/>
              </a:rPr>
              <a:t>주인공 캐릭터 소개</a:t>
            </a:r>
            <a:endParaRPr lang="ko-KR" altLang="en-US" sz="1945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endParaRPr lang="ko-KR" altLang="en-US" sz="1945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r>
              <a:rPr lang="ko-KR" altLang="en-US" sz="2352" b="1">
                <a:latin typeface="둥근모꼴"/>
                <a:ea typeface="둥근모꼴"/>
                <a:cs typeface="둥근모꼴"/>
              </a:rPr>
              <a:t>자신의 하찮은 모습을 싫어하던 </a:t>
            </a:r>
            <a:endParaRPr lang="ko-KR" altLang="en-US" sz="2352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r>
              <a:rPr lang="ko-KR" altLang="en-US" sz="2352" b="1">
                <a:latin typeface="둥근모꼴"/>
                <a:ea typeface="둥근모꼴"/>
                <a:cs typeface="둥근모꼴"/>
              </a:rPr>
              <a:t>병균이는 자신보다 거대한 사람에게 </a:t>
            </a:r>
            <a:endParaRPr lang="ko-KR" altLang="en-US" sz="2352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r>
              <a:rPr lang="ko-KR" altLang="en-US" sz="2352" b="1">
                <a:latin typeface="둥근모꼴"/>
                <a:ea typeface="둥근모꼴"/>
                <a:cs typeface="둥근모꼴"/>
              </a:rPr>
              <a:t>부러움을 느끼게 되고 몸을 정복하자는 </a:t>
            </a:r>
            <a:endParaRPr lang="ko-KR" altLang="en-US" sz="2352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r>
              <a:rPr lang="ko-KR" altLang="en-US" sz="2352" b="1">
                <a:latin typeface="둥근모꼴"/>
                <a:ea typeface="둥근모꼴"/>
                <a:cs typeface="둥근모꼴"/>
              </a:rPr>
              <a:t>목표를 가지게 된다</a:t>
            </a:r>
            <a:r>
              <a:rPr lang="en-US" altLang="ko-KR" sz="2352" b="1">
                <a:latin typeface="둥근모꼴"/>
                <a:ea typeface="둥근모꼴"/>
                <a:cs typeface="둥근모꼴"/>
              </a:rPr>
              <a:t>.</a:t>
            </a:r>
            <a:endParaRPr lang="en-US" altLang="ko-KR" sz="2352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850" y="1365313"/>
            <a:ext cx="3954824" cy="457590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797153">
            <a:off x="9715453" y="4230716"/>
            <a:ext cx="1901591" cy="986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pivot" attr="SubType=pivotleftupin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2"/>
          </p:nvPr>
        </p:nvSpPr>
        <p:spPr>
          <a:xfrm>
            <a:off x="5347133" y="4929163"/>
            <a:ext cx="5109728" cy="628650"/>
          </a:xfrm>
        </p:spPr>
        <p:txBody>
          <a:bodyPr>
            <a:normAutofit fontScale="77500" lnSpcReduction="20000"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이름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팡이                          나이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성별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남자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수컷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              성격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예민함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둔함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>
          <a:xfrm>
            <a:off x="5427133" y="1677068"/>
            <a:ext cx="6134100" cy="2672682"/>
          </a:xfrm>
        </p:spPr>
        <p:txBody>
          <a:bodyPr>
            <a:normAutofit lnSpcReduction="1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ko-KR" altLang="en-US" sz="1945" b="1">
                <a:latin typeface="둥근모꼴"/>
                <a:ea typeface="둥근모꼴"/>
                <a:cs typeface="둥근모꼴"/>
              </a:rPr>
              <a:t>서브 캐릭터 소개</a:t>
            </a:r>
            <a:endParaRPr lang="ko-KR" altLang="en-US" sz="1945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endParaRPr lang="ko-KR" altLang="en-US" sz="1945" b="1">
              <a:latin typeface="둥근모꼴"/>
              <a:ea typeface="둥근모꼴"/>
              <a:cs typeface="둥근모꼴"/>
            </a:endParaRPr>
          </a:p>
          <a:p>
            <a:pPr lvl="0" algn="l">
              <a:defRPr/>
            </a:pPr>
            <a:r>
              <a:rPr lang="ko-KR" altLang="en-US" sz="2400"/>
              <a:t>팡이는 먼저 사람 몸 속에 먼저들어와 </a:t>
            </a:r>
            <a:endParaRPr lang="ko-KR" altLang="en-US" sz="2400"/>
          </a:p>
          <a:p>
            <a:pPr lvl="0" algn="l">
              <a:defRPr/>
            </a:pPr>
            <a:r>
              <a:rPr lang="ko-KR" altLang="en-US" sz="2400"/>
              <a:t>폐 속에서 살고 있는 곰팡이 균이다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 algn="l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2664" y="1365313"/>
            <a:ext cx="3785197" cy="457590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797153">
            <a:off x="9558739" y="4141773"/>
            <a:ext cx="1840128" cy="925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pivot" attr="SubType=pivotleftupin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2308225" y="5110843"/>
            <a:ext cx="7575550" cy="398463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ko-KR" altLang="en-US"/>
              <a:t>전사는 스탯 올체력 찍고 궁극기는 체</a:t>
            </a:r>
            <a:r>
              <a:rPr lang="en-US" altLang="ko-KR"/>
              <a:t>10%</a:t>
            </a:r>
            <a:r>
              <a:rPr lang="ko-KR" altLang="en-US"/>
              <a:t>이하만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2455862" y="3169708"/>
            <a:ext cx="7280275" cy="17240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  <a:latin typeface="양진체 "/>
                <a:ea typeface="양진체 "/>
              </a:rPr>
              <a:t>게임 시나리오 및 스테이지 소개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400">
        <hp:hncExtTransition type="swap" attr="SubType=left"/>
      </p:transition>
    </mc:Choice>
    <mc:Fallback>
      <p:transition xmlns:mc="http://schemas.openxmlformats.org/markup-compatibility/2006" xmlns:hp="http://schemas.haansoft.com/office/presentation/8.0" spd="med" mc:Ignorable="hp" hp:hslDur="14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60978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게임 시나리오 소개</a:t>
            </a:r>
            <a:endParaRPr xmlns:mc="http://schemas.openxmlformats.org/markup-compatibility/2006" xmlns:hp="http://schemas.haansoft.com/office/presentation/8.0" lang="ko-KR" altLang="en-US" sz="3600" mc:Ignorable="hp" hp:hslEmbossed="0"/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7670" y="1749293"/>
            <a:ext cx="2644330" cy="3359413"/>
          </a:xfrm>
          <a:prstGeom prst="rect">
            <a:avLst/>
          </a:prstGeom>
        </p:spPr>
      </p:pic>
      <p:sp>
        <p:nvSpPr>
          <p:cNvPr id="125" name=""/>
          <p:cNvSpPr/>
          <p:nvPr/>
        </p:nvSpPr>
        <p:spPr>
          <a:xfrm>
            <a:off x="1867958" y="2291291"/>
            <a:ext cx="3778250" cy="34713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26" name="텍스트 개체 틀 8"/>
          <p:cNvSpPr txBox="1"/>
          <p:nvPr/>
        </p:nvSpPr>
        <p:spPr>
          <a:xfrm>
            <a:off x="924982" y="1808754"/>
            <a:ext cx="8625414" cy="393415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양진체 "/>
                <a:ea typeface="양진체 "/>
              </a:rPr>
              <a:t>몸 정복하기 게임은 일종에 플래시 게임입니다</a:t>
            </a:r>
            <a:r>
              <a:rPr lang="en-US" altLang="ko-KR" sz="2400">
                <a:solidFill>
                  <a:schemeClr val="bg1"/>
                </a:solidFill>
                <a:latin typeface="양진체 "/>
                <a:ea typeface="양진체 "/>
              </a:rPr>
              <a:t>.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 </a:t>
            </a:r>
            <a:endParaRPr lang="ko-KR" altLang="en-US" sz="3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자신에게 하찮음을 느낀 </a:t>
            </a:r>
            <a:endParaRPr lang="ko-KR" altLang="en-US" sz="3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병균이가 사람의 몸 속에 들어가 </a:t>
            </a:r>
            <a:endParaRPr lang="ko-KR" altLang="en-US" sz="3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총 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5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스테이지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(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기도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,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 위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,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 폐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,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 혈관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,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 심장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)</a:t>
            </a: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를 거쳐 </a:t>
            </a:r>
            <a:endParaRPr lang="ko-KR" altLang="en-US" sz="3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latin typeface="양진체 "/>
                <a:ea typeface="양진체 "/>
              </a:rPr>
              <a:t>최종적으로 사람의 몸을 정복하는 게임이다</a:t>
            </a:r>
            <a:r>
              <a:rPr lang="en-US" altLang="ko-KR" sz="3600">
                <a:solidFill>
                  <a:schemeClr val="bg1"/>
                </a:solidFill>
                <a:latin typeface="양진체 "/>
                <a:ea typeface="양진체 "/>
              </a:rPr>
              <a:t>.</a:t>
            </a:r>
            <a:endParaRPr lang="en-US" altLang="ko-KR" sz="3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  <a:latin typeface="양진체 "/>
                <a:ea typeface="양진체 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양진체 "/>
                <a:ea typeface="양진체 "/>
              </a:rPr>
              <a:t>모든 스테이지를 깨야지만 몸을 정복하는 게임임</a:t>
            </a:r>
            <a:r>
              <a:rPr lang="en-US" altLang="ko-KR" sz="1600">
                <a:solidFill>
                  <a:schemeClr val="bg1"/>
                </a:solidFill>
                <a:latin typeface="양진체 "/>
                <a:ea typeface="양진체 "/>
              </a:rPr>
              <a:t>.</a:t>
            </a:r>
            <a:r>
              <a:rPr lang="ko-KR" altLang="en-US" sz="1600">
                <a:solidFill>
                  <a:schemeClr val="bg1"/>
                </a:solidFill>
                <a:latin typeface="양진체 "/>
                <a:ea typeface="양진체 "/>
              </a:rPr>
              <a:t> </a:t>
            </a:r>
            <a:endParaRPr lang="ko-KR" altLang="en-US" sz="1600">
              <a:solidFill>
                <a:schemeClr val="bg1"/>
              </a:solidFill>
              <a:latin typeface="양진체 "/>
              <a:ea typeface="양진체 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latin typeface="양진체 "/>
                <a:ea typeface="양진체 "/>
              </a:rPr>
              <a:t>만약 한 스테이지에서 죽으면 다시 처음 스테이지로 돌아가야함</a:t>
            </a:r>
            <a:r>
              <a:rPr lang="en-US" altLang="ko-KR" sz="1600">
                <a:solidFill>
                  <a:schemeClr val="bg1"/>
                </a:solidFill>
                <a:latin typeface="양진체 "/>
                <a:ea typeface="양진체 "/>
              </a:rPr>
              <a:t>.)</a:t>
            </a:r>
            <a:endParaRPr lang="en-US" altLang="ko-KR" sz="1600">
              <a:solidFill>
                <a:schemeClr val="bg1"/>
              </a:solidFill>
              <a:latin typeface="양진체 "/>
              <a:ea typeface="양진체 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cover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50395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양진체 "/>
                <a:ea typeface="양진체 "/>
              </a:rPr>
              <a:t>게임 스테이지 별 소개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ea typeface="양진체 "/>
            </a:endParaRPr>
          </a:p>
        </p:txBody>
      </p:sp>
      <p:sp>
        <p:nvSpPr>
          <p:cNvPr id="63" name="텍스트 개체 틀 8"/>
          <p:cNvSpPr txBox="1"/>
          <p:nvPr/>
        </p:nvSpPr>
        <p:spPr>
          <a:xfrm>
            <a:off x="597913" y="2533331"/>
            <a:ext cx="1380361" cy="76866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난이도</a:t>
            </a:r>
            <a:endParaRPr lang="ko-KR" altLang="en-US"/>
          </a:p>
        </p:txBody>
      </p:sp>
      <p:sp>
        <p:nvSpPr>
          <p:cNvPr id="64" name="텍스트 개체 틀 8"/>
          <p:cNvSpPr txBox="1"/>
          <p:nvPr/>
        </p:nvSpPr>
        <p:spPr>
          <a:xfrm>
            <a:off x="989497" y="3409424"/>
            <a:ext cx="935861" cy="51091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시간</a:t>
            </a:r>
            <a:endParaRPr lang="ko-KR" altLang="en-US"/>
          </a:p>
        </p:txBody>
      </p:sp>
      <p:sp>
        <p:nvSpPr>
          <p:cNvPr id="66" name="사각형: 둥근 모서리 65"/>
          <p:cNvSpPr/>
          <p:nvPr userDrawn="1"/>
        </p:nvSpPr>
        <p:spPr>
          <a:xfrm>
            <a:off x="2151763" y="2765258"/>
            <a:ext cx="470958" cy="320108"/>
          </a:xfrm>
          <a:prstGeom prst="roundRect">
            <a:avLst>
              <a:gd name="adj" fmla="val 16667"/>
            </a:avLst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텍스트 개체 틀 8"/>
          <p:cNvSpPr txBox="1"/>
          <p:nvPr/>
        </p:nvSpPr>
        <p:spPr>
          <a:xfrm>
            <a:off x="4585986" y="1813430"/>
            <a:ext cx="3020028" cy="5501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 스테이지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기도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effectLst>
                <a:outerShdw blurRad="50800" dist="50800" dir="5400000" algn="ctr" rotWithShape="0">
                  <a:srgbClr val="46be53"/>
                </a:outerShdw>
              </a:effectLst>
            </a:endParaRPr>
          </a:p>
        </p:txBody>
      </p:sp>
      <p:sp>
        <p:nvSpPr>
          <p:cNvPr id="130" name="사각형: 둥근 모서리 65"/>
          <p:cNvSpPr/>
          <p:nvPr userDrawn="1"/>
        </p:nvSpPr>
        <p:spPr>
          <a:xfrm>
            <a:off x="2141179" y="3518055"/>
            <a:ext cx="461433" cy="30105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"/>
          <p:cNvSpPr/>
          <p:nvPr/>
        </p:nvSpPr>
        <p:spPr>
          <a:xfrm>
            <a:off x="1905000" y="4105275"/>
            <a:ext cx="2867025" cy="1428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33" name="텍스트 개체 틀 8"/>
          <p:cNvSpPr txBox="1"/>
          <p:nvPr/>
        </p:nvSpPr>
        <p:spPr>
          <a:xfrm>
            <a:off x="5119385" y="2577678"/>
            <a:ext cx="6210904" cy="170264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입에서 장기로 넘어가기 위한 중요한 부분이다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마우스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왼쪽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을 사용해 좁은 통로를 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부딪치지 않고 내려가기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벽에 부딪치면 사망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sp>
        <p:nvSpPr>
          <p:cNvPr id="138" name=""/>
          <p:cNvSpPr/>
          <p:nvPr/>
        </p:nvSpPr>
        <p:spPr>
          <a:xfrm rot="2252">
            <a:off x="1622948" y="4341143"/>
            <a:ext cx="9087434" cy="1373232"/>
          </a:xfrm>
          <a:prstGeom prst="flowChartPredefinedProcess">
            <a:avLst/>
          </a:prstGeom>
          <a:solidFill>
            <a:srgbClr val="eb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1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8000" y="4429300"/>
            <a:ext cx="831299" cy="961849"/>
          </a:xfrm>
          <a:prstGeom prst="rect">
            <a:avLst/>
          </a:prstGeom>
        </p:spPr>
      </p:pic>
      <p:pic>
        <p:nvPicPr>
          <p:cNvPr id="1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8190" y="3629566"/>
            <a:ext cx="1672671" cy="1238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4 0.01318 L 0.05909 0.01318 L 0.06144 0.01318 L 0.06378 0.01318 L 0.06612 0.01318 L 0.06769 0.01318 L 0.07003 0.01318 L 0.07159 0.01317 L 0.07315 0.01317 L 0.07550 0.01317 L 0.07628 0.01317 L 0.09347 0.01317 L 0.09503 0.01317 L 0.11769 0.01317 L 0.12003 0.01317 L 0.12315 0.01317 L 0.12550 0.01317 L 0.12940 0.01317 L 0.13019 0.01317 L 0.13722 0.01317 L 0.13800 0.01317 L 0.14034 0.01317 L 0.14269 0.01317 L 0.15362 0.01317 L 0.15440 0.01317 L 0.15831 0.01317 L 0.15987 0.01317 L 0.18409 0.01317 L 0.18722 0.01317 L 0.19190 0.01317 L 0.19269 0.01317 L 0.20909 0.01317 L 0.21065 0.01317 L 0.30206 0.01317 L 0.30440 0.01317 L 0.30675 0.01317 L 0.30831 0.01317 L 0.32237 0.01317 L 0.32472 0.01317 L 0.32550 0.01317 L 0.32706 0.01317 L 0.33019 0.01317 L 0.33097 0.01317 L 0.33175 0.01317 L 0.33487 0.01317 L 0.33800 0.01318 L 0.33878 0.01318 L 0.34034 0.01318 L 0.34112 0.01318 L 0.34190 0.01318 L 0.34347 0.01318 L 0.34425 0.01318 L 0.34503 0.01318 L 0.34581 0.01318 L 0.34737 0.01318 L 0.34815 0.01318 L 0.34894 0.01318 L 0.35284 0.01318 L 0.35440 0.01318 L 0.35597 0.01318 L 0.35909 0.01318 L 0.36065 0.01318 L 0.36144 0.01318 L 0.36456 0.01318 L 0.36769 0.01318 L 0.37003 0.01318 L 0.37081 0.01318 L 0.37237 0.01318 L 0.37315 0.01318 L 0.37394 0.01318 L 0.37472 0.01318 L 0.37550 0.01318 L 0.37628 0.01318 L 0.37784 0.01318 L 0.38019 0.01318 L 0.38097 0.01318 L 0.38175 0.01318 L 0.41612 0.01318 L 0.41769 0.01318 L 0.42472 0.01318 L 0.42550 0.01318 L 0.43175 0.01318 L 0.44972 0.01318 L 0.45050 0.01318 L 0.45284 0.01318 L 0.45362 0.01318 L 0.45597 0.01318 L 0.45675 0.01318 L 0.45987 0.01318 L 0.46144 0.01318 L 0.46222 0.01318 L 0.50753 0.01318 L 0.50831 0.01318 L 0.51144 0.01318 L 0.51534 0.01318 L 0.51612 0.01318 L 0.52081 0.01318 L 0.52237 0.01318 L 0.52472 0.01318 L 0.52550 0.01318 L 0.53331 0.01318 L 0.53800 0.01318 L 0.53878 0.01318 L 0.54034 0.01318 L 0.54347 0.01318 L 0.54581 0.01318 L 0.54659 0.01318 L 0.54894 0.01318 L 0.55362 0.01318 L 0.55597 0.01318 L 0.55831 0.01318 L 0.55987 0.01318 L 0.56144 0.01318 L 0.56769 0.01318 L 0.56847 0.01318 L 0.57315 0.01318 L 0.57472 0.01318 L 0.58253 0.01318 L 0.58331 0.01318 L 0.58565 0.01318 L 0.58800 0.01318 L 0.58956 0.01318 L 0.59034 0.01318 L 0.59581 0.01318 L 0.59737 0.01318 L 0.59894 0.01318 L 0.60128 0.01318 L 0.60909 0.01318 L 0.60987 0.01318 L 0.61222 0.01318 L 0.61300 0.01318 L 0.61612 0.01318 L 0.61769 0.01318 L 0.62159 0.01318 L 0.62315 0.01318 L 0.62706 0.01318 L 0.62784 0.01318 L 0.66065 0.01318 L 0.66144 0.01318 L 0.66456 0.01318 L 0.66690 0.01318 L 0.66847 0.01318 L 0.67003 0.01318 L 0.67315 0.01318 L 0.67940 0.01318 L 0.68175 0.01318 L 0.68409 0.01318 L 0.68487 0.01318 L 0.68722 0.01318 L 0.69112 0.01318 L 0.69190 0.01318 L 0.69269 0.01318 L 0.69425 0.01318 L 0.69503 0.01318 L 0.69581 0.01318 L 0.69659 0.01318 L 0.71456 0.01318 L 0.71534 0.01318 L 0.72159 0.01318 L 0.72550 0.01318 L 0.72706 0.01318 L 0.73175 0.01318 L 0.73331 0.01318 L 0.73644 0.01318 L 0.73878 0.01318 L 0.73956 0.01318 L 0.74034 0.01318 " pathEditMode="relative" ptsTypes="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37 -0.00210 L 0.02628 0.00068 L 0.02706 0.00207 L 0.02784 0.00207 L 0.02862 0.00346 L 0.04112 0.00346 L 0.04191 0.00484 L 0.04347 0.00484 L 0.04425 0.00623 L 0.04816 0.00623 L 0.04972 0.00762 L 0.05050 0.00901 L 0.05284 0.00901 L 0.05441 0.01040 L 0.05753 0.01040 L 0.05909 0.01179 L 0.05987 0.01318 L 0.06222 0.01318 L 0.06300 0.01457 L 0.06456 0.01457 L 0.06612 0.01596 L 0.09816 0.01596 L 0.09894 0.01734 L 0.10206 0.01873 L 0.10909 0.01873 L 0.11144 0.02012 L 0.11378 0.02012 L 0.11612 0.02151 L 0.13019 0.02151 L 0.13331 0.02290 L 0.17003 0.02290 L 0.17159 0.02151 L 0.17472 0.02012 L 0.17706 0.02012 L 0.17784 0.01873 L 0.17862 0.01734 L 0.18019 0.01734 L 0.18097 0.01596 L 0.18175 0.01457 L 0.18253 0.01457 L 0.18331 0.01318 L 0.18566 0.01318 L 0.18644 0.01040 L 0.18800 0.01040 L 0.18878 0.00901 L 0.19034 0.00901 L 0.19112 0.00762 L 0.19191 0.00762 L 0.19269 0.00623 L 0.19425 0.00484 L 0.19503 0.00346 L 0.19737 0.00346 L 0.19816 0.00207 L 0.19894 0.00207 L 0.19972 0.00068 L 0.20050 -0.00071 L 0.20128 -0.00210 L 0.20362 -0.00627 L 0.20597 -0.00904 L 0.20753 -0.01321 L 0.20909 -0.01460 L 0.21144 -0.02016 L 0.21456 -0.02432 L 0.21769 -0.03127 L 0.22159 -0.03960 L 0.22550 -0.04654 L 0.22941 -0.05627 L 0.23097 -0.06043 L 0.23409 -0.06599 L 0.23644 -0.07154 L 0.23800 -0.07432 L 0.23878 -0.07710 L 0.24034 -0.08127 L 0.24112 -0.08404 L 0.24112 -0.08543 L 0.24269 -0.08821 L 0.24269 -0.08960 L 0.24347 -0.09238 L 0.24425 -0.09377 L 0.24425 -0.09516 L 0.24503 -0.09654 L 0.24581 -0.09793 L 0.24659 -0.10071 L 0.24737 -0.10349 L 0.24816 -0.10488 L 0.24816 -0.10627 L 0.24894 -0.10766 L 0.24972 -0.11043 L 0.25050 -0.11182 L 0.25050 -0.11321 L 0.25128 -0.11460 L 0.25128 -0.11599 " pathEditMode="relative" ptsTypes="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8"/>
          <p:cNvSpPr txBox="1"/>
          <p:nvPr/>
        </p:nvSpPr>
        <p:spPr>
          <a:xfrm>
            <a:off x="889000" y="650395"/>
            <a:ext cx="10413999" cy="51091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양진체 "/>
                <a:ea typeface="양진체 "/>
              </a:rPr>
              <a:t>게임 스테이지 별 소개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ea typeface="양진체 "/>
            </a:endParaRPr>
          </a:p>
        </p:txBody>
      </p:sp>
      <p:sp>
        <p:nvSpPr>
          <p:cNvPr id="63" name="텍스트 개체 틀 8"/>
          <p:cNvSpPr txBox="1"/>
          <p:nvPr/>
        </p:nvSpPr>
        <p:spPr>
          <a:xfrm>
            <a:off x="597913" y="2533331"/>
            <a:ext cx="1380361" cy="768668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난이도</a:t>
            </a:r>
            <a:endParaRPr lang="ko-KR" altLang="en-US"/>
          </a:p>
        </p:txBody>
      </p:sp>
      <p:sp>
        <p:nvSpPr>
          <p:cNvPr id="64" name="텍스트 개체 틀 8"/>
          <p:cNvSpPr txBox="1"/>
          <p:nvPr/>
        </p:nvSpPr>
        <p:spPr>
          <a:xfrm>
            <a:off x="989497" y="3409424"/>
            <a:ext cx="935861" cy="51091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effectLst/>
              </a:rPr>
              <a:t>시간</a:t>
            </a:r>
            <a:endParaRPr lang="ko-KR" altLang="en-US"/>
          </a:p>
        </p:txBody>
      </p:sp>
      <p:sp>
        <p:nvSpPr>
          <p:cNvPr id="66" name="사각형: 둥근 모서리 65"/>
          <p:cNvSpPr/>
          <p:nvPr userDrawn="1"/>
        </p:nvSpPr>
        <p:spPr>
          <a:xfrm>
            <a:off x="2151763" y="2765258"/>
            <a:ext cx="985308" cy="320108"/>
          </a:xfrm>
          <a:prstGeom prst="roundRect">
            <a:avLst>
              <a:gd name="adj" fmla="val 16667"/>
            </a:avLst>
          </a:prstGeom>
          <a:solidFill>
            <a:srgbClr val="d3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텍스트 개체 틀 8"/>
          <p:cNvSpPr txBox="1"/>
          <p:nvPr/>
        </p:nvSpPr>
        <p:spPr>
          <a:xfrm>
            <a:off x="4800298" y="1813430"/>
            <a:ext cx="2591403" cy="55011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xmlns:mc="http://schemas.openxmlformats.org/markup-compatibility/2006" xmlns:hp="http://schemas.haansoft.com/office/presentation/8.0" sz="2800" kern="1200" mc:Ignorable="hp" hp:hslEmbossed="0">
                <a:solidFill>
                  <a:schemeClr val="bg1"/>
                </a:solidFill>
                <a:effectLst>
                  <a:outerShdw blurRad="50800" dist="50800" dir="5400000" algn="ctr" rotWithShape="0">
                    <a:srgbClr val="e2392b"/>
                  </a:outerShdw>
                </a:effectLst>
                <a:latin typeface="DOSMyungjo"/>
                <a:ea typeface="DOSMyungjo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2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 스테이지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위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effectLst>
                  <a:outerShdw blurRad="50800" dist="50800" dir="5400000" algn="ctr" rotWithShape="0">
                    <a:srgbClr val="46be53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effectLst>
                <a:outerShdw blurRad="50800" dist="50800" dir="5400000" algn="ctr" rotWithShape="0">
                  <a:srgbClr val="46be53"/>
                </a:outerShdw>
              </a:effectLst>
            </a:endParaRPr>
          </a:p>
        </p:txBody>
      </p:sp>
      <p:sp>
        <p:nvSpPr>
          <p:cNvPr id="130" name="사각형: 둥근 모서리 65"/>
          <p:cNvSpPr/>
          <p:nvPr userDrawn="1"/>
        </p:nvSpPr>
        <p:spPr>
          <a:xfrm>
            <a:off x="2141179" y="3518055"/>
            <a:ext cx="937683" cy="30105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"/>
          <p:cNvSpPr/>
          <p:nvPr/>
        </p:nvSpPr>
        <p:spPr>
          <a:xfrm>
            <a:off x="1905000" y="4105275"/>
            <a:ext cx="2867025" cy="1428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33" name="텍스트 개체 틀 8"/>
          <p:cNvSpPr txBox="1"/>
          <p:nvPr/>
        </p:nvSpPr>
        <p:spPr>
          <a:xfrm>
            <a:off x="694721" y="4054053"/>
            <a:ext cx="5401279" cy="160739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위에서는 위액이 분비되므로 병균이 살아남기 힘들다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키보드 방향키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왼쪽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,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 오른쪽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을 사용해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하늘에서 떨어지는 위액 피하기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.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위액을 한번이라도 맞으면 사망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46be53"/>
                  </a:outerShdw>
                </a:effectLst>
                <a:latin typeface="둥근모꼴"/>
                <a:ea typeface="둥근모꼴"/>
                <a:cs typeface="둥근모꼴"/>
              </a:rPr>
              <a:t>)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rgbClr val="ffffff"/>
              </a:solidFill>
              <a:effectLst>
                <a:outerShdw blurRad="50800" dist="50800" dir="5400000" algn="ctr" rotWithShape="0">
                  <a:srgbClr val="46be53"/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sp>
        <p:nvSpPr>
          <p:cNvPr id="143" name=""/>
          <p:cNvSpPr/>
          <p:nvPr/>
        </p:nvSpPr>
        <p:spPr>
          <a:xfrm>
            <a:off x="6200776" y="2343150"/>
            <a:ext cx="5038724" cy="3552826"/>
          </a:xfrm>
          <a:prstGeom prst="ellipse">
            <a:avLst/>
          </a:prstGeom>
          <a:solidFill>
            <a:srgbClr val="ffffff">
              <a:alpha val="71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45" name=""/>
          <p:cNvSpPr/>
          <p:nvPr/>
        </p:nvSpPr>
        <p:spPr>
          <a:xfrm>
            <a:off x="6200776" y="2352675"/>
            <a:ext cx="5038724" cy="3552826"/>
          </a:xfrm>
          <a:prstGeom prst="ellipse">
            <a:avLst/>
          </a:prstGeom>
          <a:solidFill>
            <a:srgbClr val="f62828">
              <a:alpha val="6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3064" y="4692064"/>
            <a:ext cx="917024" cy="1061037"/>
          </a:xfrm>
          <a:prstGeom prst="rect">
            <a:avLst/>
          </a:prstGeom>
        </p:spPr>
      </p:pic>
      <p:pic>
        <p:nvPicPr>
          <p:cNvPr id="1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75864" y="4764353"/>
            <a:ext cx="1412371" cy="1045899"/>
          </a:xfrm>
          <a:prstGeom prst="rect">
            <a:avLst/>
          </a:prstGeom>
        </p:spPr>
      </p:pic>
      <p:sp>
        <p:nvSpPr>
          <p:cNvPr id="147" name=""/>
          <p:cNvSpPr/>
          <p:nvPr/>
        </p:nvSpPr>
        <p:spPr>
          <a:xfrm rot="21481922">
            <a:off x="8487323" y="1793506"/>
            <a:ext cx="314373" cy="470637"/>
          </a:xfrm>
          <a:custGeom>
            <a:avLst/>
            <a:gdLst>
              <a:gd name="connsiteX0" fmla="*/ -547 w 466773"/>
              <a:gd name="connsiteY0" fmla="*/ 446806 h 642087"/>
              <a:gd name="connsiteX1" fmla="*/ 218528 w 466773"/>
              <a:gd name="connsiteY1" fmla="*/ 51518 h 642087"/>
              <a:gd name="connsiteX2" fmla="*/ 256627 w 466773"/>
              <a:gd name="connsiteY2" fmla="*/ 89618 h 642087"/>
              <a:gd name="connsiteX3" fmla="*/ 466177 w 466773"/>
              <a:gd name="connsiteY3" fmla="*/ 446806 h 642087"/>
              <a:gd name="connsiteX4" fmla="*/ 466177 w 466773"/>
              <a:gd name="connsiteY4" fmla="*/ 446806 h 642087"/>
              <a:gd name="connsiteX5" fmla="*/ 232814 w 466773"/>
              <a:gd name="connsiteY5" fmla="*/ 642068 h 642087"/>
              <a:gd name="connsiteX6" fmla="*/ -547 w 466773"/>
              <a:gd name="connsiteY6" fmla="*/ 446806 h 642087"/>
              <a:gd name="connsiteX7" fmla="*/ -547 w 466773"/>
              <a:gd name="connsiteY7" fmla="*/ 446806 h 642087"/>
              <a:gd name="connsiteX8" fmla="*/ -547 w 466773"/>
              <a:gd name="connsiteY8" fmla="*/ 446806 h 6420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73" h="642087">
                <a:moveTo>
                  <a:pt x="-547" y="446806"/>
                </a:moveTo>
                <a:cubicBezTo>
                  <a:pt x="-548" y="338965"/>
                  <a:pt x="175665" y="111049"/>
                  <a:pt x="218528" y="51518"/>
                </a:cubicBezTo>
                <a:cubicBezTo>
                  <a:pt x="261391" y="-8012"/>
                  <a:pt x="215352" y="23737"/>
                  <a:pt x="256627" y="89618"/>
                </a:cubicBezTo>
                <a:cubicBezTo>
                  <a:pt x="297902" y="155500"/>
                  <a:pt x="466177" y="338965"/>
                  <a:pt x="466177" y="446806"/>
                </a:cubicBezTo>
                <a:quadBezTo>
                  <a:pt x="466177" y="446806"/>
                  <a:pt x="466177" y="446806"/>
                </a:quadBezTo>
                <a:cubicBezTo>
                  <a:pt x="466177" y="554646"/>
                  <a:pt x="361697" y="642068"/>
                  <a:pt x="232814" y="642068"/>
                </a:cubicBezTo>
                <a:cubicBezTo>
                  <a:pt x="103932" y="642068"/>
                  <a:pt x="-547" y="554646"/>
                  <a:pt x="-547" y="446806"/>
                </a:cubicBezTo>
                <a:quadBezTo>
                  <a:pt x="-547" y="446806"/>
                  <a:pt x="-547" y="446806"/>
                </a:quadBezTo>
                <a:lnTo>
                  <a:pt x="-547" y="446806"/>
                </a:lnTo>
                <a:close/>
              </a:path>
            </a:pathLst>
          </a:custGeom>
          <a:solidFill>
            <a:srgbClr val="d8e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     </a:t>
            </a:r>
            <a:endParaRPr lang="ko-KR" altLang="en-US"/>
          </a:p>
        </p:txBody>
      </p:sp>
      <p:sp>
        <p:nvSpPr>
          <p:cNvPr id="152" name=""/>
          <p:cNvSpPr/>
          <p:nvPr/>
        </p:nvSpPr>
        <p:spPr>
          <a:xfrm>
            <a:off x="8248650" y="1733550"/>
            <a:ext cx="1362075" cy="62865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cube" attr="SubType=left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9 0.02917 L 0.00894 0.40972 " pathEditMode="relative" ptsTypes="">
                                      <p:cBhvr>
                                        <p:cTn id="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err="1" smtClean="0">
            <a:latin typeface="DOSMyungjo"/>
            <a:ea typeface="DOSMyungjo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332</ep:Words>
  <ep:PresentationFormat>와이드스크린</ep:PresentationFormat>
  <ep:Paragraphs>97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2021-10-23T12:17:44.000</dcterms:created>
  <dc:creator>승엽 전</dc:creator>
  <cp:lastModifiedBy>Matilda</cp:lastModifiedBy>
  <dcterms:modified xsi:type="dcterms:W3CDTF">2023-04-27T11:09:26.268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