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6.xml"/><Relationship Id="rId2" Type="http://schemas.openxmlformats.org/officeDocument/2006/relationships/slide" Target="../slides/slide13.xml"/><Relationship Id="rId1" Type="http://schemas.openxmlformats.org/officeDocument/2006/relationships/slide" Target="../slides/slide12.xml"/><Relationship Id="rId6" Type="http://schemas.openxmlformats.org/officeDocument/2006/relationships/slide" Target="../slides/slide14.xml"/><Relationship Id="rId5" Type="http://schemas.openxmlformats.org/officeDocument/2006/relationships/slide" Target="../slides/slide18.xml"/><Relationship Id="rId4" Type="http://schemas.openxmlformats.org/officeDocument/2006/relationships/slide" Target="../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25A0C-7850-4616-AE85-C1018638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E07078F1-5F78-4BD7-ABE0-FC4693C9BE32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메인페이지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5315A26-9BA6-4769-8E58-35BBE80E4D1C}" type="parTrans" cxnId="{769BDC29-04AD-4E28-A6E5-1634292520CB}">
      <dgm:prSet/>
      <dgm:spPr/>
      <dgm:t>
        <a:bodyPr/>
        <a:lstStyle/>
        <a:p>
          <a:pPr latinLnBrk="1"/>
          <a:endParaRPr lang="ko-KR" altLang="en-US"/>
        </a:p>
      </dgm:t>
    </dgm:pt>
    <dgm:pt modelId="{5A76D8A9-2C76-4F6C-A8BF-6B2A3475DAD9}" type="sibTrans" cxnId="{769BDC29-04AD-4E28-A6E5-1634292520CB}">
      <dgm:prSet/>
      <dgm:spPr/>
      <dgm:t>
        <a:bodyPr/>
        <a:lstStyle/>
        <a:p>
          <a:pPr latinLnBrk="1"/>
          <a:endParaRPr lang="ko-KR" altLang="en-US"/>
        </a:p>
      </dgm:t>
    </dgm:pt>
    <dgm:pt modelId="{A095C3E1-BDC1-4EA7-92BE-A73AFC0A2F8C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설문페이지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1826FB2-D3E1-48C1-B901-BC490DCD357C}" type="parTrans" cxnId="{58DF4973-DBFF-43C4-8E62-F9E0660C7EBD}">
      <dgm:prSet/>
      <dgm:spPr/>
      <dgm:t>
        <a:bodyPr/>
        <a:lstStyle/>
        <a:p>
          <a:pPr latinLnBrk="1"/>
          <a:endParaRPr lang="ko-KR" altLang="en-US"/>
        </a:p>
      </dgm:t>
    </dgm:pt>
    <dgm:pt modelId="{3D6144DD-F9A7-407D-977A-682A415C04CD}" type="sibTrans" cxnId="{58DF4973-DBFF-43C4-8E62-F9E0660C7EBD}">
      <dgm:prSet/>
      <dgm:spPr/>
      <dgm:t>
        <a:bodyPr/>
        <a:lstStyle/>
        <a:p>
          <a:pPr latinLnBrk="1"/>
          <a:endParaRPr lang="ko-KR" altLang="en-US"/>
        </a:p>
      </dgm:t>
    </dgm:pt>
    <dgm:pt modelId="{7D66F86B-BD19-4754-BB2E-672CE094B0B8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커뮤니티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24C28CF-5FA1-4A12-8915-25976F39FC23}" type="parTrans" cxnId="{01335ACC-CB8C-4B6C-97D5-68509D513E98}">
      <dgm:prSet/>
      <dgm:spPr/>
      <dgm:t>
        <a:bodyPr/>
        <a:lstStyle/>
        <a:p>
          <a:pPr latinLnBrk="1"/>
          <a:endParaRPr lang="ko-KR" altLang="en-US"/>
        </a:p>
      </dgm:t>
    </dgm:pt>
    <dgm:pt modelId="{C860DA88-03EA-4BA3-ACF7-07EF7551E6A6}" type="sibTrans" cxnId="{01335ACC-CB8C-4B6C-97D5-68509D513E98}">
      <dgm:prSet/>
      <dgm:spPr/>
      <dgm:t>
        <a:bodyPr/>
        <a:lstStyle/>
        <a:p>
          <a:pPr latinLnBrk="1"/>
          <a:endParaRPr lang="ko-KR" altLang="en-US"/>
        </a:p>
      </dgm:t>
    </dgm:pt>
    <dgm:pt modelId="{3A876884-6EB7-4C5C-AEDC-FE807636E800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현물상품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1474A75-1326-4FEC-AC84-5BBED0DC0BB7}" type="parTrans" cxnId="{B0FE4100-1481-432B-B60A-2468F5278285}">
      <dgm:prSet/>
      <dgm:spPr/>
      <dgm:t>
        <a:bodyPr/>
        <a:lstStyle/>
        <a:p>
          <a:pPr latinLnBrk="1"/>
          <a:endParaRPr lang="ko-KR" altLang="en-US"/>
        </a:p>
      </dgm:t>
    </dgm:pt>
    <dgm:pt modelId="{E1D81307-8023-457A-BD1A-6B7DA6718660}" type="sibTrans" cxnId="{B0FE4100-1481-432B-B60A-2468F5278285}">
      <dgm:prSet/>
      <dgm:spPr/>
      <dgm:t>
        <a:bodyPr/>
        <a:lstStyle/>
        <a:p>
          <a:pPr latinLnBrk="1"/>
          <a:endParaRPr lang="ko-KR" altLang="en-US"/>
        </a:p>
      </dgm:t>
    </dgm:pt>
    <dgm:pt modelId="{F3B6BF13-C20E-4AB2-A557-CA5399D41264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저축상품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8DFAF76-A1C5-4AE2-A3D5-3D6092790F74}" type="parTrans" cxnId="{5FF86E62-9099-434A-867B-C837C58C0547}">
      <dgm:prSet/>
      <dgm:spPr/>
      <dgm:t>
        <a:bodyPr/>
        <a:lstStyle/>
        <a:p>
          <a:pPr latinLnBrk="1"/>
          <a:endParaRPr lang="ko-KR" altLang="en-US"/>
        </a:p>
      </dgm:t>
    </dgm:pt>
    <dgm:pt modelId="{E2E61C1E-7524-4BDD-A326-14AF7F0989D6}" type="sibTrans" cxnId="{5FF86E62-9099-434A-867B-C837C58C0547}">
      <dgm:prSet/>
      <dgm:spPr/>
      <dgm:t>
        <a:bodyPr/>
        <a:lstStyle/>
        <a:p>
          <a:pPr latinLnBrk="1"/>
          <a:endParaRPr lang="ko-KR" altLang="en-US"/>
        </a:p>
      </dgm:t>
    </dgm:pt>
    <dgm:pt modelId="{70508897-FD63-4DF4-8BBC-02A30136D973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외환상품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D1CA327-F74F-40A2-82BC-494135BD37B0}" type="parTrans" cxnId="{C4843991-F9AF-479C-B531-F1FAAAB45092}">
      <dgm:prSet/>
      <dgm:spPr/>
      <dgm:t>
        <a:bodyPr/>
        <a:lstStyle/>
        <a:p>
          <a:pPr latinLnBrk="1"/>
          <a:endParaRPr lang="ko-KR" altLang="en-US"/>
        </a:p>
      </dgm:t>
    </dgm:pt>
    <dgm:pt modelId="{142ED10A-B61E-4A20-8869-CD72ED3E1962}" type="sibTrans" cxnId="{C4843991-F9AF-479C-B531-F1FAAAB45092}">
      <dgm:prSet/>
      <dgm:spPr/>
      <dgm:t>
        <a:bodyPr/>
        <a:lstStyle/>
        <a:p>
          <a:pPr latinLnBrk="1"/>
          <a:endParaRPr lang="ko-KR" altLang="en-US"/>
        </a:p>
      </dgm:t>
    </dgm:pt>
    <dgm:pt modelId="{C36F80D2-E21D-488E-BB08-B9D7D10C2DB4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경제뉴스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1BC46222-8F9B-44E3-AE6D-ED1F1C84CAFF}" type="parTrans" cxnId="{1E96510E-D7F3-4AF6-8F25-917C65A74839}">
      <dgm:prSet/>
      <dgm:spPr/>
      <dgm:t>
        <a:bodyPr/>
        <a:lstStyle/>
        <a:p>
          <a:pPr latinLnBrk="1"/>
          <a:endParaRPr lang="ko-KR" altLang="en-US"/>
        </a:p>
      </dgm:t>
    </dgm:pt>
    <dgm:pt modelId="{8906C0FE-B515-4F4A-9203-CC2919B32D57}" type="sibTrans" cxnId="{1E96510E-D7F3-4AF6-8F25-917C65A74839}">
      <dgm:prSet/>
      <dgm:spPr/>
      <dgm:t>
        <a:bodyPr/>
        <a:lstStyle/>
        <a:p>
          <a:pPr latinLnBrk="1"/>
          <a:endParaRPr lang="ko-KR" altLang="en-US"/>
        </a:p>
      </dgm:t>
    </dgm:pt>
    <dgm:pt modelId="{E9AF1AAE-624B-4FF0-8467-9B5460955E82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내정보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4E70AB2-01B6-4266-AC10-58BDC51F772E}" type="parTrans" cxnId="{1116CB7D-A900-47A2-876F-D0471481E6BB}">
      <dgm:prSet/>
      <dgm:spPr/>
      <dgm:t>
        <a:bodyPr/>
        <a:lstStyle/>
        <a:p>
          <a:pPr latinLnBrk="1"/>
          <a:endParaRPr lang="ko-KR" altLang="en-US"/>
        </a:p>
      </dgm:t>
    </dgm:pt>
    <dgm:pt modelId="{10590501-1707-48C6-9829-A32EC03BE570}" type="sibTrans" cxnId="{1116CB7D-A900-47A2-876F-D0471481E6BB}">
      <dgm:prSet/>
      <dgm:spPr/>
      <dgm:t>
        <a:bodyPr/>
        <a:lstStyle/>
        <a:p>
          <a:pPr latinLnBrk="1"/>
          <a:endParaRPr lang="ko-KR" altLang="en-US"/>
        </a:p>
      </dgm:t>
    </dgm:pt>
    <dgm:pt modelId="{7F57F327-3682-4C8E-898E-3E22C09C304D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로그인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C7BEF83-5747-4ABB-B790-A2DFFB6CC642}" type="parTrans" cxnId="{98E04F98-456C-4F8E-B3C6-B3A393D87E91}">
      <dgm:prSet/>
      <dgm:spPr/>
      <dgm:t>
        <a:bodyPr/>
        <a:lstStyle/>
        <a:p>
          <a:pPr latinLnBrk="1"/>
          <a:endParaRPr lang="ko-KR" altLang="en-US"/>
        </a:p>
      </dgm:t>
    </dgm:pt>
    <dgm:pt modelId="{E858369D-531A-40EA-B92F-C8CC48DB6B58}" type="sibTrans" cxnId="{98E04F98-456C-4F8E-B3C6-B3A393D87E91}">
      <dgm:prSet/>
      <dgm:spPr/>
      <dgm:t>
        <a:bodyPr/>
        <a:lstStyle/>
        <a:p>
          <a:pPr latinLnBrk="1"/>
          <a:endParaRPr lang="ko-KR" altLang="en-US"/>
        </a:p>
      </dgm:t>
    </dgm:pt>
    <dgm:pt modelId="{CEC25026-C400-4F90-ABF9-FE50F2848A7F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회원가입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5FF943A-DFB0-4824-BB39-0EC772EEB0F8}" type="parTrans" cxnId="{BEC34AAA-9C92-4D2B-95B1-00269F85F861}">
      <dgm:prSet/>
      <dgm:spPr/>
      <dgm:t>
        <a:bodyPr/>
        <a:lstStyle/>
        <a:p>
          <a:pPr latinLnBrk="1"/>
          <a:endParaRPr lang="ko-KR" altLang="en-US"/>
        </a:p>
      </dgm:t>
    </dgm:pt>
    <dgm:pt modelId="{9CE8ED97-47B3-4915-9972-7C143EDD6BEA}" type="sibTrans" cxnId="{BEC34AAA-9C92-4D2B-95B1-00269F85F861}">
      <dgm:prSet/>
      <dgm:spPr/>
      <dgm:t>
        <a:bodyPr/>
        <a:lstStyle/>
        <a:p>
          <a:pPr latinLnBrk="1"/>
          <a:endParaRPr lang="ko-KR" altLang="en-US"/>
        </a:p>
      </dgm:t>
    </dgm:pt>
    <dgm:pt modelId="{1064E2BE-C102-43C3-B5F5-10F063AA3555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설문결과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40121A89-413E-4EA8-8B0B-53A40D176781}" type="parTrans" cxnId="{1165C46D-4215-4659-8C1D-B1D9C128C2F7}">
      <dgm:prSet/>
      <dgm:spPr/>
      <dgm:t>
        <a:bodyPr/>
        <a:lstStyle/>
        <a:p>
          <a:pPr latinLnBrk="1"/>
          <a:endParaRPr lang="ko-KR" altLang="en-US"/>
        </a:p>
      </dgm:t>
    </dgm:pt>
    <dgm:pt modelId="{707AD6F9-0034-4CFA-BC3F-5D872377D443}" type="sibTrans" cxnId="{1165C46D-4215-4659-8C1D-B1D9C128C2F7}">
      <dgm:prSet/>
      <dgm:spPr/>
      <dgm:t>
        <a:bodyPr/>
        <a:lstStyle/>
        <a:p>
          <a:pPr latinLnBrk="1"/>
          <a:endParaRPr lang="ko-KR" altLang="en-US"/>
        </a:p>
      </dgm:t>
    </dgm:pt>
    <dgm:pt modelId="{F5488047-5F2C-4032-9347-CB0B9C23680B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1773E06-57C8-4F94-9653-1519D4B4507A}" type="sibTrans" cxnId="{8E40C4F9-DC27-49D3-927A-03E7BC64D601}">
      <dgm:prSet/>
      <dgm:spPr/>
      <dgm:t>
        <a:bodyPr/>
        <a:lstStyle/>
        <a:p>
          <a:pPr latinLnBrk="1"/>
          <a:endParaRPr lang="ko-KR" altLang="en-US"/>
        </a:p>
      </dgm:t>
    </dgm:pt>
    <dgm:pt modelId="{1EBF768B-033D-4254-A670-8ADBECB7F61E}" type="parTrans" cxnId="{8E40C4F9-DC27-49D3-927A-03E7BC64D601}">
      <dgm:prSet/>
      <dgm:spPr/>
      <dgm:t>
        <a:bodyPr/>
        <a:lstStyle/>
        <a:p>
          <a:pPr latinLnBrk="1"/>
          <a:endParaRPr lang="ko-KR" altLang="en-US"/>
        </a:p>
      </dgm:t>
    </dgm:pt>
    <dgm:pt modelId="{5A72E70A-3412-41D9-8EE8-E32F62832396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생성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C2A5A6EE-65CC-43F2-AABE-30B8EBBD5660}" type="parTrans" cxnId="{54126D2F-1637-4B66-A9BB-DE78957D4F6A}">
      <dgm:prSet/>
      <dgm:spPr/>
      <dgm:t>
        <a:bodyPr/>
        <a:lstStyle/>
        <a:p>
          <a:pPr latinLnBrk="1"/>
          <a:endParaRPr lang="ko-KR" altLang="en-US"/>
        </a:p>
      </dgm:t>
    </dgm:pt>
    <dgm:pt modelId="{5A386840-BCDA-4AAE-9856-8B8908122A8F}" type="sibTrans" cxnId="{54126D2F-1637-4B66-A9BB-DE78957D4F6A}">
      <dgm:prSet/>
      <dgm:spPr/>
      <dgm:t>
        <a:bodyPr/>
        <a:lstStyle/>
        <a:p>
          <a:pPr latinLnBrk="1"/>
          <a:endParaRPr lang="ko-KR" altLang="en-US"/>
        </a:p>
      </dgm:t>
    </dgm:pt>
    <dgm:pt modelId="{F47EAC7E-747B-46B4-A42F-D17F58C929C8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예금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D783A38-E7E1-4DFF-A5BE-150EA1E7CC02}" type="parTrans" cxnId="{ECBE3A50-CAB7-49F9-A31C-EE86DAF6247C}">
      <dgm:prSet/>
      <dgm:spPr/>
      <dgm:t>
        <a:bodyPr/>
        <a:lstStyle/>
        <a:p>
          <a:pPr latinLnBrk="1"/>
          <a:endParaRPr lang="ko-KR" altLang="en-US"/>
        </a:p>
      </dgm:t>
    </dgm:pt>
    <dgm:pt modelId="{8FEC9CC9-5881-43D7-8D80-D3F906E6B290}" type="sibTrans" cxnId="{ECBE3A50-CAB7-49F9-A31C-EE86DAF6247C}">
      <dgm:prSet/>
      <dgm:spPr/>
      <dgm:t>
        <a:bodyPr/>
        <a:lstStyle/>
        <a:p>
          <a:pPr latinLnBrk="1"/>
          <a:endParaRPr lang="ko-KR" altLang="en-US"/>
        </a:p>
      </dgm:t>
    </dgm:pt>
    <dgm:pt modelId="{271FACC1-F6EA-4CC1-8700-B5B229C6D78A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적금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E1E67C5-388B-45A4-B9E4-C9712A16F3D4}" type="parTrans" cxnId="{5570621D-EBA3-48A2-B6DA-E052DC813A99}">
      <dgm:prSet/>
      <dgm:spPr/>
      <dgm:t>
        <a:bodyPr/>
        <a:lstStyle/>
        <a:p>
          <a:pPr latinLnBrk="1"/>
          <a:endParaRPr lang="ko-KR" altLang="en-US"/>
        </a:p>
      </dgm:t>
    </dgm:pt>
    <dgm:pt modelId="{FE82F555-F2CA-42FE-8E45-6A6E100415B3}" type="sibTrans" cxnId="{5570621D-EBA3-48A2-B6DA-E052DC813A99}">
      <dgm:prSet/>
      <dgm:spPr/>
      <dgm:t>
        <a:bodyPr/>
        <a:lstStyle/>
        <a:p>
          <a:pPr latinLnBrk="1"/>
          <a:endParaRPr lang="ko-KR" altLang="en-US"/>
        </a:p>
      </dgm:t>
    </dgm:pt>
    <dgm:pt modelId="{D742407B-1C71-4DCF-B0A3-AF260C408829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저축은행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9EF6D67-F0C6-4ABB-A947-D20AEF5D6AFE}" type="parTrans" cxnId="{83146B5D-C650-4D3A-8F10-11577F5B6E00}">
      <dgm:prSet/>
      <dgm:spPr/>
      <dgm:t>
        <a:bodyPr/>
        <a:lstStyle/>
        <a:p>
          <a:pPr latinLnBrk="1"/>
          <a:endParaRPr lang="ko-KR" altLang="en-US"/>
        </a:p>
      </dgm:t>
    </dgm:pt>
    <dgm:pt modelId="{F3F91C91-ED79-4333-9AE4-8FE49FCDB6FA}" type="sibTrans" cxnId="{83146B5D-C650-4D3A-8F10-11577F5B6E00}">
      <dgm:prSet/>
      <dgm:spPr/>
      <dgm:t>
        <a:bodyPr/>
        <a:lstStyle/>
        <a:p>
          <a:pPr latinLnBrk="1"/>
          <a:endParaRPr lang="ko-KR" altLang="en-US"/>
        </a:p>
      </dgm:t>
    </dgm:pt>
    <dgm:pt modelId="{B79D3429-FF10-4894-955A-A5A3B3DC119B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내금융정보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7BA5DCE-A959-4773-8CB1-223D7CA79EB4}" type="parTrans" cxnId="{2366B2E4-C1A3-4B46-838D-FD85E7143A15}">
      <dgm:prSet/>
      <dgm:spPr/>
      <dgm:t>
        <a:bodyPr/>
        <a:lstStyle/>
        <a:p>
          <a:pPr latinLnBrk="1"/>
          <a:endParaRPr lang="ko-KR" altLang="en-US"/>
        </a:p>
      </dgm:t>
    </dgm:pt>
    <dgm:pt modelId="{9F26ABB7-B5D2-4A61-94B7-C6C3EA0B97E9}" type="sibTrans" cxnId="{2366B2E4-C1A3-4B46-838D-FD85E7143A15}">
      <dgm:prSet/>
      <dgm:spPr/>
      <dgm:t>
        <a:bodyPr/>
        <a:lstStyle/>
        <a:p>
          <a:pPr latinLnBrk="1"/>
          <a:endParaRPr lang="ko-KR" altLang="en-US"/>
        </a:p>
      </dgm:t>
    </dgm:pt>
    <dgm:pt modelId="{B30778FE-5458-4EE9-8A4E-6108C00C90DF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정보수정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1194AC8-70F3-45A1-8B2D-5D52E0087CE8}" type="parTrans" cxnId="{8839A577-72D7-4ACB-AC3A-BF9A68F5B633}">
      <dgm:prSet/>
      <dgm:spPr/>
      <dgm:t>
        <a:bodyPr/>
        <a:lstStyle/>
        <a:p>
          <a:pPr latinLnBrk="1"/>
          <a:endParaRPr lang="ko-KR" altLang="en-US"/>
        </a:p>
      </dgm:t>
    </dgm:pt>
    <dgm:pt modelId="{5AAF1F1D-7B51-4893-AF34-BAA886D03AB0}" type="sibTrans" cxnId="{8839A577-72D7-4ACB-AC3A-BF9A68F5B633}">
      <dgm:prSet/>
      <dgm:spPr/>
      <dgm:t>
        <a:bodyPr/>
        <a:lstStyle/>
        <a:p>
          <a:pPr latinLnBrk="1"/>
          <a:endParaRPr lang="ko-KR" altLang="en-US"/>
        </a:p>
      </dgm:t>
    </dgm:pt>
    <dgm:pt modelId="{9713F28F-FB68-4B38-B989-9186AF6ECD31}" type="pres">
      <dgm:prSet presAssocID="{2BE25A0C-7850-4616-AE85-C1018638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16100-308C-4252-8563-CEFE8998340C}" type="pres">
      <dgm:prSet presAssocID="{E07078F1-5F78-4BD7-ABE0-FC4693C9BE32}" presName="root1" presStyleCnt="0"/>
      <dgm:spPr/>
    </dgm:pt>
    <dgm:pt modelId="{80C93EE2-8BDE-4BB6-856B-E240D1E35D50}" type="pres">
      <dgm:prSet presAssocID="{E07078F1-5F78-4BD7-ABE0-FC4693C9BE32}" presName="LevelOneTextNode" presStyleLbl="node0" presStyleIdx="0" presStyleCnt="1" custLinFactX="-100000" custLinFactNeighborX="-116685" custLinFactNeighborY="78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B16260-8265-4B60-885C-15B8D884309B}" type="pres">
      <dgm:prSet presAssocID="{E07078F1-5F78-4BD7-ABE0-FC4693C9BE32}" presName="level2hierChild" presStyleCnt="0"/>
      <dgm:spPr/>
    </dgm:pt>
    <dgm:pt modelId="{16E6C84B-3922-4B58-BBFC-E9B79CC529C8}" type="pres">
      <dgm:prSet presAssocID="{A1826FB2-D3E1-48C1-B901-BC490DCD357C}" presName="conn2-1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7AAAFFC-3326-423A-BEC4-D17C853BBCE5}" type="pres">
      <dgm:prSet presAssocID="{A1826FB2-D3E1-48C1-B901-BC490DCD357C}" presName="connTx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DCB73125-5441-45D6-A2A9-22DF2F341CDC}" type="pres">
      <dgm:prSet presAssocID="{A095C3E1-BDC1-4EA7-92BE-A73AFC0A2F8C}" presName="root2" presStyleCnt="0"/>
      <dgm:spPr/>
    </dgm:pt>
    <dgm:pt modelId="{D64E22EA-0037-4CB5-BF11-9C9E2DB2106B}" type="pres">
      <dgm:prSet presAssocID="{A095C3E1-BDC1-4EA7-92BE-A73AFC0A2F8C}" presName="LevelTwoTextNode" presStyleLbl="node2" presStyleIdx="0" presStyleCnt="9" custLinFactX="-90749" custLinFactNeighborX="-100000" custLinFactNeighborY="494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4763F-A9CA-4BC6-A613-8CA82B76B9AB}" type="pres">
      <dgm:prSet presAssocID="{A095C3E1-BDC1-4EA7-92BE-A73AFC0A2F8C}" presName="level3hierChild" presStyleCnt="0"/>
      <dgm:spPr/>
    </dgm:pt>
    <dgm:pt modelId="{276C22DB-22D8-40D5-8649-972C9B774A55}" type="pres">
      <dgm:prSet presAssocID="{40121A89-413E-4EA8-8B0B-53A40D176781}" presName="conn2-1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6AAFAEB-B252-4CBB-A5A4-3A13FA4A25A1}" type="pres">
      <dgm:prSet presAssocID="{40121A89-413E-4EA8-8B0B-53A40D176781}" presName="connTx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F81B129-8508-48DC-BAA8-359E4C810B82}" type="pres">
      <dgm:prSet presAssocID="{1064E2BE-C102-43C3-B5F5-10F063AA3555}" presName="root2" presStyleCnt="0"/>
      <dgm:spPr/>
    </dgm:pt>
    <dgm:pt modelId="{8617C956-5D71-455D-971D-7C04D0AC306B}" type="pres">
      <dgm:prSet presAssocID="{1064E2BE-C102-43C3-B5F5-10F063AA3555}" presName="LevelTwoTextNode" presStyleLbl="node3" presStyleIdx="0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0F6CC5-54E2-49AD-824C-02200EB89F73}" type="pres">
      <dgm:prSet presAssocID="{1064E2BE-C102-43C3-B5F5-10F063AA3555}" presName="level3hierChild" presStyleCnt="0"/>
      <dgm:spPr/>
    </dgm:pt>
    <dgm:pt modelId="{35700626-7031-4AC0-A607-6FDEDB9B07AC}" type="pres">
      <dgm:prSet presAssocID="{024C28CF-5FA1-4A12-8915-25976F39FC23}" presName="conn2-1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AFBC5DDA-CAA9-4CC3-8232-74A83C66C00F}" type="pres">
      <dgm:prSet presAssocID="{024C28CF-5FA1-4A12-8915-25976F39FC23}" presName="connTx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0A02C06-43AF-499D-963C-CEB59A04AE14}" type="pres">
      <dgm:prSet presAssocID="{7D66F86B-BD19-4754-BB2E-672CE094B0B8}" presName="root2" presStyleCnt="0"/>
      <dgm:spPr/>
    </dgm:pt>
    <dgm:pt modelId="{39E665D4-EF68-4AC0-A01F-772BE1665211}" type="pres">
      <dgm:prSet presAssocID="{7D66F86B-BD19-4754-BB2E-672CE094B0B8}" presName="LevelTwoTextNode" presStyleLbl="node2" presStyleIdx="1" presStyleCnt="9" custLinFactNeighborX="111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6C803-01FD-44E8-A6DE-C28F7F1254C7}" type="pres">
      <dgm:prSet presAssocID="{7D66F86B-BD19-4754-BB2E-672CE094B0B8}" presName="level3hierChild" presStyleCnt="0"/>
      <dgm:spPr/>
    </dgm:pt>
    <dgm:pt modelId="{7934A141-0199-4D8B-B54F-0D23FB6535FE}" type="pres">
      <dgm:prSet presAssocID="{1EBF768B-033D-4254-A670-8ADBECB7F61E}" presName="conn2-1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65F37C8A-381A-4E37-B4D4-45628AC42FAA}" type="pres">
      <dgm:prSet presAssocID="{1EBF768B-033D-4254-A670-8ADBECB7F61E}" presName="connTx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73DD8A43-5E20-48B8-A9B6-6D1E5338B161}" type="pres">
      <dgm:prSet presAssocID="{F5488047-5F2C-4032-9347-CB0B9C23680B}" presName="root2" presStyleCnt="0"/>
      <dgm:spPr/>
    </dgm:pt>
    <dgm:pt modelId="{7AA11850-2D2F-463A-956F-7DA775CE5E8A}" type="pres">
      <dgm:prSet presAssocID="{F5488047-5F2C-4032-9347-CB0B9C23680B}" presName="LevelTwoTextNode" presStyleLbl="node3" presStyleIdx="1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7AF4F7-9924-4154-8CDA-DB51A119D320}" type="pres">
      <dgm:prSet presAssocID="{F5488047-5F2C-4032-9347-CB0B9C23680B}" presName="level3hierChild" presStyleCnt="0"/>
      <dgm:spPr/>
    </dgm:pt>
    <dgm:pt modelId="{CC4BBF34-865E-4B47-A5DF-28D5CC0CEA54}" type="pres">
      <dgm:prSet presAssocID="{C2A5A6EE-65CC-43F2-AABE-30B8EBBD5660}" presName="conn2-1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1510B2EF-280F-4BA2-80D5-B73B99FBDF3F}" type="pres">
      <dgm:prSet presAssocID="{C2A5A6EE-65CC-43F2-AABE-30B8EBBD5660}" presName="connTx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1925D5D-D92D-4CE1-ACCB-7D750460F8CD}" type="pres">
      <dgm:prSet presAssocID="{5A72E70A-3412-41D9-8EE8-E32F62832396}" presName="root2" presStyleCnt="0"/>
      <dgm:spPr/>
    </dgm:pt>
    <dgm:pt modelId="{B7E33155-2903-4EA7-BF71-23FA6FC3F9A2}" type="pres">
      <dgm:prSet presAssocID="{5A72E70A-3412-41D9-8EE8-E32F62832396}" presName="LevelTwoTextNode" presStyleLbl="node3" presStyleIdx="2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C4432B-B05A-42C1-9F22-B98EFE06AC9D}" type="pres">
      <dgm:prSet presAssocID="{5A72E70A-3412-41D9-8EE8-E32F62832396}" presName="level3hierChild" presStyleCnt="0"/>
      <dgm:spPr/>
    </dgm:pt>
    <dgm:pt modelId="{D5EA23BF-D823-4087-9653-DDA8FDEADFDD}" type="pres">
      <dgm:prSet presAssocID="{E1474A75-1326-4FEC-AC84-5BBED0DC0BB7}" presName="conn2-1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A4D925A-8192-477E-BE6B-5D0F0FE9AB10}" type="pres">
      <dgm:prSet presAssocID="{E1474A75-1326-4FEC-AC84-5BBED0DC0BB7}" presName="connTx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41D17EA-CB8C-41D6-AEDD-B817BB95F97B}" type="pres">
      <dgm:prSet presAssocID="{3A876884-6EB7-4C5C-AEDC-FE807636E800}" presName="root2" presStyleCnt="0"/>
      <dgm:spPr/>
    </dgm:pt>
    <dgm:pt modelId="{FAD93460-8E47-428A-83A0-967C4EF7A354}" type="pres">
      <dgm:prSet presAssocID="{3A876884-6EB7-4C5C-AEDC-FE807636E800}" presName="LevelTwoTextNode" presStyleLbl="node2" presStyleIdx="2" presStyleCnt="9" custLinFactNeighborX="111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B1735-EADD-42D0-9B1A-B16872188E04}" type="pres">
      <dgm:prSet presAssocID="{3A876884-6EB7-4C5C-AEDC-FE807636E800}" presName="level3hierChild" presStyleCnt="0"/>
      <dgm:spPr/>
    </dgm:pt>
    <dgm:pt modelId="{F8BEDE9F-B0F8-4640-B7B2-BD7521D99EAF}" type="pres">
      <dgm:prSet presAssocID="{98DFAF76-A1C5-4AE2-A3D5-3D6092790F74}" presName="conn2-1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A03E09C6-EC2D-4397-8158-7B2F39C3B0DA}" type="pres">
      <dgm:prSet presAssocID="{98DFAF76-A1C5-4AE2-A3D5-3D6092790F74}" presName="connTx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CC2CF80-3713-44E2-8539-22FDEEDB57A3}" type="pres">
      <dgm:prSet presAssocID="{F3B6BF13-C20E-4AB2-A557-CA5399D41264}" presName="root2" presStyleCnt="0"/>
      <dgm:spPr/>
    </dgm:pt>
    <dgm:pt modelId="{61069C47-7D06-4292-8323-8D226AD4AE5F}" type="pres">
      <dgm:prSet presAssocID="{F3B6BF13-C20E-4AB2-A557-CA5399D41264}" presName="LevelTwoTextNode" presStyleLbl="node2" presStyleIdx="3" presStyleCnt="9" custLinFactNeighborX="111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21B39-0B56-4852-9D9B-3C91B9A171E9}" type="pres">
      <dgm:prSet presAssocID="{F3B6BF13-C20E-4AB2-A557-CA5399D41264}" presName="level3hierChild" presStyleCnt="0"/>
      <dgm:spPr/>
    </dgm:pt>
    <dgm:pt modelId="{E7750440-B2E7-4DD0-A9B1-1CA9D92E7026}" type="pres">
      <dgm:prSet presAssocID="{AD783A38-E7E1-4DFF-A5BE-150EA1E7CC02}" presName="conn2-1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152E1E7-A0C9-4314-B3B2-D7634F65707C}" type="pres">
      <dgm:prSet presAssocID="{AD783A38-E7E1-4DFF-A5BE-150EA1E7CC02}" presName="connTx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EBC37C2-6F19-48BB-80FC-551ACCD4FA6E}" type="pres">
      <dgm:prSet presAssocID="{F47EAC7E-747B-46B4-A42F-D17F58C929C8}" presName="root2" presStyleCnt="0"/>
      <dgm:spPr/>
    </dgm:pt>
    <dgm:pt modelId="{5149CEFE-3535-4C02-A47C-04FB1FBF7B43}" type="pres">
      <dgm:prSet presAssocID="{F47EAC7E-747B-46B4-A42F-D17F58C929C8}" presName="LevelTwoTextNode" presStyleLbl="node3" presStyleIdx="3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BA94A-C7DC-45E4-A8C9-8B041091242A}" type="pres">
      <dgm:prSet presAssocID="{F47EAC7E-747B-46B4-A42F-D17F58C929C8}" presName="level3hierChild" presStyleCnt="0"/>
      <dgm:spPr/>
    </dgm:pt>
    <dgm:pt modelId="{3550AADD-9B7D-47DD-8638-6F949AD8C1D8}" type="pres">
      <dgm:prSet presAssocID="{0E1E67C5-388B-45A4-B9E4-C9712A16F3D4}" presName="conn2-1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22C0A404-4303-461A-8D1F-C27381A8C9DA}" type="pres">
      <dgm:prSet presAssocID="{0E1E67C5-388B-45A4-B9E4-C9712A16F3D4}" presName="connTx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321CF5FB-708D-40B1-A3DD-45A52CCBC87A}" type="pres">
      <dgm:prSet presAssocID="{271FACC1-F6EA-4CC1-8700-B5B229C6D78A}" presName="root2" presStyleCnt="0"/>
      <dgm:spPr/>
    </dgm:pt>
    <dgm:pt modelId="{7476F37D-0668-4DA9-B6F6-24C05488DCAB}" type="pres">
      <dgm:prSet presAssocID="{271FACC1-F6EA-4CC1-8700-B5B229C6D78A}" presName="LevelTwoTextNode" presStyleLbl="node3" presStyleIdx="4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0E2CA-9194-4F7A-9F4B-42B14BFE7569}" type="pres">
      <dgm:prSet presAssocID="{271FACC1-F6EA-4CC1-8700-B5B229C6D78A}" presName="level3hierChild" presStyleCnt="0"/>
      <dgm:spPr/>
    </dgm:pt>
    <dgm:pt modelId="{5053681C-A133-420D-A1AE-235997D561A8}" type="pres">
      <dgm:prSet presAssocID="{79EF6D67-F0C6-4ABB-A947-D20AEF5D6AFE}" presName="conn2-1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77C8FA67-7F6A-43C7-83FA-9372006A48B1}" type="pres">
      <dgm:prSet presAssocID="{79EF6D67-F0C6-4ABB-A947-D20AEF5D6AFE}" presName="connTx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BFBA8CCA-8AA3-43A3-85F7-A8B57FB3DB6E}" type="pres">
      <dgm:prSet presAssocID="{D742407B-1C71-4DCF-B0A3-AF260C408829}" presName="root2" presStyleCnt="0"/>
      <dgm:spPr/>
    </dgm:pt>
    <dgm:pt modelId="{C187DCA7-462C-4E35-BFB6-23D3F4EAC0C3}" type="pres">
      <dgm:prSet presAssocID="{D742407B-1C71-4DCF-B0A3-AF260C408829}" presName="LevelTwoTextNode" presStyleLbl="node3" presStyleIdx="5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D114E0-9AEF-4EF4-8047-A301FD14B8F5}" type="pres">
      <dgm:prSet presAssocID="{D742407B-1C71-4DCF-B0A3-AF260C408829}" presName="level3hierChild" presStyleCnt="0"/>
      <dgm:spPr/>
    </dgm:pt>
    <dgm:pt modelId="{D41DFB86-FF9E-42DC-86A8-FF215C52ABBF}" type="pres">
      <dgm:prSet presAssocID="{AD1CA327-F74F-40A2-82BC-494135BD37B0}" presName="conn2-1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227EF54-28FB-4700-B9AD-FF114B10B0D7}" type="pres">
      <dgm:prSet presAssocID="{AD1CA327-F74F-40A2-82BC-494135BD37B0}" presName="connTx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D7788AB9-4DED-44F6-85AE-078EAE3750E7}" type="pres">
      <dgm:prSet presAssocID="{70508897-FD63-4DF4-8BBC-02A30136D973}" presName="root2" presStyleCnt="0"/>
      <dgm:spPr/>
    </dgm:pt>
    <dgm:pt modelId="{70A37B7F-ED34-4435-A535-7862ACC0D32B}" type="pres">
      <dgm:prSet presAssocID="{70508897-FD63-4DF4-8BBC-02A30136D973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E2414D-8ED7-4A39-8D4B-BD86F9E4FF01}" type="pres">
      <dgm:prSet presAssocID="{70508897-FD63-4DF4-8BBC-02A30136D973}" presName="level3hierChild" presStyleCnt="0"/>
      <dgm:spPr/>
    </dgm:pt>
    <dgm:pt modelId="{CC0FBB1F-AF21-44E2-92A4-C46CBB1B91A4}" type="pres">
      <dgm:prSet presAssocID="{1BC46222-8F9B-44E3-AE6D-ED1F1C84CAFF}" presName="conn2-1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1D43AE22-B539-4768-99BF-A8B1D9D0F3E5}" type="pres">
      <dgm:prSet presAssocID="{1BC46222-8F9B-44E3-AE6D-ED1F1C84CAFF}" presName="connTx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86564DF6-9AA3-4F1C-A0F5-A9A9C560A79E}" type="pres">
      <dgm:prSet presAssocID="{C36F80D2-E21D-488E-BB08-B9D7D10C2DB4}" presName="root2" presStyleCnt="0"/>
      <dgm:spPr/>
    </dgm:pt>
    <dgm:pt modelId="{E174D480-00B8-48AF-85BD-DC97CB830DB4}" type="pres">
      <dgm:prSet presAssocID="{C36F80D2-E21D-488E-BB08-B9D7D10C2DB4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82AAD-21FD-41BC-8072-C0D86BB34D09}" type="pres">
      <dgm:prSet presAssocID="{C36F80D2-E21D-488E-BB08-B9D7D10C2DB4}" presName="level3hierChild" presStyleCnt="0"/>
      <dgm:spPr/>
    </dgm:pt>
    <dgm:pt modelId="{5A2B1C07-9E44-4E0C-834B-F5955464A892}" type="pres">
      <dgm:prSet presAssocID="{44E70AB2-01B6-4266-AC10-58BDC51F772E}" presName="conn2-1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42E5848F-4CA1-482C-84CA-07C1C307BDAE}" type="pres">
      <dgm:prSet presAssocID="{44E70AB2-01B6-4266-AC10-58BDC51F772E}" presName="connTx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288CCFD-F0F6-4405-809C-C467A7D02E43}" type="pres">
      <dgm:prSet presAssocID="{E9AF1AAE-624B-4FF0-8467-9B5460955E82}" presName="root2" presStyleCnt="0"/>
      <dgm:spPr/>
    </dgm:pt>
    <dgm:pt modelId="{C4A5A824-5BCB-4766-BA4F-8676D97D64B4}" type="pres">
      <dgm:prSet presAssocID="{E9AF1AAE-624B-4FF0-8467-9B5460955E82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68BB9A-4106-4926-ABB0-AFA87BD1A963}" type="pres">
      <dgm:prSet presAssocID="{E9AF1AAE-624B-4FF0-8467-9B5460955E82}" presName="level3hierChild" presStyleCnt="0"/>
      <dgm:spPr/>
    </dgm:pt>
    <dgm:pt modelId="{F359C536-43F4-4787-965C-59CA95078A61}" type="pres">
      <dgm:prSet presAssocID="{77BA5DCE-A959-4773-8CB1-223D7CA79EB4}" presName="conn2-1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4C63D4AF-85A2-435E-A29C-549B17474861}" type="pres">
      <dgm:prSet presAssocID="{77BA5DCE-A959-4773-8CB1-223D7CA79EB4}" presName="connTx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2C5DD0B-A06C-4EF9-B599-9B45FC86D3C2}" type="pres">
      <dgm:prSet presAssocID="{B79D3429-FF10-4894-955A-A5A3B3DC119B}" presName="root2" presStyleCnt="0"/>
      <dgm:spPr/>
    </dgm:pt>
    <dgm:pt modelId="{551DE444-9793-4D4B-8185-F4B61684A627}" type="pres">
      <dgm:prSet presAssocID="{B79D3429-FF10-4894-955A-A5A3B3DC119B}" presName="LevelTwoTextNode" presStyleLbl="node3" presStyleIdx="6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C1ED43-47FF-4C40-9650-1969D4950057}" type="pres">
      <dgm:prSet presAssocID="{B79D3429-FF10-4894-955A-A5A3B3DC119B}" presName="level3hierChild" presStyleCnt="0"/>
      <dgm:spPr/>
    </dgm:pt>
    <dgm:pt modelId="{AE5DA244-057F-4118-99C6-F504C9096F99}" type="pres">
      <dgm:prSet presAssocID="{B1194AC8-70F3-45A1-8B2D-5D52E0087CE8}" presName="conn2-1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BF675387-07E4-46E2-B798-F589ACD557A3}" type="pres">
      <dgm:prSet presAssocID="{B1194AC8-70F3-45A1-8B2D-5D52E0087CE8}" presName="connTx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CA6A5705-8FA7-4FBE-99D4-5128C9D79ECF}" type="pres">
      <dgm:prSet presAssocID="{B30778FE-5458-4EE9-8A4E-6108C00C90DF}" presName="root2" presStyleCnt="0"/>
      <dgm:spPr/>
    </dgm:pt>
    <dgm:pt modelId="{2C4E4A76-7650-4C94-BB75-868A06A39A5D}" type="pres">
      <dgm:prSet presAssocID="{B30778FE-5458-4EE9-8A4E-6108C00C90DF}" presName="LevelTwoTextNode" presStyleLbl="node3" presStyleIdx="7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798E1D-AA8F-4626-A565-E088070705F2}" type="pres">
      <dgm:prSet presAssocID="{B30778FE-5458-4EE9-8A4E-6108C00C90DF}" presName="level3hierChild" presStyleCnt="0"/>
      <dgm:spPr/>
    </dgm:pt>
    <dgm:pt modelId="{FA4408D2-338D-41D8-A4C0-2D0039B9288A}" type="pres">
      <dgm:prSet presAssocID="{DC7BEF83-5747-4ABB-B790-A2DFFB6CC642}" presName="conn2-1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D72BE47E-DD02-45C8-943D-99D8813CC9CA}" type="pres">
      <dgm:prSet presAssocID="{DC7BEF83-5747-4ABB-B790-A2DFFB6CC642}" presName="connTx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F63D15E-C61F-40BA-A9BA-88BC9460D439}" type="pres">
      <dgm:prSet presAssocID="{7F57F327-3682-4C8E-898E-3E22C09C304D}" presName="root2" presStyleCnt="0"/>
      <dgm:spPr/>
    </dgm:pt>
    <dgm:pt modelId="{399A435A-749F-4FB2-ACC4-8916DC1D61DC}" type="pres">
      <dgm:prSet presAssocID="{7F57F327-3682-4C8E-898E-3E22C09C304D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8AF337-3F3D-4069-A14D-FF61D1704798}" type="pres">
      <dgm:prSet presAssocID="{7F57F327-3682-4C8E-898E-3E22C09C304D}" presName="level3hierChild" presStyleCnt="0"/>
      <dgm:spPr/>
    </dgm:pt>
    <dgm:pt modelId="{5269E871-F80E-4E04-8575-B0A61926A7D7}" type="pres">
      <dgm:prSet presAssocID="{F5FF943A-DFB0-4824-BB39-0EC772EEB0F8}" presName="conn2-1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D9FFF1FA-23F5-478E-93E8-99919BC878B3}" type="pres">
      <dgm:prSet presAssocID="{F5FF943A-DFB0-4824-BB39-0EC772EEB0F8}" presName="connTx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5875D9D3-4262-4D38-A31F-D110B60E5EB8}" type="pres">
      <dgm:prSet presAssocID="{CEC25026-C400-4F90-ABF9-FE50F2848A7F}" presName="root2" presStyleCnt="0"/>
      <dgm:spPr/>
    </dgm:pt>
    <dgm:pt modelId="{D9332915-903F-4717-9DCA-1AD2DE28B86F}" type="pres">
      <dgm:prSet presAssocID="{CEC25026-C400-4F90-ABF9-FE50F2848A7F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DF8059-7ECE-4075-9811-2B8155ED933A}" type="pres">
      <dgm:prSet presAssocID="{CEC25026-C400-4F90-ABF9-FE50F2848A7F}" presName="level3hierChild" presStyleCnt="0"/>
      <dgm:spPr/>
    </dgm:pt>
  </dgm:ptLst>
  <dgm:cxnLst>
    <dgm:cxn modelId="{BB06C5E7-8689-4636-88C1-9D657CF89E83}" type="presOf" srcId="{A1826FB2-D3E1-48C1-B901-BC490DCD357C}" destId="{A7AAAFFC-3326-423A-BEC4-D17C853BBCE5}" srcOrd="1" destOrd="0" presId="urn:microsoft.com/office/officeart/2005/8/layout/hierarchy2"/>
    <dgm:cxn modelId="{4FD90811-3579-4538-B9E2-405B1BADA7FE}" type="presOf" srcId="{B30778FE-5458-4EE9-8A4E-6108C00C90DF}" destId="{2C4E4A76-7650-4C94-BB75-868A06A39A5D}" srcOrd="0" destOrd="0" presId="urn:microsoft.com/office/officeart/2005/8/layout/hierarchy2"/>
    <dgm:cxn modelId="{8839A577-72D7-4ACB-AC3A-BF9A68F5B633}" srcId="{E9AF1AAE-624B-4FF0-8467-9B5460955E82}" destId="{B30778FE-5458-4EE9-8A4E-6108C00C90DF}" srcOrd="1" destOrd="0" parTransId="{B1194AC8-70F3-45A1-8B2D-5D52E0087CE8}" sibTransId="{5AAF1F1D-7B51-4893-AF34-BAA886D03AB0}"/>
    <dgm:cxn modelId="{05340744-BADB-4D35-8C4E-1023D7315F31}" type="presOf" srcId="{1EBF768B-033D-4254-A670-8ADBECB7F61E}" destId="{65F37C8A-381A-4E37-B4D4-45628AC42FAA}" srcOrd="1" destOrd="0" presId="urn:microsoft.com/office/officeart/2005/8/layout/hierarchy2"/>
    <dgm:cxn modelId="{375CEB88-B3B2-4CD4-A4DD-192E19CF322D}" type="presOf" srcId="{271FACC1-F6EA-4CC1-8700-B5B229C6D78A}" destId="{7476F37D-0668-4DA9-B6F6-24C05488DCAB}" srcOrd="0" destOrd="0" presId="urn:microsoft.com/office/officeart/2005/8/layout/hierarchy2"/>
    <dgm:cxn modelId="{54126D2F-1637-4B66-A9BB-DE78957D4F6A}" srcId="{7D66F86B-BD19-4754-BB2E-672CE094B0B8}" destId="{5A72E70A-3412-41D9-8EE8-E32F62832396}" srcOrd="1" destOrd="0" parTransId="{C2A5A6EE-65CC-43F2-AABE-30B8EBBD5660}" sibTransId="{5A386840-BCDA-4AAE-9856-8B8908122A8F}"/>
    <dgm:cxn modelId="{DEC186C9-CE0A-4614-97C9-E7DEDD041BC8}" type="presOf" srcId="{70508897-FD63-4DF4-8BBC-02A30136D973}" destId="{70A37B7F-ED34-4435-A535-7862ACC0D32B}" srcOrd="0" destOrd="0" presId="urn:microsoft.com/office/officeart/2005/8/layout/hierarchy2"/>
    <dgm:cxn modelId="{32BAE539-A440-4D1A-B0AD-6BF9EAB02513}" type="presOf" srcId="{AD1CA327-F74F-40A2-82BC-494135BD37B0}" destId="{D41DFB86-FF9E-42DC-86A8-FF215C52ABBF}" srcOrd="0" destOrd="0" presId="urn:microsoft.com/office/officeart/2005/8/layout/hierarchy2"/>
    <dgm:cxn modelId="{53E76102-183C-4E83-89C5-B56B64D789F8}" type="presOf" srcId="{5A72E70A-3412-41D9-8EE8-E32F62832396}" destId="{B7E33155-2903-4EA7-BF71-23FA6FC3F9A2}" srcOrd="0" destOrd="0" presId="urn:microsoft.com/office/officeart/2005/8/layout/hierarchy2"/>
    <dgm:cxn modelId="{3F67E903-A98A-4D3E-BCCE-69C0A8D8F5E0}" type="presOf" srcId="{0E1E67C5-388B-45A4-B9E4-C9712A16F3D4}" destId="{3550AADD-9B7D-47DD-8638-6F949AD8C1D8}" srcOrd="0" destOrd="0" presId="urn:microsoft.com/office/officeart/2005/8/layout/hierarchy2"/>
    <dgm:cxn modelId="{C91E15BA-B479-4806-8FA8-006145287484}" type="presOf" srcId="{F3B6BF13-C20E-4AB2-A557-CA5399D41264}" destId="{61069C47-7D06-4292-8323-8D226AD4AE5F}" srcOrd="0" destOrd="0" presId="urn:microsoft.com/office/officeart/2005/8/layout/hierarchy2"/>
    <dgm:cxn modelId="{FD9B84EE-C47C-4CBB-81E1-574CD8ABE398}" type="presOf" srcId="{98DFAF76-A1C5-4AE2-A3D5-3D6092790F74}" destId="{A03E09C6-EC2D-4397-8158-7B2F39C3B0DA}" srcOrd="1" destOrd="0" presId="urn:microsoft.com/office/officeart/2005/8/layout/hierarchy2"/>
    <dgm:cxn modelId="{A4911171-943E-4460-9D59-47FC9850B4EC}" type="presOf" srcId="{40121A89-413E-4EA8-8B0B-53A40D176781}" destId="{276C22DB-22D8-40D5-8649-972C9B774A55}" srcOrd="0" destOrd="0" presId="urn:microsoft.com/office/officeart/2005/8/layout/hierarchy2"/>
    <dgm:cxn modelId="{8B1F509F-13B6-424B-ACAF-5DB3A5BA6B21}" type="presOf" srcId="{DC7BEF83-5747-4ABB-B790-A2DFFB6CC642}" destId="{FA4408D2-338D-41D8-A4C0-2D0039B9288A}" srcOrd="0" destOrd="0" presId="urn:microsoft.com/office/officeart/2005/8/layout/hierarchy2"/>
    <dgm:cxn modelId="{1E96510E-D7F3-4AF6-8F25-917C65A74839}" srcId="{E07078F1-5F78-4BD7-ABE0-FC4693C9BE32}" destId="{C36F80D2-E21D-488E-BB08-B9D7D10C2DB4}" srcOrd="5" destOrd="0" parTransId="{1BC46222-8F9B-44E3-AE6D-ED1F1C84CAFF}" sibTransId="{8906C0FE-B515-4F4A-9203-CC2919B32D57}"/>
    <dgm:cxn modelId="{0335D54B-6312-40F1-9144-F6830D89A6FC}" type="presOf" srcId="{0E1E67C5-388B-45A4-B9E4-C9712A16F3D4}" destId="{22C0A404-4303-461A-8D1F-C27381A8C9DA}" srcOrd="1" destOrd="0" presId="urn:microsoft.com/office/officeart/2005/8/layout/hierarchy2"/>
    <dgm:cxn modelId="{02D00390-1A2F-4ABC-80BE-D5639CDABE40}" type="presOf" srcId="{44E70AB2-01B6-4266-AC10-58BDC51F772E}" destId="{42E5848F-4CA1-482C-84CA-07C1C307BDAE}" srcOrd="1" destOrd="0" presId="urn:microsoft.com/office/officeart/2005/8/layout/hierarchy2"/>
    <dgm:cxn modelId="{4383566C-3163-45D3-A677-5C094D29AD11}" type="presOf" srcId="{F47EAC7E-747B-46B4-A42F-D17F58C929C8}" destId="{5149CEFE-3535-4C02-A47C-04FB1FBF7B43}" srcOrd="0" destOrd="0" presId="urn:microsoft.com/office/officeart/2005/8/layout/hierarchy2"/>
    <dgm:cxn modelId="{744AA4BA-18B7-4511-842E-75CBD564D4A8}" type="presOf" srcId="{98DFAF76-A1C5-4AE2-A3D5-3D6092790F74}" destId="{F8BEDE9F-B0F8-4640-B7B2-BD7521D99EAF}" srcOrd="0" destOrd="0" presId="urn:microsoft.com/office/officeart/2005/8/layout/hierarchy2"/>
    <dgm:cxn modelId="{515D6E57-9610-4ADB-8C87-90EDE1EE7B59}" type="presOf" srcId="{7F57F327-3682-4C8E-898E-3E22C09C304D}" destId="{399A435A-749F-4FB2-ACC4-8916DC1D61DC}" srcOrd="0" destOrd="0" presId="urn:microsoft.com/office/officeart/2005/8/layout/hierarchy2"/>
    <dgm:cxn modelId="{364E28FF-0BE3-4FAB-AF14-8A77AED77347}" type="presOf" srcId="{D742407B-1C71-4DCF-B0A3-AF260C408829}" destId="{C187DCA7-462C-4E35-BFB6-23D3F4EAC0C3}" srcOrd="0" destOrd="0" presId="urn:microsoft.com/office/officeart/2005/8/layout/hierarchy2"/>
    <dgm:cxn modelId="{A4B4512D-79AB-46AC-A8FC-F1B317FB4B56}" type="presOf" srcId="{79EF6D67-F0C6-4ABB-A947-D20AEF5D6AFE}" destId="{77C8FA67-7F6A-43C7-83FA-9372006A48B1}" srcOrd="1" destOrd="0" presId="urn:microsoft.com/office/officeart/2005/8/layout/hierarchy2"/>
    <dgm:cxn modelId="{D0E62E72-75B3-4625-99D3-1D8AEF7A7347}" type="presOf" srcId="{F5FF943A-DFB0-4824-BB39-0EC772EEB0F8}" destId="{D9FFF1FA-23F5-478E-93E8-99919BC878B3}" srcOrd="1" destOrd="0" presId="urn:microsoft.com/office/officeart/2005/8/layout/hierarchy2"/>
    <dgm:cxn modelId="{4635D0D6-AE22-493C-A9B4-405B50EA721D}" type="presOf" srcId="{40121A89-413E-4EA8-8B0B-53A40D176781}" destId="{16AAFAEB-B252-4CBB-A5A4-3A13FA4A25A1}" srcOrd="1" destOrd="0" presId="urn:microsoft.com/office/officeart/2005/8/layout/hierarchy2"/>
    <dgm:cxn modelId="{B188A4BD-DF8D-46B4-8027-03296E18C2EC}" type="presOf" srcId="{2BE25A0C-7850-4616-AE85-C101863866E8}" destId="{9713F28F-FB68-4B38-B989-9186AF6ECD31}" srcOrd="0" destOrd="0" presId="urn:microsoft.com/office/officeart/2005/8/layout/hierarchy2"/>
    <dgm:cxn modelId="{5FF86E62-9099-434A-867B-C837C58C0547}" srcId="{E07078F1-5F78-4BD7-ABE0-FC4693C9BE32}" destId="{F3B6BF13-C20E-4AB2-A557-CA5399D41264}" srcOrd="3" destOrd="0" parTransId="{98DFAF76-A1C5-4AE2-A3D5-3D6092790F74}" sibTransId="{E2E61C1E-7524-4BDD-A326-14AF7F0989D6}"/>
    <dgm:cxn modelId="{30CF784E-701D-4A24-A272-2FB1F821F76F}" type="presOf" srcId="{44E70AB2-01B6-4266-AC10-58BDC51F772E}" destId="{5A2B1C07-9E44-4E0C-834B-F5955464A892}" srcOrd="0" destOrd="0" presId="urn:microsoft.com/office/officeart/2005/8/layout/hierarchy2"/>
    <dgm:cxn modelId="{06596A10-0C92-486E-9A2F-B0F72517D2D1}" type="presOf" srcId="{F5488047-5F2C-4032-9347-CB0B9C23680B}" destId="{7AA11850-2D2F-463A-956F-7DA775CE5E8A}" srcOrd="0" destOrd="0" presId="urn:microsoft.com/office/officeart/2005/8/layout/hierarchy2"/>
    <dgm:cxn modelId="{1165C46D-4215-4659-8C1D-B1D9C128C2F7}" srcId="{A095C3E1-BDC1-4EA7-92BE-A73AFC0A2F8C}" destId="{1064E2BE-C102-43C3-B5F5-10F063AA3555}" srcOrd="0" destOrd="0" parTransId="{40121A89-413E-4EA8-8B0B-53A40D176781}" sibTransId="{707AD6F9-0034-4CFA-BC3F-5D872377D443}"/>
    <dgm:cxn modelId="{8E40C4F9-DC27-49D3-927A-03E7BC64D601}" srcId="{7D66F86B-BD19-4754-BB2E-672CE094B0B8}" destId="{F5488047-5F2C-4032-9347-CB0B9C23680B}" srcOrd="0" destOrd="0" parTransId="{1EBF768B-033D-4254-A670-8ADBECB7F61E}" sibTransId="{41773E06-57C8-4F94-9653-1519D4B4507A}"/>
    <dgm:cxn modelId="{4898C417-4600-4428-829C-1FDD2CBA327F}" type="presOf" srcId="{79EF6D67-F0C6-4ABB-A947-D20AEF5D6AFE}" destId="{5053681C-A133-420D-A1AE-235997D561A8}" srcOrd="0" destOrd="0" presId="urn:microsoft.com/office/officeart/2005/8/layout/hierarchy2"/>
    <dgm:cxn modelId="{BFCC4697-2F6E-406C-B327-FA49B0E00D56}" type="presOf" srcId="{E1474A75-1326-4FEC-AC84-5BBED0DC0BB7}" destId="{DA4D925A-8192-477E-BE6B-5D0F0FE9AB10}" srcOrd="1" destOrd="0" presId="urn:microsoft.com/office/officeart/2005/8/layout/hierarchy2"/>
    <dgm:cxn modelId="{98E04F98-456C-4F8E-B3C6-B3A393D87E91}" srcId="{E07078F1-5F78-4BD7-ABE0-FC4693C9BE32}" destId="{7F57F327-3682-4C8E-898E-3E22C09C304D}" srcOrd="7" destOrd="0" parTransId="{DC7BEF83-5747-4ABB-B790-A2DFFB6CC642}" sibTransId="{E858369D-531A-40EA-B92F-C8CC48DB6B58}"/>
    <dgm:cxn modelId="{4FB7FFDD-9947-4FCE-8FB9-25CF4912FC5E}" type="presOf" srcId="{C36F80D2-E21D-488E-BB08-B9D7D10C2DB4}" destId="{E174D480-00B8-48AF-85BD-DC97CB830DB4}" srcOrd="0" destOrd="0" presId="urn:microsoft.com/office/officeart/2005/8/layout/hierarchy2"/>
    <dgm:cxn modelId="{01335ACC-CB8C-4B6C-97D5-68509D513E98}" srcId="{E07078F1-5F78-4BD7-ABE0-FC4693C9BE32}" destId="{7D66F86B-BD19-4754-BB2E-672CE094B0B8}" srcOrd="1" destOrd="0" parTransId="{024C28CF-5FA1-4A12-8915-25976F39FC23}" sibTransId="{C860DA88-03EA-4BA3-ACF7-07EF7551E6A6}"/>
    <dgm:cxn modelId="{AB989DC2-DE99-4E29-B12C-FE59443AC989}" type="presOf" srcId="{E07078F1-5F78-4BD7-ABE0-FC4693C9BE32}" destId="{80C93EE2-8BDE-4BB6-856B-E240D1E35D50}" srcOrd="0" destOrd="0" presId="urn:microsoft.com/office/officeart/2005/8/layout/hierarchy2"/>
    <dgm:cxn modelId="{2010D17F-C182-4CF7-B917-67C8CAC3C633}" type="presOf" srcId="{B79D3429-FF10-4894-955A-A5A3B3DC119B}" destId="{551DE444-9793-4D4B-8185-F4B61684A627}" srcOrd="0" destOrd="0" presId="urn:microsoft.com/office/officeart/2005/8/layout/hierarchy2"/>
    <dgm:cxn modelId="{5570621D-EBA3-48A2-B6DA-E052DC813A99}" srcId="{F3B6BF13-C20E-4AB2-A557-CA5399D41264}" destId="{271FACC1-F6EA-4CC1-8700-B5B229C6D78A}" srcOrd="1" destOrd="0" parTransId="{0E1E67C5-388B-45A4-B9E4-C9712A16F3D4}" sibTransId="{FE82F555-F2CA-42FE-8E45-6A6E100415B3}"/>
    <dgm:cxn modelId="{E5AC0E8C-FB58-46B9-BCC3-AD529E6B4DFC}" type="presOf" srcId="{1BC46222-8F9B-44E3-AE6D-ED1F1C84CAFF}" destId="{1D43AE22-B539-4768-99BF-A8B1D9D0F3E5}" srcOrd="1" destOrd="0" presId="urn:microsoft.com/office/officeart/2005/8/layout/hierarchy2"/>
    <dgm:cxn modelId="{C4843991-F9AF-479C-B531-F1FAAAB45092}" srcId="{E07078F1-5F78-4BD7-ABE0-FC4693C9BE32}" destId="{70508897-FD63-4DF4-8BBC-02A30136D973}" srcOrd="4" destOrd="0" parTransId="{AD1CA327-F74F-40A2-82BC-494135BD37B0}" sibTransId="{142ED10A-B61E-4A20-8869-CD72ED3E1962}"/>
    <dgm:cxn modelId="{AA67E76E-0A94-4E2C-A88C-D44F49C891C9}" type="presOf" srcId="{C2A5A6EE-65CC-43F2-AABE-30B8EBBD5660}" destId="{1510B2EF-280F-4BA2-80D5-B73B99FBDF3F}" srcOrd="1" destOrd="0" presId="urn:microsoft.com/office/officeart/2005/8/layout/hierarchy2"/>
    <dgm:cxn modelId="{1116CB7D-A900-47A2-876F-D0471481E6BB}" srcId="{E07078F1-5F78-4BD7-ABE0-FC4693C9BE32}" destId="{E9AF1AAE-624B-4FF0-8467-9B5460955E82}" srcOrd="6" destOrd="0" parTransId="{44E70AB2-01B6-4266-AC10-58BDC51F772E}" sibTransId="{10590501-1707-48C6-9829-A32EC03BE570}"/>
    <dgm:cxn modelId="{EDF05CC1-5F3F-49BB-9884-92D7B3A98CD5}" type="presOf" srcId="{77BA5DCE-A959-4773-8CB1-223D7CA79EB4}" destId="{F359C536-43F4-4787-965C-59CA95078A61}" srcOrd="0" destOrd="0" presId="urn:microsoft.com/office/officeart/2005/8/layout/hierarchy2"/>
    <dgm:cxn modelId="{F9017727-7232-4E3C-89E1-5629E7799ED6}" type="presOf" srcId="{A095C3E1-BDC1-4EA7-92BE-A73AFC0A2F8C}" destId="{D64E22EA-0037-4CB5-BF11-9C9E2DB2106B}" srcOrd="0" destOrd="0" presId="urn:microsoft.com/office/officeart/2005/8/layout/hierarchy2"/>
    <dgm:cxn modelId="{C340CC28-4FF4-483A-BFB7-42E260F2BB34}" type="presOf" srcId="{3A876884-6EB7-4C5C-AEDC-FE807636E800}" destId="{FAD93460-8E47-428A-83A0-967C4EF7A354}" srcOrd="0" destOrd="0" presId="urn:microsoft.com/office/officeart/2005/8/layout/hierarchy2"/>
    <dgm:cxn modelId="{DA82288F-476E-4520-A238-2A39662A82F3}" type="presOf" srcId="{A1826FB2-D3E1-48C1-B901-BC490DCD357C}" destId="{16E6C84B-3922-4B58-BBFC-E9B79CC529C8}" srcOrd="0" destOrd="0" presId="urn:microsoft.com/office/officeart/2005/8/layout/hierarchy2"/>
    <dgm:cxn modelId="{769BDC29-04AD-4E28-A6E5-1634292520CB}" srcId="{2BE25A0C-7850-4616-AE85-C101863866E8}" destId="{E07078F1-5F78-4BD7-ABE0-FC4693C9BE32}" srcOrd="0" destOrd="0" parTransId="{45315A26-9BA6-4769-8E58-35BBE80E4D1C}" sibTransId="{5A76D8A9-2C76-4F6C-A8BF-6B2A3475DAD9}"/>
    <dgm:cxn modelId="{728DF02D-8E2B-4E6E-88A7-88CD2F2B5EBD}" type="presOf" srcId="{F5FF943A-DFB0-4824-BB39-0EC772EEB0F8}" destId="{5269E871-F80E-4E04-8575-B0A61926A7D7}" srcOrd="0" destOrd="0" presId="urn:microsoft.com/office/officeart/2005/8/layout/hierarchy2"/>
    <dgm:cxn modelId="{35089F01-F129-4061-98CB-3EAB1C0E7B68}" type="presOf" srcId="{B1194AC8-70F3-45A1-8B2D-5D52E0087CE8}" destId="{AE5DA244-057F-4118-99C6-F504C9096F99}" srcOrd="0" destOrd="0" presId="urn:microsoft.com/office/officeart/2005/8/layout/hierarchy2"/>
    <dgm:cxn modelId="{6F9EBE11-912B-41F0-B107-9DE1BF8D83C5}" type="presOf" srcId="{1BC46222-8F9B-44E3-AE6D-ED1F1C84CAFF}" destId="{CC0FBB1F-AF21-44E2-92A4-C46CBB1B91A4}" srcOrd="0" destOrd="0" presId="urn:microsoft.com/office/officeart/2005/8/layout/hierarchy2"/>
    <dgm:cxn modelId="{E58F5089-CFA9-4DBD-9995-91745C2B341F}" type="presOf" srcId="{024C28CF-5FA1-4A12-8915-25976F39FC23}" destId="{AFBC5DDA-CAA9-4CC3-8232-74A83C66C00F}" srcOrd="1" destOrd="0" presId="urn:microsoft.com/office/officeart/2005/8/layout/hierarchy2"/>
    <dgm:cxn modelId="{D7FF3CAC-55B6-4A46-9FEA-B834B84A21FD}" type="presOf" srcId="{CEC25026-C400-4F90-ABF9-FE50F2848A7F}" destId="{D9332915-903F-4717-9DCA-1AD2DE28B86F}" srcOrd="0" destOrd="0" presId="urn:microsoft.com/office/officeart/2005/8/layout/hierarchy2"/>
    <dgm:cxn modelId="{E644533E-ACED-474C-BC34-F4F27B844937}" type="presOf" srcId="{E1474A75-1326-4FEC-AC84-5BBED0DC0BB7}" destId="{D5EA23BF-D823-4087-9653-DDA8FDEADFDD}" srcOrd="0" destOrd="0" presId="urn:microsoft.com/office/officeart/2005/8/layout/hierarchy2"/>
    <dgm:cxn modelId="{C73B10CA-FE01-4440-B60A-541616A5D5A0}" type="presOf" srcId="{B1194AC8-70F3-45A1-8B2D-5D52E0087CE8}" destId="{BF675387-07E4-46E2-B798-F589ACD557A3}" srcOrd="1" destOrd="0" presId="urn:microsoft.com/office/officeart/2005/8/layout/hierarchy2"/>
    <dgm:cxn modelId="{58DF4973-DBFF-43C4-8E62-F9E0660C7EBD}" srcId="{E07078F1-5F78-4BD7-ABE0-FC4693C9BE32}" destId="{A095C3E1-BDC1-4EA7-92BE-A73AFC0A2F8C}" srcOrd="0" destOrd="0" parTransId="{A1826FB2-D3E1-48C1-B901-BC490DCD357C}" sibTransId="{3D6144DD-F9A7-407D-977A-682A415C04CD}"/>
    <dgm:cxn modelId="{676C1B90-990B-41D0-A716-8BC4F5F909E0}" type="presOf" srcId="{77BA5DCE-A959-4773-8CB1-223D7CA79EB4}" destId="{4C63D4AF-85A2-435E-A29C-549B17474861}" srcOrd="1" destOrd="0" presId="urn:microsoft.com/office/officeart/2005/8/layout/hierarchy2"/>
    <dgm:cxn modelId="{DDFB67F5-1A9B-46DB-998A-E004BC05C585}" type="presOf" srcId="{E9AF1AAE-624B-4FF0-8467-9B5460955E82}" destId="{C4A5A824-5BCB-4766-BA4F-8676D97D64B4}" srcOrd="0" destOrd="0" presId="urn:microsoft.com/office/officeart/2005/8/layout/hierarchy2"/>
    <dgm:cxn modelId="{ECBE3A50-CAB7-49F9-A31C-EE86DAF6247C}" srcId="{F3B6BF13-C20E-4AB2-A557-CA5399D41264}" destId="{F47EAC7E-747B-46B4-A42F-D17F58C929C8}" srcOrd="0" destOrd="0" parTransId="{AD783A38-E7E1-4DFF-A5BE-150EA1E7CC02}" sibTransId="{8FEC9CC9-5881-43D7-8D80-D3F906E6B290}"/>
    <dgm:cxn modelId="{33F2048D-9B16-4ADE-957F-5826544398D9}" type="presOf" srcId="{024C28CF-5FA1-4A12-8915-25976F39FC23}" destId="{35700626-7031-4AC0-A607-6FDEDB9B07AC}" srcOrd="0" destOrd="0" presId="urn:microsoft.com/office/officeart/2005/8/layout/hierarchy2"/>
    <dgm:cxn modelId="{2366B2E4-C1A3-4B46-838D-FD85E7143A15}" srcId="{E9AF1AAE-624B-4FF0-8467-9B5460955E82}" destId="{B79D3429-FF10-4894-955A-A5A3B3DC119B}" srcOrd="0" destOrd="0" parTransId="{77BA5DCE-A959-4773-8CB1-223D7CA79EB4}" sibTransId="{9F26ABB7-B5D2-4A61-94B7-C6C3EA0B97E9}"/>
    <dgm:cxn modelId="{E726F311-B607-4FC4-B847-37428DEB5DA9}" type="presOf" srcId="{7D66F86B-BD19-4754-BB2E-672CE094B0B8}" destId="{39E665D4-EF68-4AC0-A01F-772BE1665211}" srcOrd="0" destOrd="0" presId="urn:microsoft.com/office/officeart/2005/8/layout/hierarchy2"/>
    <dgm:cxn modelId="{4568C2A4-CD31-4219-80BF-BFF3B5BA06E6}" type="presOf" srcId="{DC7BEF83-5747-4ABB-B790-A2DFFB6CC642}" destId="{D72BE47E-DD02-45C8-943D-99D8813CC9CA}" srcOrd="1" destOrd="0" presId="urn:microsoft.com/office/officeart/2005/8/layout/hierarchy2"/>
    <dgm:cxn modelId="{B0FE4100-1481-432B-B60A-2468F5278285}" srcId="{E07078F1-5F78-4BD7-ABE0-FC4693C9BE32}" destId="{3A876884-6EB7-4C5C-AEDC-FE807636E800}" srcOrd="2" destOrd="0" parTransId="{E1474A75-1326-4FEC-AC84-5BBED0DC0BB7}" sibTransId="{E1D81307-8023-457A-BD1A-6B7DA6718660}"/>
    <dgm:cxn modelId="{F80F5292-6924-47B7-AF5D-2189CE809A1F}" type="presOf" srcId="{AD783A38-E7E1-4DFF-A5BE-150EA1E7CC02}" destId="{C152E1E7-A0C9-4314-B3B2-D7634F65707C}" srcOrd="1" destOrd="0" presId="urn:microsoft.com/office/officeart/2005/8/layout/hierarchy2"/>
    <dgm:cxn modelId="{38EA0089-E2F3-4398-81DF-7C53DF1B46EA}" type="presOf" srcId="{AD783A38-E7E1-4DFF-A5BE-150EA1E7CC02}" destId="{E7750440-B2E7-4DD0-A9B1-1CA9D92E7026}" srcOrd="0" destOrd="0" presId="urn:microsoft.com/office/officeart/2005/8/layout/hierarchy2"/>
    <dgm:cxn modelId="{CDD2CA2F-A882-4B92-8E3E-43B270AF8542}" type="presOf" srcId="{AD1CA327-F74F-40A2-82BC-494135BD37B0}" destId="{6227EF54-28FB-4700-B9AD-FF114B10B0D7}" srcOrd="1" destOrd="0" presId="urn:microsoft.com/office/officeart/2005/8/layout/hierarchy2"/>
    <dgm:cxn modelId="{1F7CD971-9654-4373-80D4-5D52E7B1E74F}" type="presOf" srcId="{1EBF768B-033D-4254-A670-8ADBECB7F61E}" destId="{7934A141-0199-4D8B-B54F-0D23FB6535FE}" srcOrd="0" destOrd="0" presId="urn:microsoft.com/office/officeart/2005/8/layout/hierarchy2"/>
    <dgm:cxn modelId="{83146B5D-C650-4D3A-8F10-11577F5B6E00}" srcId="{F3B6BF13-C20E-4AB2-A557-CA5399D41264}" destId="{D742407B-1C71-4DCF-B0A3-AF260C408829}" srcOrd="2" destOrd="0" parTransId="{79EF6D67-F0C6-4ABB-A947-D20AEF5D6AFE}" sibTransId="{F3F91C91-ED79-4333-9AE4-8FE49FCDB6FA}"/>
    <dgm:cxn modelId="{E812D283-8317-4DFB-9658-EBF6A491AEAA}" type="presOf" srcId="{C2A5A6EE-65CC-43F2-AABE-30B8EBBD5660}" destId="{CC4BBF34-865E-4B47-A5DF-28D5CC0CEA54}" srcOrd="0" destOrd="0" presId="urn:microsoft.com/office/officeart/2005/8/layout/hierarchy2"/>
    <dgm:cxn modelId="{BEC34AAA-9C92-4D2B-95B1-00269F85F861}" srcId="{E07078F1-5F78-4BD7-ABE0-FC4693C9BE32}" destId="{CEC25026-C400-4F90-ABF9-FE50F2848A7F}" srcOrd="8" destOrd="0" parTransId="{F5FF943A-DFB0-4824-BB39-0EC772EEB0F8}" sibTransId="{9CE8ED97-47B3-4915-9972-7C143EDD6BEA}"/>
    <dgm:cxn modelId="{8DDC5733-23CA-4797-9B35-0A6507B14273}" type="presOf" srcId="{1064E2BE-C102-43C3-B5F5-10F063AA3555}" destId="{8617C956-5D71-455D-971D-7C04D0AC306B}" srcOrd="0" destOrd="0" presId="urn:microsoft.com/office/officeart/2005/8/layout/hierarchy2"/>
    <dgm:cxn modelId="{A0D9A79E-8F2F-4C08-858F-7211DBC536D0}" type="presParOf" srcId="{9713F28F-FB68-4B38-B989-9186AF6ECD31}" destId="{5E516100-308C-4252-8563-CEFE8998340C}" srcOrd="0" destOrd="0" presId="urn:microsoft.com/office/officeart/2005/8/layout/hierarchy2"/>
    <dgm:cxn modelId="{A1DB2377-239D-4ED7-A200-2CCBFA09DE10}" type="presParOf" srcId="{5E516100-308C-4252-8563-CEFE8998340C}" destId="{80C93EE2-8BDE-4BB6-856B-E240D1E35D50}" srcOrd="0" destOrd="0" presId="urn:microsoft.com/office/officeart/2005/8/layout/hierarchy2"/>
    <dgm:cxn modelId="{B0C92CF4-7928-4ECD-B882-5AD34FA1109E}" type="presParOf" srcId="{5E516100-308C-4252-8563-CEFE8998340C}" destId="{69B16260-8265-4B60-885C-15B8D884309B}" srcOrd="1" destOrd="0" presId="urn:microsoft.com/office/officeart/2005/8/layout/hierarchy2"/>
    <dgm:cxn modelId="{15C5E688-CF02-42C2-A439-3C24220583FD}" type="presParOf" srcId="{69B16260-8265-4B60-885C-15B8D884309B}" destId="{16E6C84B-3922-4B58-BBFC-E9B79CC529C8}" srcOrd="0" destOrd="0" presId="urn:microsoft.com/office/officeart/2005/8/layout/hierarchy2"/>
    <dgm:cxn modelId="{7EC528E5-146F-431C-90B8-C31A37C9F913}" type="presParOf" srcId="{16E6C84B-3922-4B58-BBFC-E9B79CC529C8}" destId="{A7AAAFFC-3326-423A-BEC4-D17C853BBCE5}" srcOrd="0" destOrd="0" presId="urn:microsoft.com/office/officeart/2005/8/layout/hierarchy2"/>
    <dgm:cxn modelId="{662FC65E-0E17-4B7E-A443-49FD9F7D0898}" type="presParOf" srcId="{69B16260-8265-4B60-885C-15B8D884309B}" destId="{DCB73125-5441-45D6-A2A9-22DF2F341CDC}" srcOrd="1" destOrd="0" presId="urn:microsoft.com/office/officeart/2005/8/layout/hierarchy2"/>
    <dgm:cxn modelId="{D9536086-C844-4359-A7C9-316527027B28}" type="presParOf" srcId="{DCB73125-5441-45D6-A2A9-22DF2F341CDC}" destId="{D64E22EA-0037-4CB5-BF11-9C9E2DB2106B}" srcOrd="0" destOrd="0" presId="urn:microsoft.com/office/officeart/2005/8/layout/hierarchy2"/>
    <dgm:cxn modelId="{E71FA099-C0B0-493A-A87D-760056AA8632}" type="presParOf" srcId="{DCB73125-5441-45D6-A2A9-22DF2F341CDC}" destId="{9DE4763F-A9CA-4BC6-A613-8CA82B76B9AB}" srcOrd="1" destOrd="0" presId="urn:microsoft.com/office/officeart/2005/8/layout/hierarchy2"/>
    <dgm:cxn modelId="{94FA6E9E-103F-4241-8316-2BE9C9131793}" type="presParOf" srcId="{9DE4763F-A9CA-4BC6-A613-8CA82B76B9AB}" destId="{276C22DB-22D8-40D5-8649-972C9B774A55}" srcOrd="0" destOrd="0" presId="urn:microsoft.com/office/officeart/2005/8/layout/hierarchy2"/>
    <dgm:cxn modelId="{A8854316-EEF3-41F7-A3D7-0BF94375E8BB}" type="presParOf" srcId="{276C22DB-22D8-40D5-8649-972C9B774A55}" destId="{16AAFAEB-B252-4CBB-A5A4-3A13FA4A25A1}" srcOrd="0" destOrd="0" presId="urn:microsoft.com/office/officeart/2005/8/layout/hierarchy2"/>
    <dgm:cxn modelId="{50383F1E-4414-4D07-96D5-96FE4614ACB8}" type="presParOf" srcId="{9DE4763F-A9CA-4BC6-A613-8CA82B76B9AB}" destId="{8F81B129-8508-48DC-BAA8-359E4C810B82}" srcOrd="1" destOrd="0" presId="urn:microsoft.com/office/officeart/2005/8/layout/hierarchy2"/>
    <dgm:cxn modelId="{B013C5D0-FA75-41EB-B1EB-D0633B8ECBEB}" type="presParOf" srcId="{8F81B129-8508-48DC-BAA8-359E4C810B82}" destId="{8617C956-5D71-455D-971D-7C04D0AC306B}" srcOrd="0" destOrd="0" presId="urn:microsoft.com/office/officeart/2005/8/layout/hierarchy2"/>
    <dgm:cxn modelId="{FE1FF007-69AE-460B-8334-7F3CBD7B50E1}" type="presParOf" srcId="{8F81B129-8508-48DC-BAA8-359E4C810B82}" destId="{320F6CC5-54E2-49AD-824C-02200EB89F73}" srcOrd="1" destOrd="0" presId="urn:microsoft.com/office/officeart/2005/8/layout/hierarchy2"/>
    <dgm:cxn modelId="{6AE2F2DA-3C04-4427-985E-400E22E58FD7}" type="presParOf" srcId="{69B16260-8265-4B60-885C-15B8D884309B}" destId="{35700626-7031-4AC0-A607-6FDEDB9B07AC}" srcOrd="2" destOrd="0" presId="urn:microsoft.com/office/officeart/2005/8/layout/hierarchy2"/>
    <dgm:cxn modelId="{E649566C-7C89-4D53-9BA2-AAB7718DF079}" type="presParOf" srcId="{35700626-7031-4AC0-A607-6FDEDB9B07AC}" destId="{AFBC5DDA-CAA9-4CC3-8232-74A83C66C00F}" srcOrd="0" destOrd="0" presId="urn:microsoft.com/office/officeart/2005/8/layout/hierarchy2"/>
    <dgm:cxn modelId="{D1FFC681-4789-4B71-9E6F-22BC58B1C40F}" type="presParOf" srcId="{69B16260-8265-4B60-885C-15B8D884309B}" destId="{D0A02C06-43AF-499D-963C-CEB59A04AE14}" srcOrd="3" destOrd="0" presId="urn:microsoft.com/office/officeart/2005/8/layout/hierarchy2"/>
    <dgm:cxn modelId="{02BBADA5-ED91-4AF4-AF14-784F1C4A4376}" type="presParOf" srcId="{D0A02C06-43AF-499D-963C-CEB59A04AE14}" destId="{39E665D4-EF68-4AC0-A01F-772BE1665211}" srcOrd="0" destOrd="0" presId="urn:microsoft.com/office/officeart/2005/8/layout/hierarchy2"/>
    <dgm:cxn modelId="{C096A334-5C43-4082-BBA0-077DD820CE8D}" type="presParOf" srcId="{D0A02C06-43AF-499D-963C-CEB59A04AE14}" destId="{CE96C803-01FD-44E8-A6DE-C28F7F1254C7}" srcOrd="1" destOrd="0" presId="urn:microsoft.com/office/officeart/2005/8/layout/hierarchy2"/>
    <dgm:cxn modelId="{F93D91BF-3CFD-4915-85A6-F6C098BB2767}" type="presParOf" srcId="{CE96C803-01FD-44E8-A6DE-C28F7F1254C7}" destId="{7934A141-0199-4D8B-B54F-0D23FB6535FE}" srcOrd="0" destOrd="0" presId="urn:microsoft.com/office/officeart/2005/8/layout/hierarchy2"/>
    <dgm:cxn modelId="{48572B86-7200-4352-8D7E-43A1EE652F85}" type="presParOf" srcId="{7934A141-0199-4D8B-B54F-0D23FB6535FE}" destId="{65F37C8A-381A-4E37-B4D4-45628AC42FAA}" srcOrd="0" destOrd="0" presId="urn:microsoft.com/office/officeart/2005/8/layout/hierarchy2"/>
    <dgm:cxn modelId="{ADB78C55-0A5E-48C1-B4CF-4F9DA86161FE}" type="presParOf" srcId="{CE96C803-01FD-44E8-A6DE-C28F7F1254C7}" destId="{73DD8A43-5E20-48B8-A9B6-6D1E5338B161}" srcOrd="1" destOrd="0" presId="urn:microsoft.com/office/officeart/2005/8/layout/hierarchy2"/>
    <dgm:cxn modelId="{89483BE9-9996-4A14-AC80-CD7F5F239081}" type="presParOf" srcId="{73DD8A43-5E20-48B8-A9B6-6D1E5338B161}" destId="{7AA11850-2D2F-463A-956F-7DA775CE5E8A}" srcOrd="0" destOrd="0" presId="urn:microsoft.com/office/officeart/2005/8/layout/hierarchy2"/>
    <dgm:cxn modelId="{75A2154B-A4CB-45D2-BB43-5E5DB2D90C0E}" type="presParOf" srcId="{73DD8A43-5E20-48B8-A9B6-6D1E5338B161}" destId="{3F7AF4F7-9924-4154-8CDA-DB51A119D320}" srcOrd="1" destOrd="0" presId="urn:microsoft.com/office/officeart/2005/8/layout/hierarchy2"/>
    <dgm:cxn modelId="{36A126E0-25E7-4DC3-815D-1A1147090A51}" type="presParOf" srcId="{CE96C803-01FD-44E8-A6DE-C28F7F1254C7}" destId="{CC4BBF34-865E-4B47-A5DF-28D5CC0CEA54}" srcOrd="2" destOrd="0" presId="urn:microsoft.com/office/officeart/2005/8/layout/hierarchy2"/>
    <dgm:cxn modelId="{FAA505DF-6608-42A2-9136-D59F9EE2C742}" type="presParOf" srcId="{CC4BBF34-865E-4B47-A5DF-28D5CC0CEA54}" destId="{1510B2EF-280F-4BA2-80D5-B73B99FBDF3F}" srcOrd="0" destOrd="0" presId="urn:microsoft.com/office/officeart/2005/8/layout/hierarchy2"/>
    <dgm:cxn modelId="{5CA94029-D448-4026-A4DD-A72B943B890A}" type="presParOf" srcId="{CE96C803-01FD-44E8-A6DE-C28F7F1254C7}" destId="{01925D5D-D92D-4CE1-ACCB-7D750460F8CD}" srcOrd="3" destOrd="0" presId="urn:microsoft.com/office/officeart/2005/8/layout/hierarchy2"/>
    <dgm:cxn modelId="{BBD666F7-9E90-4F69-8457-4BF686252C97}" type="presParOf" srcId="{01925D5D-D92D-4CE1-ACCB-7D750460F8CD}" destId="{B7E33155-2903-4EA7-BF71-23FA6FC3F9A2}" srcOrd="0" destOrd="0" presId="urn:microsoft.com/office/officeart/2005/8/layout/hierarchy2"/>
    <dgm:cxn modelId="{A301F6D9-8F1E-4E54-81EF-DFC46E676D92}" type="presParOf" srcId="{01925D5D-D92D-4CE1-ACCB-7D750460F8CD}" destId="{A2C4432B-B05A-42C1-9F22-B98EFE06AC9D}" srcOrd="1" destOrd="0" presId="urn:microsoft.com/office/officeart/2005/8/layout/hierarchy2"/>
    <dgm:cxn modelId="{BA037383-CF4D-407E-A135-C177B2B4B9F9}" type="presParOf" srcId="{69B16260-8265-4B60-885C-15B8D884309B}" destId="{D5EA23BF-D823-4087-9653-DDA8FDEADFDD}" srcOrd="4" destOrd="0" presId="urn:microsoft.com/office/officeart/2005/8/layout/hierarchy2"/>
    <dgm:cxn modelId="{05E04742-9AD0-4518-83BD-3A613A34AB35}" type="presParOf" srcId="{D5EA23BF-D823-4087-9653-DDA8FDEADFDD}" destId="{DA4D925A-8192-477E-BE6B-5D0F0FE9AB10}" srcOrd="0" destOrd="0" presId="urn:microsoft.com/office/officeart/2005/8/layout/hierarchy2"/>
    <dgm:cxn modelId="{B1757113-3D24-4F4B-8330-52FB9E921D54}" type="presParOf" srcId="{69B16260-8265-4B60-885C-15B8D884309B}" destId="{441D17EA-CB8C-41D6-AEDD-B817BB95F97B}" srcOrd="5" destOrd="0" presId="urn:microsoft.com/office/officeart/2005/8/layout/hierarchy2"/>
    <dgm:cxn modelId="{7DB84E37-6DB1-4A13-B2FD-B42502D760DB}" type="presParOf" srcId="{441D17EA-CB8C-41D6-AEDD-B817BB95F97B}" destId="{FAD93460-8E47-428A-83A0-967C4EF7A354}" srcOrd="0" destOrd="0" presId="urn:microsoft.com/office/officeart/2005/8/layout/hierarchy2"/>
    <dgm:cxn modelId="{44E440EB-90B3-471E-9931-09CD4A2CF9F4}" type="presParOf" srcId="{441D17EA-CB8C-41D6-AEDD-B817BB95F97B}" destId="{DD7B1735-EADD-42D0-9B1A-B16872188E04}" srcOrd="1" destOrd="0" presId="urn:microsoft.com/office/officeart/2005/8/layout/hierarchy2"/>
    <dgm:cxn modelId="{FD675580-A653-43EE-9453-A3254A1860E3}" type="presParOf" srcId="{69B16260-8265-4B60-885C-15B8D884309B}" destId="{F8BEDE9F-B0F8-4640-B7B2-BD7521D99EAF}" srcOrd="6" destOrd="0" presId="urn:microsoft.com/office/officeart/2005/8/layout/hierarchy2"/>
    <dgm:cxn modelId="{AE5B3B63-3C27-44A1-96CC-2454DE69955E}" type="presParOf" srcId="{F8BEDE9F-B0F8-4640-B7B2-BD7521D99EAF}" destId="{A03E09C6-EC2D-4397-8158-7B2F39C3B0DA}" srcOrd="0" destOrd="0" presId="urn:microsoft.com/office/officeart/2005/8/layout/hierarchy2"/>
    <dgm:cxn modelId="{E9A35B6A-2089-41D0-B142-42B5B8FD9849}" type="presParOf" srcId="{69B16260-8265-4B60-885C-15B8D884309B}" destId="{ECC2CF80-3713-44E2-8539-22FDEEDB57A3}" srcOrd="7" destOrd="0" presId="urn:microsoft.com/office/officeart/2005/8/layout/hierarchy2"/>
    <dgm:cxn modelId="{1749B995-16BD-4F1E-87DF-786B1DE07DE6}" type="presParOf" srcId="{ECC2CF80-3713-44E2-8539-22FDEEDB57A3}" destId="{61069C47-7D06-4292-8323-8D226AD4AE5F}" srcOrd="0" destOrd="0" presId="urn:microsoft.com/office/officeart/2005/8/layout/hierarchy2"/>
    <dgm:cxn modelId="{8CCE30C4-3D51-47D1-ADE0-E7239EBEB1FE}" type="presParOf" srcId="{ECC2CF80-3713-44E2-8539-22FDEEDB57A3}" destId="{48221B39-0B56-4852-9D9B-3C91B9A171E9}" srcOrd="1" destOrd="0" presId="urn:microsoft.com/office/officeart/2005/8/layout/hierarchy2"/>
    <dgm:cxn modelId="{4426BF33-C476-4F50-8C59-0EEB410886FA}" type="presParOf" srcId="{48221B39-0B56-4852-9D9B-3C91B9A171E9}" destId="{E7750440-B2E7-4DD0-A9B1-1CA9D92E7026}" srcOrd="0" destOrd="0" presId="urn:microsoft.com/office/officeart/2005/8/layout/hierarchy2"/>
    <dgm:cxn modelId="{8DA53A49-D181-4F4D-93C2-25DD201F12B3}" type="presParOf" srcId="{E7750440-B2E7-4DD0-A9B1-1CA9D92E7026}" destId="{C152E1E7-A0C9-4314-B3B2-D7634F65707C}" srcOrd="0" destOrd="0" presId="urn:microsoft.com/office/officeart/2005/8/layout/hierarchy2"/>
    <dgm:cxn modelId="{CC791A79-17D1-444E-BD60-A85F49C1A947}" type="presParOf" srcId="{48221B39-0B56-4852-9D9B-3C91B9A171E9}" destId="{CEBC37C2-6F19-48BB-80FC-551ACCD4FA6E}" srcOrd="1" destOrd="0" presId="urn:microsoft.com/office/officeart/2005/8/layout/hierarchy2"/>
    <dgm:cxn modelId="{4B9CA95B-0CFA-41F3-B5F7-2E3EF2B20B7D}" type="presParOf" srcId="{CEBC37C2-6F19-48BB-80FC-551ACCD4FA6E}" destId="{5149CEFE-3535-4C02-A47C-04FB1FBF7B43}" srcOrd="0" destOrd="0" presId="urn:microsoft.com/office/officeart/2005/8/layout/hierarchy2"/>
    <dgm:cxn modelId="{EE5AFD8B-FFFA-4DB6-81E6-C6CA31DA4A9F}" type="presParOf" srcId="{CEBC37C2-6F19-48BB-80FC-551ACCD4FA6E}" destId="{BE9BA94A-C7DC-45E4-A8C9-8B041091242A}" srcOrd="1" destOrd="0" presId="urn:microsoft.com/office/officeart/2005/8/layout/hierarchy2"/>
    <dgm:cxn modelId="{DC387F05-987F-4AFA-B8C5-5833D440C2CB}" type="presParOf" srcId="{48221B39-0B56-4852-9D9B-3C91B9A171E9}" destId="{3550AADD-9B7D-47DD-8638-6F949AD8C1D8}" srcOrd="2" destOrd="0" presId="urn:microsoft.com/office/officeart/2005/8/layout/hierarchy2"/>
    <dgm:cxn modelId="{E41D21D9-1004-4AA0-9320-C74BDF58E7F6}" type="presParOf" srcId="{3550AADD-9B7D-47DD-8638-6F949AD8C1D8}" destId="{22C0A404-4303-461A-8D1F-C27381A8C9DA}" srcOrd="0" destOrd="0" presId="urn:microsoft.com/office/officeart/2005/8/layout/hierarchy2"/>
    <dgm:cxn modelId="{F7A501A7-0AD6-401E-9BFF-EDC3017FEB04}" type="presParOf" srcId="{48221B39-0B56-4852-9D9B-3C91B9A171E9}" destId="{321CF5FB-708D-40B1-A3DD-45A52CCBC87A}" srcOrd="3" destOrd="0" presId="urn:microsoft.com/office/officeart/2005/8/layout/hierarchy2"/>
    <dgm:cxn modelId="{29F296D8-F2B7-418A-BAEE-403DF37E08A8}" type="presParOf" srcId="{321CF5FB-708D-40B1-A3DD-45A52CCBC87A}" destId="{7476F37D-0668-4DA9-B6F6-24C05488DCAB}" srcOrd="0" destOrd="0" presId="urn:microsoft.com/office/officeart/2005/8/layout/hierarchy2"/>
    <dgm:cxn modelId="{73AA5AFE-EAD3-400B-B5DD-8D40B48FA6EC}" type="presParOf" srcId="{321CF5FB-708D-40B1-A3DD-45A52CCBC87A}" destId="{0B30E2CA-9194-4F7A-9F4B-42B14BFE7569}" srcOrd="1" destOrd="0" presId="urn:microsoft.com/office/officeart/2005/8/layout/hierarchy2"/>
    <dgm:cxn modelId="{DEB01B80-9ED2-481A-AE8D-A9F0E6A427AF}" type="presParOf" srcId="{48221B39-0B56-4852-9D9B-3C91B9A171E9}" destId="{5053681C-A133-420D-A1AE-235997D561A8}" srcOrd="4" destOrd="0" presId="urn:microsoft.com/office/officeart/2005/8/layout/hierarchy2"/>
    <dgm:cxn modelId="{50F19712-FFBF-47BA-83C5-FAF08737EF5D}" type="presParOf" srcId="{5053681C-A133-420D-A1AE-235997D561A8}" destId="{77C8FA67-7F6A-43C7-83FA-9372006A48B1}" srcOrd="0" destOrd="0" presId="urn:microsoft.com/office/officeart/2005/8/layout/hierarchy2"/>
    <dgm:cxn modelId="{F8E2AE03-E631-4BF0-A41D-7CADAFC1F483}" type="presParOf" srcId="{48221B39-0B56-4852-9D9B-3C91B9A171E9}" destId="{BFBA8CCA-8AA3-43A3-85F7-A8B57FB3DB6E}" srcOrd="5" destOrd="0" presId="urn:microsoft.com/office/officeart/2005/8/layout/hierarchy2"/>
    <dgm:cxn modelId="{CD506DF8-66B6-4E52-89F6-C31CFD8455B0}" type="presParOf" srcId="{BFBA8CCA-8AA3-43A3-85F7-A8B57FB3DB6E}" destId="{C187DCA7-462C-4E35-BFB6-23D3F4EAC0C3}" srcOrd="0" destOrd="0" presId="urn:microsoft.com/office/officeart/2005/8/layout/hierarchy2"/>
    <dgm:cxn modelId="{47DDCE71-128F-471B-ACEC-5B5D1AE92795}" type="presParOf" srcId="{BFBA8CCA-8AA3-43A3-85F7-A8B57FB3DB6E}" destId="{75D114E0-9AEF-4EF4-8047-A301FD14B8F5}" srcOrd="1" destOrd="0" presId="urn:microsoft.com/office/officeart/2005/8/layout/hierarchy2"/>
    <dgm:cxn modelId="{B8EF965D-2977-4352-AC56-A19D246C8B1C}" type="presParOf" srcId="{69B16260-8265-4B60-885C-15B8D884309B}" destId="{D41DFB86-FF9E-42DC-86A8-FF215C52ABBF}" srcOrd="8" destOrd="0" presId="urn:microsoft.com/office/officeart/2005/8/layout/hierarchy2"/>
    <dgm:cxn modelId="{5C9462C5-58E1-4B16-B80B-05867CF1924E}" type="presParOf" srcId="{D41DFB86-FF9E-42DC-86A8-FF215C52ABBF}" destId="{6227EF54-28FB-4700-B9AD-FF114B10B0D7}" srcOrd="0" destOrd="0" presId="urn:microsoft.com/office/officeart/2005/8/layout/hierarchy2"/>
    <dgm:cxn modelId="{9722DCF7-4B22-47CE-82C2-107C4AECAD70}" type="presParOf" srcId="{69B16260-8265-4B60-885C-15B8D884309B}" destId="{D7788AB9-4DED-44F6-85AE-078EAE3750E7}" srcOrd="9" destOrd="0" presId="urn:microsoft.com/office/officeart/2005/8/layout/hierarchy2"/>
    <dgm:cxn modelId="{524C802A-AAC7-4E15-92DB-A2701F108E89}" type="presParOf" srcId="{D7788AB9-4DED-44F6-85AE-078EAE3750E7}" destId="{70A37B7F-ED34-4435-A535-7862ACC0D32B}" srcOrd="0" destOrd="0" presId="urn:microsoft.com/office/officeart/2005/8/layout/hierarchy2"/>
    <dgm:cxn modelId="{8CFAE376-2D65-4994-98C7-EAED6788C5DE}" type="presParOf" srcId="{D7788AB9-4DED-44F6-85AE-078EAE3750E7}" destId="{0EE2414D-8ED7-4A39-8D4B-BD86F9E4FF01}" srcOrd="1" destOrd="0" presId="urn:microsoft.com/office/officeart/2005/8/layout/hierarchy2"/>
    <dgm:cxn modelId="{76C0E37A-4261-4C04-9C27-AB9338FC37E9}" type="presParOf" srcId="{69B16260-8265-4B60-885C-15B8D884309B}" destId="{CC0FBB1F-AF21-44E2-92A4-C46CBB1B91A4}" srcOrd="10" destOrd="0" presId="urn:microsoft.com/office/officeart/2005/8/layout/hierarchy2"/>
    <dgm:cxn modelId="{48E196A9-1E84-434C-A961-A0DF3D511439}" type="presParOf" srcId="{CC0FBB1F-AF21-44E2-92A4-C46CBB1B91A4}" destId="{1D43AE22-B539-4768-99BF-A8B1D9D0F3E5}" srcOrd="0" destOrd="0" presId="urn:microsoft.com/office/officeart/2005/8/layout/hierarchy2"/>
    <dgm:cxn modelId="{A130D020-EC97-4EA6-B9B0-F845499CB873}" type="presParOf" srcId="{69B16260-8265-4B60-885C-15B8D884309B}" destId="{86564DF6-9AA3-4F1C-A0F5-A9A9C560A79E}" srcOrd="11" destOrd="0" presId="urn:microsoft.com/office/officeart/2005/8/layout/hierarchy2"/>
    <dgm:cxn modelId="{47A5FEF0-4FBD-418C-B841-658B093AB49E}" type="presParOf" srcId="{86564DF6-9AA3-4F1C-A0F5-A9A9C560A79E}" destId="{E174D480-00B8-48AF-85BD-DC97CB830DB4}" srcOrd="0" destOrd="0" presId="urn:microsoft.com/office/officeart/2005/8/layout/hierarchy2"/>
    <dgm:cxn modelId="{3322E223-F8F4-4330-A0A5-1BD1EC545329}" type="presParOf" srcId="{86564DF6-9AA3-4F1C-A0F5-A9A9C560A79E}" destId="{FC382AAD-21FD-41BC-8072-C0D86BB34D09}" srcOrd="1" destOrd="0" presId="urn:microsoft.com/office/officeart/2005/8/layout/hierarchy2"/>
    <dgm:cxn modelId="{B47EFED4-1CCC-41B8-A7A8-6F293870144A}" type="presParOf" srcId="{69B16260-8265-4B60-885C-15B8D884309B}" destId="{5A2B1C07-9E44-4E0C-834B-F5955464A892}" srcOrd="12" destOrd="0" presId="urn:microsoft.com/office/officeart/2005/8/layout/hierarchy2"/>
    <dgm:cxn modelId="{57177B3A-8E94-4091-A214-54DD336A4B5B}" type="presParOf" srcId="{5A2B1C07-9E44-4E0C-834B-F5955464A892}" destId="{42E5848F-4CA1-482C-84CA-07C1C307BDAE}" srcOrd="0" destOrd="0" presId="urn:microsoft.com/office/officeart/2005/8/layout/hierarchy2"/>
    <dgm:cxn modelId="{E1663B6E-EBA4-4ADC-BEBF-69B93FC265C4}" type="presParOf" srcId="{69B16260-8265-4B60-885C-15B8D884309B}" destId="{C288CCFD-F0F6-4405-809C-C467A7D02E43}" srcOrd="13" destOrd="0" presId="urn:microsoft.com/office/officeart/2005/8/layout/hierarchy2"/>
    <dgm:cxn modelId="{73534695-B97C-48D0-8028-9173AC0921E2}" type="presParOf" srcId="{C288CCFD-F0F6-4405-809C-C467A7D02E43}" destId="{C4A5A824-5BCB-4766-BA4F-8676D97D64B4}" srcOrd="0" destOrd="0" presId="urn:microsoft.com/office/officeart/2005/8/layout/hierarchy2"/>
    <dgm:cxn modelId="{9545D3C2-B099-42E2-A1DA-16AFAEF39D38}" type="presParOf" srcId="{C288CCFD-F0F6-4405-809C-C467A7D02E43}" destId="{4768BB9A-4106-4926-ABB0-AFA87BD1A963}" srcOrd="1" destOrd="0" presId="urn:microsoft.com/office/officeart/2005/8/layout/hierarchy2"/>
    <dgm:cxn modelId="{08EAD672-EB28-4CE0-9C36-838860157CF5}" type="presParOf" srcId="{4768BB9A-4106-4926-ABB0-AFA87BD1A963}" destId="{F359C536-43F4-4787-965C-59CA95078A61}" srcOrd="0" destOrd="0" presId="urn:microsoft.com/office/officeart/2005/8/layout/hierarchy2"/>
    <dgm:cxn modelId="{19DEDAE5-BD01-44E2-8359-A7E397134985}" type="presParOf" srcId="{F359C536-43F4-4787-965C-59CA95078A61}" destId="{4C63D4AF-85A2-435E-A29C-549B17474861}" srcOrd="0" destOrd="0" presId="urn:microsoft.com/office/officeart/2005/8/layout/hierarchy2"/>
    <dgm:cxn modelId="{AFF0C358-38B7-4675-BF88-9DF08FC18145}" type="presParOf" srcId="{4768BB9A-4106-4926-ABB0-AFA87BD1A963}" destId="{D2C5DD0B-A06C-4EF9-B599-9B45FC86D3C2}" srcOrd="1" destOrd="0" presId="urn:microsoft.com/office/officeart/2005/8/layout/hierarchy2"/>
    <dgm:cxn modelId="{47CFA3AD-975D-4E16-B8F8-8B81C28179C8}" type="presParOf" srcId="{D2C5DD0B-A06C-4EF9-B599-9B45FC86D3C2}" destId="{551DE444-9793-4D4B-8185-F4B61684A627}" srcOrd="0" destOrd="0" presId="urn:microsoft.com/office/officeart/2005/8/layout/hierarchy2"/>
    <dgm:cxn modelId="{9E2B0BC5-205B-4A2B-A06B-BBCA399602CD}" type="presParOf" srcId="{D2C5DD0B-A06C-4EF9-B599-9B45FC86D3C2}" destId="{72C1ED43-47FF-4C40-9650-1969D4950057}" srcOrd="1" destOrd="0" presId="urn:microsoft.com/office/officeart/2005/8/layout/hierarchy2"/>
    <dgm:cxn modelId="{0FC87337-5E13-4772-BF7B-DDFD68CB4C6A}" type="presParOf" srcId="{4768BB9A-4106-4926-ABB0-AFA87BD1A963}" destId="{AE5DA244-057F-4118-99C6-F504C9096F99}" srcOrd="2" destOrd="0" presId="urn:microsoft.com/office/officeart/2005/8/layout/hierarchy2"/>
    <dgm:cxn modelId="{2D5A4BB5-3495-4852-B1D5-35D3390EB126}" type="presParOf" srcId="{AE5DA244-057F-4118-99C6-F504C9096F99}" destId="{BF675387-07E4-46E2-B798-F589ACD557A3}" srcOrd="0" destOrd="0" presId="urn:microsoft.com/office/officeart/2005/8/layout/hierarchy2"/>
    <dgm:cxn modelId="{6166EECB-F01B-4CD3-A8DE-545F31C862A9}" type="presParOf" srcId="{4768BB9A-4106-4926-ABB0-AFA87BD1A963}" destId="{CA6A5705-8FA7-4FBE-99D4-5128C9D79ECF}" srcOrd="3" destOrd="0" presId="urn:microsoft.com/office/officeart/2005/8/layout/hierarchy2"/>
    <dgm:cxn modelId="{8B433EBE-A8F1-478C-84FB-B5EA7E9598E0}" type="presParOf" srcId="{CA6A5705-8FA7-4FBE-99D4-5128C9D79ECF}" destId="{2C4E4A76-7650-4C94-BB75-868A06A39A5D}" srcOrd="0" destOrd="0" presId="urn:microsoft.com/office/officeart/2005/8/layout/hierarchy2"/>
    <dgm:cxn modelId="{570F1AF1-A6F6-46C8-84C5-5090D2F49082}" type="presParOf" srcId="{CA6A5705-8FA7-4FBE-99D4-5128C9D79ECF}" destId="{3B798E1D-AA8F-4626-A565-E088070705F2}" srcOrd="1" destOrd="0" presId="urn:microsoft.com/office/officeart/2005/8/layout/hierarchy2"/>
    <dgm:cxn modelId="{B769E2DF-3F8D-4221-A660-91ABD7DE65E2}" type="presParOf" srcId="{69B16260-8265-4B60-885C-15B8D884309B}" destId="{FA4408D2-338D-41D8-A4C0-2D0039B9288A}" srcOrd="14" destOrd="0" presId="urn:microsoft.com/office/officeart/2005/8/layout/hierarchy2"/>
    <dgm:cxn modelId="{34FF071A-3DC0-4ED6-B550-2872C62B5652}" type="presParOf" srcId="{FA4408D2-338D-41D8-A4C0-2D0039B9288A}" destId="{D72BE47E-DD02-45C8-943D-99D8813CC9CA}" srcOrd="0" destOrd="0" presId="urn:microsoft.com/office/officeart/2005/8/layout/hierarchy2"/>
    <dgm:cxn modelId="{436A0823-F9EB-4A9A-8574-6B43D14D57E8}" type="presParOf" srcId="{69B16260-8265-4B60-885C-15B8D884309B}" destId="{3F63D15E-C61F-40BA-A9BA-88BC9460D439}" srcOrd="15" destOrd="0" presId="urn:microsoft.com/office/officeart/2005/8/layout/hierarchy2"/>
    <dgm:cxn modelId="{836EB9BC-F9ED-4DC2-836A-38248D6147D5}" type="presParOf" srcId="{3F63D15E-C61F-40BA-A9BA-88BC9460D439}" destId="{399A435A-749F-4FB2-ACC4-8916DC1D61DC}" srcOrd="0" destOrd="0" presId="urn:microsoft.com/office/officeart/2005/8/layout/hierarchy2"/>
    <dgm:cxn modelId="{AF8EC11F-6DAA-4B9C-800A-1575FF42CCCF}" type="presParOf" srcId="{3F63D15E-C61F-40BA-A9BA-88BC9460D439}" destId="{838AF337-3F3D-4069-A14D-FF61D1704798}" srcOrd="1" destOrd="0" presId="urn:microsoft.com/office/officeart/2005/8/layout/hierarchy2"/>
    <dgm:cxn modelId="{5EB261BD-A2B0-4101-A61C-8E7449DE7369}" type="presParOf" srcId="{69B16260-8265-4B60-885C-15B8D884309B}" destId="{5269E871-F80E-4E04-8575-B0A61926A7D7}" srcOrd="16" destOrd="0" presId="urn:microsoft.com/office/officeart/2005/8/layout/hierarchy2"/>
    <dgm:cxn modelId="{A66F3B4C-F9FD-46F6-BC8E-BD8ACDB7D42F}" type="presParOf" srcId="{5269E871-F80E-4E04-8575-B0A61926A7D7}" destId="{D9FFF1FA-23F5-478E-93E8-99919BC878B3}" srcOrd="0" destOrd="0" presId="urn:microsoft.com/office/officeart/2005/8/layout/hierarchy2"/>
    <dgm:cxn modelId="{FFB794C2-B9A4-4137-8E4A-20BC5A9D24F3}" type="presParOf" srcId="{69B16260-8265-4B60-885C-15B8D884309B}" destId="{5875D9D3-4262-4D38-A31F-D110B60E5EB8}" srcOrd="17" destOrd="0" presId="urn:microsoft.com/office/officeart/2005/8/layout/hierarchy2"/>
    <dgm:cxn modelId="{E4E7339E-44C1-4706-B50B-08509E12C80C}" type="presParOf" srcId="{5875D9D3-4262-4D38-A31F-D110B60E5EB8}" destId="{D9332915-903F-4717-9DCA-1AD2DE28B86F}" srcOrd="0" destOrd="0" presId="urn:microsoft.com/office/officeart/2005/8/layout/hierarchy2"/>
    <dgm:cxn modelId="{03F54DCE-752A-4734-8AD1-28211782FAAB}" type="presParOf" srcId="{5875D9D3-4262-4D38-A31F-D110B60E5EB8}" destId="{EBDF8059-7ECE-4075-9811-2B8155ED93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93EE2-8BDE-4BB6-856B-E240D1E35D50}">
      <dsp:nvSpPr>
        <dsp:cNvPr id="0" name=""/>
        <dsp:cNvSpPr/>
      </dsp:nvSpPr>
      <dsp:spPr>
        <a:xfrm>
          <a:off x="1014297" y="2968909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메인페이지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1030829" y="2985441"/>
        <a:ext cx="1095844" cy="531390"/>
      </dsp:txXfrm>
    </dsp:sp>
    <dsp:sp modelId="{16E6C84B-3922-4B58-BBFC-E9B79CC529C8}">
      <dsp:nvSpPr>
        <dsp:cNvPr id="0" name=""/>
        <dsp:cNvSpPr/>
      </dsp:nvSpPr>
      <dsp:spPr>
        <a:xfrm rot="17129302">
          <a:off x="1121680" y="1900124"/>
          <a:ext cx="278740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787406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445698" y="1838360"/>
        <a:ext cx="139370" cy="139370"/>
      </dsp:txXfrm>
    </dsp:sp>
    <dsp:sp modelId="{D64E22EA-0037-4CB5-BF11-9C9E2DB2106B}">
      <dsp:nvSpPr>
        <dsp:cNvPr id="0" name=""/>
        <dsp:cNvSpPr/>
      </dsp:nvSpPr>
      <dsp:spPr>
        <a:xfrm>
          <a:off x="2887562" y="282728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설문페이지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2904094" y="299260"/>
        <a:ext cx="1095844" cy="531390"/>
      </dsp:txXfrm>
    </dsp:sp>
    <dsp:sp modelId="{276C22DB-22D8-40D5-8649-972C9B774A55}">
      <dsp:nvSpPr>
        <dsp:cNvPr id="0" name=""/>
        <dsp:cNvSpPr/>
      </dsp:nvSpPr>
      <dsp:spPr>
        <a:xfrm rot="21426341">
          <a:off x="4013416" y="436151"/>
          <a:ext cx="478803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788038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6287735" y="324371"/>
        <a:ext cx="239401" cy="239401"/>
      </dsp:txXfrm>
    </dsp:sp>
    <dsp:sp modelId="{8617C956-5D71-455D-971D-7C04D0AC306B}">
      <dsp:nvSpPr>
        <dsp:cNvPr id="0" name=""/>
        <dsp:cNvSpPr/>
      </dsp:nvSpPr>
      <dsp:spPr>
        <a:xfrm>
          <a:off x="8798401" y="40961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설문결과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57493"/>
        <a:ext cx="1095844" cy="531390"/>
      </dsp:txXfrm>
    </dsp:sp>
    <dsp:sp modelId="{35700626-7031-4AC0-A607-6FDEDB9B07AC}">
      <dsp:nvSpPr>
        <dsp:cNvPr id="0" name=""/>
        <dsp:cNvSpPr/>
      </dsp:nvSpPr>
      <dsp:spPr>
        <a:xfrm rot="19567103">
          <a:off x="1845569" y="2266083"/>
          <a:ext cx="350554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05540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10701" y="2186365"/>
        <a:ext cx="175277" cy="175277"/>
      </dsp:txXfrm>
    </dsp:sp>
    <dsp:sp modelId="{39E665D4-EF68-4AC0-A01F-772BE1665211}">
      <dsp:nvSpPr>
        <dsp:cNvPr id="0" name=""/>
        <dsp:cNvSpPr/>
      </dsp:nvSpPr>
      <dsp:spPr>
        <a:xfrm>
          <a:off x="5053474" y="1014644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커뮤니티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70006" y="1031176"/>
        <a:ext cx="1095844" cy="531390"/>
      </dsp:txXfrm>
    </dsp:sp>
    <dsp:sp modelId="{7934A141-0199-4D8B-B54F-0D23FB6535FE}">
      <dsp:nvSpPr>
        <dsp:cNvPr id="0" name=""/>
        <dsp:cNvSpPr/>
      </dsp:nvSpPr>
      <dsp:spPr>
        <a:xfrm rot="21175658">
          <a:off x="6172354" y="1126670"/>
          <a:ext cx="263607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36075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4490" y="1068689"/>
        <a:ext cx="131803" cy="131803"/>
      </dsp:txXfrm>
    </dsp:sp>
    <dsp:sp modelId="{7AA11850-2D2F-463A-956F-7DA775CE5E8A}">
      <dsp:nvSpPr>
        <dsp:cNvPr id="0" name=""/>
        <dsp:cNvSpPr/>
      </dsp:nvSpPr>
      <dsp:spPr>
        <a:xfrm>
          <a:off x="8798401" y="690083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706615"/>
        <a:ext cx="1095844" cy="531390"/>
      </dsp:txXfrm>
    </dsp:sp>
    <dsp:sp modelId="{CC4BBF34-865E-4B47-A5DF-28D5CC0CEA54}">
      <dsp:nvSpPr>
        <dsp:cNvPr id="0" name=""/>
        <dsp:cNvSpPr/>
      </dsp:nvSpPr>
      <dsp:spPr>
        <a:xfrm rot="424342">
          <a:off x="6172354" y="1451231"/>
          <a:ext cx="263607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36075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4490" y="1393250"/>
        <a:ext cx="131803" cy="131803"/>
      </dsp:txXfrm>
    </dsp:sp>
    <dsp:sp modelId="{B7E33155-2903-4EA7-BF71-23FA6FC3F9A2}">
      <dsp:nvSpPr>
        <dsp:cNvPr id="0" name=""/>
        <dsp:cNvSpPr/>
      </dsp:nvSpPr>
      <dsp:spPr>
        <a:xfrm>
          <a:off x="8798401" y="1339206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생성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1355738"/>
        <a:ext cx="1095844" cy="531390"/>
      </dsp:txXfrm>
    </dsp:sp>
    <dsp:sp modelId="{D5EA23BF-D823-4087-9653-DDA8FDEADFDD}">
      <dsp:nvSpPr>
        <dsp:cNvPr id="0" name=""/>
        <dsp:cNvSpPr/>
      </dsp:nvSpPr>
      <dsp:spPr>
        <a:xfrm rot="20150738">
          <a:off x="2003577" y="2590644"/>
          <a:ext cx="31895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89523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18601" y="2518827"/>
        <a:ext cx="159476" cy="159476"/>
      </dsp:txXfrm>
    </dsp:sp>
    <dsp:sp modelId="{FAD93460-8E47-428A-83A0-967C4EF7A354}">
      <dsp:nvSpPr>
        <dsp:cNvPr id="0" name=""/>
        <dsp:cNvSpPr/>
      </dsp:nvSpPr>
      <dsp:spPr>
        <a:xfrm>
          <a:off x="5053474" y="1663767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현물상품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70006" y="1680299"/>
        <a:ext cx="1095844" cy="531390"/>
      </dsp:txXfrm>
    </dsp:sp>
    <dsp:sp modelId="{F8BEDE9F-B0F8-4640-B7B2-BD7521D99EAF}">
      <dsp:nvSpPr>
        <dsp:cNvPr id="0" name=""/>
        <dsp:cNvSpPr/>
      </dsp:nvSpPr>
      <dsp:spPr>
        <a:xfrm rot="21210145">
          <a:off x="2133798" y="3077485"/>
          <a:ext cx="29290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29083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25112" y="3012179"/>
        <a:ext cx="146454" cy="146454"/>
      </dsp:txXfrm>
    </dsp:sp>
    <dsp:sp modelId="{61069C47-7D06-4292-8323-8D226AD4AE5F}">
      <dsp:nvSpPr>
        <dsp:cNvPr id="0" name=""/>
        <dsp:cNvSpPr/>
      </dsp:nvSpPr>
      <dsp:spPr>
        <a:xfrm>
          <a:off x="5053474" y="2637450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저축상품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70006" y="2653982"/>
        <a:ext cx="1095844" cy="531390"/>
      </dsp:txXfrm>
    </dsp:sp>
    <dsp:sp modelId="{E7750440-B2E7-4DD0-A9B1-1CA9D92E7026}">
      <dsp:nvSpPr>
        <dsp:cNvPr id="0" name=""/>
        <dsp:cNvSpPr/>
      </dsp:nvSpPr>
      <dsp:spPr>
        <a:xfrm rot="20763867">
          <a:off x="6142716" y="2587195"/>
          <a:ext cx="269535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95350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3008" y="2527732"/>
        <a:ext cx="134767" cy="134767"/>
      </dsp:txXfrm>
    </dsp:sp>
    <dsp:sp modelId="{5149CEFE-3535-4C02-A47C-04FB1FBF7B43}">
      <dsp:nvSpPr>
        <dsp:cNvPr id="0" name=""/>
        <dsp:cNvSpPr/>
      </dsp:nvSpPr>
      <dsp:spPr>
        <a:xfrm>
          <a:off x="8798401" y="1988328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예금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2004860"/>
        <a:ext cx="1095844" cy="531390"/>
      </dsp:txXfrm>
    </dsp:sp>
    <dsp:sp modelId="{3550AADD-9B7D-47DD-8638-6F949AD8C1D8}">
      <dsp:nvSpPr>
        <dsp:cNvPr id="0" name=""/>
        <dsp:cNvSpPr/>
      </dsp:nvSpPr>
      <dsp:spPr>
        <a:xfrm>
          <a:off x="6182382" y="2911756"/>
          <a:ext cx="261601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16019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4991" y="2854277"/>
        <a:ext cx="130800" cy="130800"/>
      </dsp:txXfrm>
    </dsp:sp>
    <dsp:sp modelId="{7476F37D-0668-4DA9-B6F6-24C05488DCAB}">
      <dsp:nvSpPr>
        <dsp:cNvPr id="0" name=""/>
        <dsp:cNvSpPr/>
      </dsp:nvSpPr>
      <dsp:spPr>
        <a:xfrm>
          <a:off x="8798401" y="2637450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적금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2653982"/>
        <a:ext cx="1095844" cy="531390"/>
      </dsp:txXfrm>
    </dsp:sp>
    <dsp:sp modelId="{5053681C-A133-420D-A1AE-235997D561A8}">
      <dsp:nvSpPr>
        <dsp:cNvPr id="0" name=""/>
        <dsp:cNvSpPr/>
      </dsp:nvSpPr>
      <dsp:spPr>
        <a:xfrm rot="836133">
          <a:off x="6142716" y="3236317"/>
          <a:ext cx="269535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95350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3008" y="3176854"/>
        <a:ext cx="134767" cy="134767"/>
      </dsp:txXfrm>
    </dsp:sp>
    <dsp:sp modelId="{C187DCA7-462C-4E35-BFB6-23D3F4EAC0C3}">
      <dsp:nvSpPr>
        <dsp:cNvPr id="0" name=""/>
        <dsp:cNvSpPr/>
      </dsp:nvSpPr>
      <dsp:spPr>
        <a:xfrm>
          <a:off x="8798401" y="3286572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저축은행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3303104"/>
        <a:ext cx="1095844" cy="531390"/>
      </dsp:txXfrm>
    </dsp:sp>
    <dsp:sp modelId="{D41DFB86-FF9E-42DC-86A8-FF215C52ABBF}">
      <dsp:nvSpPr>
        <dsp:cNvPr id="0" name=""/>
        <dsp:cNvSpPr/>
      </dsp:nvSpPr>
      <dsp:spPr>
        <a:xfrm rot="331255">
          <a:off x="2136452" y="3383259"/>
          <a:ext cx="291124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11242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19293" y="3318399"/>
        <a:ext cx="145562" cy="145562"/>
      </dsp:txXfrm>
    </dsp:sp>
    <dsp:sp modelId="{70A37B7F-ED34-4435-A535-7862ACC0D32B}">
      <dsp:nvSpPr>
        <dsp:cNvPr id="0" name=""/>
        <dsp:cNvSpPr/>
      </dsp:nvSpPr>
      <dsp:spPr>
        <a:xfrm>
          <a:off x="5040943" y="3248997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외환상품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3265529"/>
        <a:ext cx="1095844" cy="531390"/>
      </dsp:txXfrm>
    </dsp:sp>
    <dsp:sp modelId="{CC0FBB1F-AF21-44E2-92A4-C46CBB1B91A4}">
      <dsp:nvSpPr>
        <dsp:cNvPr id="0" name=""/>
        <dsp:cNvSpPr/>
      </dsp:nvSpPr>
      <dsp:spPr>
        <a:xfrm rot="1066761">
          <a:off x="2070535" y="3707820"/>
          <a:ext cx="30430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043076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15997" y="3639664"/>
        <a:ext cx="152153" cy="152153"/>
      </dsp:txXfrm>
    </dsp:sp>
    <dsp:sp modelId="{E174D480-00B8-48AF-85BD-DC97CB830DB4}">
      <dsp:nvSpPr>
        <dsp:cNvPr id="0" name=""/>
        <dsp:cNvSpPr/>
      </dsp:nvSpPr>
      <dsp:spPr>
        <a:xfrm>
          <a:off x="5040943" y="3898119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경제뉴스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3914651"/>
        <a:ext cx="1095844" cy="531390"/>
      </dsp:txXfrm>
    </dsp:sp>
    <dsp:sp modelId="{5A2B1C07-9E44-4E0C-834B-F5955464A892}">
      <dsp:nvSpPr>
        <dsp:cNvPr id="0" name=""/>
        <dsp:cNvSpPr/>
      </dsp:nvSpPr>
      <dsp:spPr>
        <a:xfrm rot="1714568">
          <a:off x="1942224" y="4032381"/>
          <a:ext cx="329969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299699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09581" y="3957809"/>
        <a:ext cx="164984" cy="164984"/>
      </dsp:txXfrm>
    </dsp:sp>
    <dsp:sp modelId="{C4A5A824-5BCB-4766-BA4F-8676D97D64B4}">
      <dsp:nvSpPr>
        <dsp:cNvPr id="0" name=""/>
        <dsp:cNvSpPr/>
      </dsp:nvSpPr>
      <dsp:spPr>
        <a:xfrm>
          <a:off x="5040943" y="4547241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내정보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4563773"/>
        <a:ext cx="1095844" cy="531390"/>
      </dsp:txXfrm>
    </dsp:sp>
    <dsp:sp modelId="{F359C536-43F4-4787-965C-59CA95078A61}">
      <dsp:nvSpPr>
        <dsp:cNvPr id="0" name=""/>
        <dsp:cNvSpPr/>
      </dsp:nvSpPr>
      <dsp:spPr>
        <a:xfrm rot="21226147">
          <a:off x="6162041" y="4678054"/>
          <a:ext cx="26441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44170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18022" y="4619871"/>
        <a:ext cx="132208" cy="132208"/>
      </dsp:txXfrm>
    </dsp:sp>
    <dsp:sp modelId="{551DE444-9793-4D4B-8185-F4B61684A627}">
      <dsp:nvSpPr>
        <dsp:cNvPr id="0" name=""/>
        <dsp:cNvSpPr/>
      </dsp:nvSpPr>
      <dsp:spPr>
        <a:xfrm>
          <a:off x="8798401" y="4260256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내금융정보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4276788"/>
        <a:ext cx="1095844" cy="531390"/>
      </dsp:txXfrm>
    </dsp:sp>
    <dsp:sp modelId="{AE5DA244-057F-4118-99C6-F504C9096F99}">
      <dsp:nvSpPr>
        <dsp:cNvPr id="0" name=""/>
        <dsp:cNvSpPr/>
      </dsp:nvSpPr>
      <dsp:spPr>
        <a:xfrm rot="470657">
          <a:off x="6157437" y="5002615"/>
          <a:ext cx="265337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53378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17792" y="4944202"/>
        <a:ext cx="132668" cy="132668"/>
      </dsp:txXfrm>
    </dsp:sp>
    <dsp:sp modelId="{2C4E4A76-7650-4C94-BB75-868A06A39A5D}">
      <dsp:nvSpPr>
        <dsp:cNvPr id="0" name=""/>
        <dsp:cNvSpPr/>
      </dsp:nvSpPr>
      <dsp:spPr>
        <a:xfrm>
          <a:off x="8798401" y="4909378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정보수정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4925910"/>
        <a:ext cx="1095844" cy="531390"/>
      </dsp:txXfrm>
    </dsp:sp>
    <dsp:sp modelId="{FA4408D2-338D-41D8-A4C0-2D0039B9288A}">
      <dsp:nvSpPr>
        <dsp:cNvPr id="0" name=""/>
        <dsp:cNvSpPr/>
      </dsp:nvSpPr>
      <dsp:spPr>
        <a:xfrm rot="2252941">
          <a:off x="1764614" y="4356942"/>
          <a:ext cx="365491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54919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00701" y="4273490"/>
        <a:ext cx="182745" cy="182745"/>
      </dsp:txXfrm>
    </dsp:sp>
    <dsp:sp modelId="{399A435A-749F-4FB2-ACC4-8916DC1D61DC}">
      <dsp:nvSpPr>
        <dsp:cNvPr id="0" name=""/>
        <dsp:cNvSpPr/>
      </dsp:nvSpPr>
      <dsp:spPr>
        <a:xfrm>
          <a:off x="5040943" y="5196363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로그인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5212895"/>
        <a:ext cx="1095844" cy="531390"/>
      </dsp:txXfrm>
    </dsp:sp>
    <dsp:sp modelId="{5269E871-F80E-4E04-8575-B0A61926A7D7}">
      <dsp:nvSpPr>
        <dsp:cNvPr id="0" name=""/>
        <dsp:cNvSpPr/>
      </dsp:nvSpPr>
      <dsp:spPr>
        <a:xfrm rot="2687402">
          <a:off x="1550532" y="4681503"/>
          <a:ext cx="40830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083084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489997" y="4587347"/>
        <a:ext cx="204154" cy="204154"/>
      </dsp:txXfrm>
    </dsp:sp>
    <dsp:sp modelId="{D9332915-903F-4717-9DCA-1AD2DE28B86F}">
      <dsp:nvSpPr>
        <dsp:cNvPr id="0" name=""/>
        <dsp:cNvSpPr/>
      </dsp:nvSpPr>
      <dsp:spPr>
        <a:xfrm>
          <a:off x="5040943" y="5845485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회원가입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5862017"/>
        <a:ext cx="1095844" cy="531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6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4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4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9675ED-A431-6A99-C2CB-05FA66758847}"/>
              </a:ext>
            </a:extLst>
          </p:cNvPr>
          <p:cNvSpPr/>
          <p:nvPr/>
        </p:nvSpPr>
        <p:spPr>
          <a:xfrm>
            <a:off x="0" y="0"/>
            <a:ext cx="705853" cy="689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쓰레기 투기 금지 윤곽선">
            <a:extLst>
              <a:ext uri="{FF2B5EF4-FFF2-40B4-BE49-F238E27FC236}">
                <a16:creationId xmlns:a16="http://schemas.microsoft.com/office/drawing/2014/main" id="{FD94D4C1-7304-C283-A550-7605D9F4DF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49" y="36228"/>
            <a:ext cx="617354" cy="617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B8B48-8238-2C8F-9A45-558E1498F81F}"/>
              </a:ext>
            </a:extLst>
          </p:cNvPr>
          <p:cNvSpPr txBox="1"/>
          <p:nvPr/>
        </p:nvSpPr>
        <p:spPr>
          <a:xfrm>
            <a:off x="788202" y="19050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Part 2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32C35-D059-C01A-F68A-CB4D199E2C01}"/>
              </a:ext>
            </a:extLst>
          </p:cNvPr>
          <p:cNvSpPr txBox="1"/>
          <p:nvPr/>
        </p:nvSpPr>
        <p:spPr>
          <a:xfrm>
            <a:off x="746927" y="13036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 smtClean="0">
                <a:latin typeface="+mj-ea"/>
                <a:ea typeface="+mj-ea"/>
              </a:rPr>
              <a:t>웹페이지</a:t>
            </a:r>
            <a:endParaRPr lang="ko-KR" altLang="en-US" sz="2800" spc="-150" dirty="0">
              <a:latin typeface="+mj-ea"/>
              <a:ea typeface="+mj-ea"/>
            </a:endParaRPr>
          </a:p>
        </p:txBody>
      </p:sp>
      <p:graphicFrame>
        <p:nvGraphicFramePr>
          <p:cNvPr id="13" name="다이어그램 12"/>
          <p:cNvGraphicFramePr/>
          <p:nvPr>
            <p:extLst/>
          </p:nvPr>
        </p:nvGraphicFramePr>
        <p:xfrm>
          <a:off x="513567" y="212942"/>
          <a:ext cx="11210795" cy="641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57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73" y="1222268"/>
            <a:ext cx="9491922" cy="55063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은행 찾기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39563" y="1848629"/>
            <a:ext cx="7821062" cy="46230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5915"/>
            <a:ext cx="10610850" cy="4743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 뉴스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0755" y="3286731"/>
            <a:ext cx="4462721" cy="27942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70" y="1165514"/>
            <a:ext cx="6707234" cy="56924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 뉴스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18240" y="1757189"/>
            <a:ext cx="1810960" cy="234098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90688"/>
            <a:ext cx="10772775" cy="4733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8201" y="2643447"/>
            <a:ext cx="1905000" cy="50707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332" y="4865715"/>
            <a:ext cx="1165165" cy="3610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23758" y="4865715"/>
            <a:ext cx="888075" cy="3610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26433" y="4865715"/>
            <a:ext cx="3162991" cy="56249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14" y="1027906"/>
            <a:ext cx="8147448" cy="53379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 정보 조회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9350" y="1629295"/>
            <a:ext cx="1439486" cy="4821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03520" y="5846617"/>
            <a:ext cx="789710" cy="3610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19" y="1079920"/>
            <a:ext cx="7887530" cy="53774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수정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04113" y="2502132"/>
            <a:ext cx="2836024" cy="248550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8012" y="5877099"/>
            <a:ext cx="923048" cy="421997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354172"/>
            <a:ext cx="4181475" cy="4733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12179" y="4788131"/>
            <a:ext cx="2836024" cy="52370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28" y="1915045"/>
            <a:ext cx="3209925" cy="3543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12178" y="4131425"/>
            <a:ext cx="2836024" cy="52370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36" y="1580834"/>
            <a:ext cx="8494713" cy="50513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외환상품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11684" y="2527000"/>
            <a:ext cx="1643315" cy="37939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04722" y="2507385"/>
            <a:ext cx="3261077" cy="39901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4" y="1690688"/>
            <a:ext cx="10515600" cy="410432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37" y="94871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4923" y="1753985"/>
            <a:ext cx="739833" cy="39901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45937" y="4819045"/>
            <a:ext cx="1661692" cy="64241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0934" y="1690688"/>
            <a:ext cx="869553" cy="55773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49" y="1232709"/>
            <a:ext cx="6219107" cy="51847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2899" y="6041016"/>
            <a:ext cx="403706" cy="329683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42" y="1142655"/>
            <a:ext cx="6659126" cy="5446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결과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2899" y="6057642"/>
            <a:ext cx="786090" cy="34315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31424" y="5153891"/>
            <a:ext cx="931025" cy="310343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6" y="1474726"/>
            <a:ext cx="8443567" cy="4768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 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17" y="2355706"/>
            <a:ext cx="1117551" cy="29605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73546" y="5776564"/>
            <a:ext cx="809543" cy="37485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532"/>
          <a:stretch/>
        </p:blipFill>
        <p:spPr>
          <a:xfrm>
            <a:off x="680858" y="1612669"/>
            <a:ext cx="10963275" cy="43392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27441" y="4413963"/>
            <a:ext cx="926359" cy="47961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4168" y="5249317"/>
            <a:ext cx="10743774" cy="60284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0858" y="1601671"/>
            <a:ext cx="541113" cy="509761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7" y="1496811"/>
            <a:ext cx="10267950" cy="4629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현물 상품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7895" y="2096930"/>
            <a:ext cx="3715790" cy="55773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6270"/>
          <a:stretch/>
        </p:blipFill>
        <p:spPr>
          <a:xfrm>
            <a:off x="838200" y="1201364"/>
            <a:ext cx="10296525" cy="50747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저축성 상품 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21998" y="2521819"/>
            <a:ext cx="843231" cy="25463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63138" y="1715627"/>
            <a:ext cx="1921625" cy="45399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1315172"/>
            <a:ext cx="8565226" cy="51779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저축성 상품 상세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94713" y="4353531"/>
            <a:ext cx="822960" cy="758795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57023" y="3707476"/>
            <a:ext cx="1434818" cy="39901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74100" y="304800"/>
            <a:ext cx="14732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Inter" panose="020B0502030000000004" pitchFamily="34" charset="0"/>
                <a:hlinkClick r:id="rId3" action="ppaction://hlinksldjump"/>
              </a:rPr>
              <a:t>홈으로</a:t>
            </a:r>
            <a:endParaRPr lang="ko-KR" altLang="en-US" sz="2500" b="1" dirty="0">
              <a:solidFill>
                <a:schemeClr val="tx1"/>
              </a:solidFill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와이드스크린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HY중고딕</vt:lpstr>
      <vt:lpstr>맑은 고딕</vt:lpstr>
      <vt:lpstr>Arial</vt:lpstr>
      <vt:lpstr>Inter</vt:lpstr>
      <vt:lpstr>Office 테마</vt:lpstr>
      <vt:lpstr>PowerPoint 프레젠테이션</vt:lpstr>
      <vt:lpstr>메인페이지</vt:lpstr>
      <vt:lpstr>설문 페이지</vt:lpstr>
      <vt:lpstr>설문 결과 페이지</vt:lpstr>
      <vt:lpstr>커뮤니티 페이지</vt:lpstr>
      <vt:lpstr>게시글 페이지</vt:lpstr>
      <vt:lpstr>현물 상품 페이지</vt:lpstr>
      <vt:lpstr>저축성 상품 페이지</vt:lpstr>
      <vt:lpstr>저축성 상품 상세 페이지</vt:lpstr>
      <vt:lpstr>은행 찾기 페이지</vt:lpstr>
      <vt:lpstr>경제 뉴스 페이지</vt:lpstr>
      <vt:lpstr>경제 뉴스 페이지</vt:lpstr>
      <vt:lpstr>프로필</vt:lpstr>
      <vt:lpstr>금융 정보 조회</vt:lpstr>
      <vt:lpstr>정보 수정</vt:lpstr>
      <vt:lpstr>회원가입 </vt:lpstr>
      <vt:lpstr>로그인</vt:lpstr>
      <vt:lpstr>외환상품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13</cp:revision>
  <dcterms:created xsi:type="dcterms:W3CDTF">2023-11-23T23:45:13Z</dcterms:created>
  <dcterms:modified xsi:type="dcterms:W3CDTF">2023-11-24T01:54:50Z</dcterms:modified>
</cp:coreProperties>
</file>