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F62EB-FB8D-B49C-1A04-CCE133967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343D01-FE9B-8F6B-9A72-7D0651A3D7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6314D6-2ECE-08E2-9BEF-37C35045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EB20-B1E2-40FB-9072-44905490410F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87E80-01BA-BC58-6B2C-726AAC45D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D72EF0-877E-B1FD-1219-804C974D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E15F-CBA6-440E-8B6D-5D59978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070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76C1E6-F5AF-EB4D-B9B3-5680736D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38FE25-4905-9AEC-50DB-169B40EC5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8DB895-5225-14A4-5516-7DDDE0053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EB20-B1E2-40FB-9072-44905490410F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C6917B-04A2-9463-07B7-1E00EE6DF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CAA9A6-EB0A-53C0-BA16-B96E6AB5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E15F-CBA6-440E-8B6D-5D59978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7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D7EA94-62E9-ED2A-3388-7B0263AB5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88DE5-E8DC-7D08-A29C-CB778756E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FEB539-7F3E-73DB-D942-A37F55C04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EB20-B1E2-40FB-9072-44905490410F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9CEF7-EBCA-AB48-4DE9-920AEBC0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A4E88C-49D5-5E79-A8C9-1994D84B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E15F-CBA6-440E-8B6D-5D59978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323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B84763-BB82-6AEE-398E-85A2D6E04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F21D8D-82C8-2B9D-FF41-95C817B07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5F4FAC-8057-2DA8-9F4C-E5D0DB0F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EB20-B1E2-40FB-9072-44905490410F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0DF775-BE88-1FD1-6E54-F22679C5C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1C0A5A-1F5B-7C85-6991-0CB7A22A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E15F-CBA6-440E-8B6D-5D59978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39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DC02E-1B26-E1DE-6FFB-DED8F0713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CAE272-6659-13AD-9A37-FE08575A1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8249FF-C6A7-D387-12AC-B17035D52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EB20-B1E2-40FB-9072-44905490410F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82BEA3-8834-102D-DE8F-9C0EAA17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0E8BA-A564-D015-1F37-FC5337ED3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E15F-CBA6-440E-8B6D-5D59978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26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A5F9A-F60E-D6DA-9587-041163B9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95AFA6-8A82-4EEE-A3BC-B2CDD9D40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3C06D3-D115-DDAB-1B90-0747C3255F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0ECFF1-45C1-77FC-5037-FE229D56E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EB20-B1E2-40FB-9072-44905490410F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F08017-DD09-9E98-8A26-E4B326F8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D57488F-0C46-491D-7D56-B38A2FC8F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E15F-CBA6-440E-8B6D-5D59978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339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9EDDB0-7CFF-5950-9D6F-F439DC00E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4D9022-7C9B-0B51-AE71-A8D797CE4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2E9DFA-459D-838A-63F1-545FB13DF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5553D7-A436-5773-4181-A6AE0709E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09FB568-0A57-20A5-7584-029CAA12D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F721D4-6ED4-AC09-C085-2DD9A6AB9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EB20-B1E2-40FB-9072-44905490410F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623C75-ADE8-D2B0-6840-5EB95BBCC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7FC800-B0FD-8CE5-5AF6-5DF171FE9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E15F-CBA6-440E-8B6D-5D59978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2716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ABFC1-B515-67A5-2546-15E84E1D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FFA98-8971-D3D4-CC46-6B9B3C66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EB20-B1E2-40FB-9072-44905490410F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ADE471-E5BE-5D4A-3E48-30E069EB4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B0F077-C4A8-D848-CFE5-89D647A9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E15F-CBA6-440E-8B6D-5D59978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988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4365F0A-5984-F62F-1F63-7DA5888AA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EB20-B1E2-40FB-9072-44905490410F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946F35-92F9-0C2A-2E10-69A09FFDF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28F35B-4CF3-BC56-3BCC-8E8F012A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E15F-CBA6-440E-8B6D-5D59978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48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5EE53-88E0-E020-6AA9-283B54691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C12B47-3CE9-30A2-FC1E-3F7CACFB6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4C41254-E788-4959-249A-1394DBD6FB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4A3519-147A-8684-9712-540CA00B3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EB20-B1E2-40FB-9072-44905490410F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75E767-2CD3-281C-4BF8-C962D23E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41EA3-6B96-2223-B917-22076273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E15F-CBA6-440E-8B6D-5D59978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355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E5DD7-431D-38BF-19AC-8A6541BE4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B6F2A-F199-1E61-073F-05D2EACEE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D84143-5AAF-3141-9682-5B179F1C1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2BFFA7-3791-987D-EE07-42A46A27A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DEB20-B1E2-40FB-9072-44905490410F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5490B1-29ED-3304-05A5-A9B49B2D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4145FC-0280-8927-CFA8-3768FF01C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5E15F-CBA6-440E-8B6D-5D59978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13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423684-11D1-0973-3868-EE53F152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69606-A343-8C54-E11E-99303726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66A7D-5D51-2DFC-5D17-C9AC76EAA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4DEB20-B1E2-40FB-9072-44905490410F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8EA084-E4C0-43AC-DAF1-65525AD40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AAC23D-5E4F-9FC9-9E46-B5C568A9C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85E15F-CBA6-440E-8B6D-5D599786CA3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336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76AC17-6215-B5F3-2150-2B83785EB47F}"/>
              </a:ext>
            </a:extLst>
          </p:cNvPr>
          <p:cNvSpPr txBox="1"/>
          <p:nvPr/>
        </p:nvSpPr>
        <p:spPr>
          <a:xfrm>
            <a:off x="2112894" y="4069428"/>
            <a:ext cx="85106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VCLAB </a:t>
            </a:r>
            <a:r>
              <a:rPr lang="ko-KR" altLang="en-US" dirty="0"/>
              <a:t>학생들에겐 안 물어보고 공유해줘도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작성자 </a:t>
            </a:r>
            <a:r>
              <a:rPr lang="en-US" altLang="ko-KR" dirty="0"/>
              <a:t>: JMCHO</a:t>
            </a:r>
          </a:p>
          <a:p>
            <a:endParaRPr lang="en-US" altLang="ko-KR" dirty="0"/>
          </a:p>
          <a:p>
            <a:r>
              <a:rPr lang="ko-KR" altLang="en-US" dirty="0"/>
              <a:t>수정 사항이나 추가 기능이 필요하면 </a:t>
            </a:r>
            <a:r>
              <a:rPr lang="en-US" altLang="ko-KR" dirty="0"/>
              <a:t>Slack DM</a:t>
            </a:r>
            <a:r>
              <a:rPr lang="ko-KR" altLang="en-US" dirty="0"/>
              <a:t>으로 문의 </a:t>
            </a:r>
            <a:r>
              <a:rPr lang="en-US" altLang="ko-KR" dirty="0"/>
              <a:t>(</a:t>
            </a:r>
            <a:r>
              <a:rPr lang="ko-KR" altLang="en-US" dirty="0"/>
              <a:t>업데이트 여부는 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E15930-51F5-71D3-7AED-08ED69BBD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7098" y="1200190"/>
            <a:ext cx="6177804" cy="166555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8094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64885-6461-F47E-E9A0-F72EDE73D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E60279-CBB0-9963-01CA-CD417DD3BC62}"/>
              </a:ext>
            </a:extLst>
          </p:cNvPr>
          <p:cNvSpPr txBox="1"/>
          <p:nvPr/>
        </p:nvSpPr>
        <p:spPr>
          <a:xfrm>
            <a:off x="124690" y="124691"/>
            <a:ext cx="11974859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zip </a:t>
            </a:r>
            <a:r>
              <a:rPr lang="ko-KR" altLang="en-US" dirty="0"/>
              <a:t>파일을 다운로드 폴더에 </a:t>
            </a:r>
            <a:r>
              <a:rPr lang="ko-KR" altLang="en-US" dirty="0" err="1"/>
              <a:t>풀어야함</a:t>
            </a:r>
            <a:r>
              <a:rPr lang="ko-KR" altLang="en-US" dirty="0"/>
              <a:t> </a:t>
            </a:r>
            <a:r>
              <a:rPr lang="en-US" altLang="ko-KR" dirty="0"/>
              <a:t>Download &gt; </a:t>
            </a:r>
            <a:r>
              <a:rPr lang="en-US" altLang="ko-KR" dirty="0" err="1"/>
              <a:t>my_status_overlay_release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폰트 폴더에 </a:t>
            </a:r>
            <a:r>
              <a:rPr lang="ko-KR" altLang="en-US" dirty="0" err="1"/>
              <a:t>있는거</a:t>
            </a:r>
            <a:r>
              <a:rPr lang="ko-KR" altLang="en-US" dirty="0"/>
              <a:t> 둘 다 설치하기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1. Auto Refresh Plus </a:t>
            </a:r>
            <a:r>
              <a:rPr lang="ko-KR" altLang="en-US" dirty="0"/>
              <a:t>크롬 확장 프로그램 설치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Auto Refresh Plus : </a:t>
            </a:r>
            <a:r>
              <a:rPr lang="ko-KR" altLang="en-US" dirty="0"/>
              <a:t>특정 시간마다 </a:t>
            </a:r>
            <a:r>
              <a:rPr lang="en-US" altLang="ko-KR" dirty="0" err="1"/>
              <a:t>krp</a:t>
            </a:r>
            <a:r>
              <a:rPr lang="en-US" altLang="ko-KR" dirty="0"/>
              <a:t> </a:t>
            </a:r>
            <a:r>
              <a:rPr lang="ko-KR" altLang="en-US" dirty="0"/>
              <a:t>홈페이지를 </a:t>
            </a:r>
            <a:r>
              <a:rPr lang="ko-KR" altLang="en-US" dirty="0" err="1"/>
              <a:t>새로고침</a:t>
            </a:r>
            <a:r>
              <a:rPr lang="ko-KR" altLang="en-US" dirty="0"/>
              <a:t> </a:t>
            </a:r>
            <a:r>
              <a:rPr lang="ko-KR" altLang="en-US" dirty="0" err="1"/>
              <a:t>해줌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설정 백업 </a:t>
            </a:r>
            <a:r>
              <a:rPr lang="en-US" altLang="ko-KR" dirty="0"/>
              <a:t>&gt; </a:t>
            </a:r>
            <a:r>
              <a:rPr lang="ko-KR" altLang="en-US" dirty="0"/>
              <a:t>가져오기 </a:t>
            </a:r>
            <a:r>
              <a:rPr lang="en-US" altLang="ko-KR" dirty="0"/>
              <a:t>&gt; </a:t>
            </a:r>
            <a:r>
              <a:rPr lang="en-US" altLang="ko-KR" dirty="0" err="1"/>
              <a:t>storage_data.arp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시간 간격 대강 확인 한 후에 시작 버튼 누르기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4424EB-250A-B364-25FD-638288652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335" y="265247"/>
            <a:ext cx="3542044" cy="425358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2A9778A9-548D-9A7B-5690-866F60AE2DD9}"/>
              </a:ext>
            </a:extLst>
          </p:cNvPr>
          <p:cNvSpPr/>
          <p:nvPr/>
        </p:nvSpPr>
        <p:spPr>
          <a:xfrm>
            <a:off x="10819236" y="558412"/>
            <a:ext cx="732915" cy="3699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9A20AA-4C7A-B293-1FE3-6DC78280E174}"/>
              </a:ext>
            </a:extLst>
          </p:cNvPr>
          <p:cNvSpPr txBox="1"/>
          <p:nvPr/>
        </p:nvSpPr>
        <p:spPr>
          <a:xfrm>
            <a:off x="124690" y="124691"/>
            <a:ext cx="11974859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2. Auto Save Page Content </a:t>
            </a:r>
            <a:r>
              <a:rPr lang="ko-KR" altLang="en-US" dirty="0"/>
              <a:t>크롬 확장 프로그램 설치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페이지가 </a:t>
            </a:r>
            <a:r>
              <a:rPr lang="ko-KR" altLang="en-US" dirty="0" err="1"/>
              <a:t>새로고침될</a:t>
            </a:r>
            <a:r>
              <a:rPr lang="ko-KR" altLang="en-US" dirty="0"/>
              <a:t> 때마다 페이지의 내용을 </a:t>
            </a:r>
            <a:r>
              <a:rPr lang="en-US" altLang="ko-KR" dirty="0" err="1"/>
              <a:t>json</a:t>
            </a:r>
            <a:r>
              <a:rPr lang="ko-KR" altLang="en-US" dirty="0"/>
              <a:t>의 형태로 다운로드 받음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크롬 </a:t>
            </a:r>
            <a:r>
              <a:rPr lang="en-US" altLang="ko-KR" dirty="0"/>
              <a:t>&gt; </a:t>
            </a:r>
            <a:r>
              <a:rPr lang="ko-KR" altLang="en-US" dirty="0"/>
              <a:t>확장 프로그램 </a:t>
            </a:r>
            <a:r>
              <a:rPr lang="en-US" altLang="ko-KR" dirty="0"/>
              <a:t>&gt; </a:t>
            </a:r>
            <a:r>
              <a:rPr lang="ko-KR" altLang="en-US" dirty="0"/>
              <a:t>확장 프로그램 관리 </a:t>
            </a:r>
            <a:r>
              <a:rPr lang="en-US" altLang="ko-KR" dirty="0"/>
              <a:t>&gt; </a:t>
            </a:r>
            <a:r>
              <a:rPr lang="ko-KR" altLang="en-US" dirty="0"/>
              <a:t>개발자 모드 </a:t>
            </a:r>
            <a:r>
              <a:rPr lang="en-US" altLang="ko-KR" dirty="0"/>
              <a:t>ON &gt; </a:t>
            </a:r>
            <a:r>
              <a:rPr lang="ko-KR" altLang="en-US" dirty="0" err="1"/>
              <a:t>압축해제된</a:t>
            </a:r>
            <a:r>
              <a:rPr lang="ko-KR" altLang="en-US" dirty="0"/>
              <a:t> 확장 프로그램을 </a:t>
            </a:r>
            <a:r>
              <a:rPr lang="ko-KR" altLang="en-US" dirty="0" err="1"/>
              <a:t>로드합니다</a:t>
            </a:r>
            <a:r>
              <a:rPr lang="en-US" altLang="ko-KR" dirty="0"/>
              <a:t>. &gt; </a:t>
            </a:r>
            <a:r>
              <a:rPr lang="en-US" altLang="ko-KR" dirty="0" err="1"/>
              <a:t>auto_save_extension</a:t>
            </a:r>
            <a:r>
              <a:rPr lang="en-US" altLang="ko-KR" dirty="0"/>
              <a:t> </a:t>
            </a:r>
            <a:r>
              <a:rPr lang="ko-KR" altLang="en-US" dirty="0"/>
              <a:t>폴더 선택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51462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FCBE1-CAD1-CB00-8624-625E19A73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7777AB-72FE-9FA7-2CE6-6E1E09910ECA}"/>
              </a:ext>
            </a:extLst>
          </p:cNvPr>
          <p:cNvSpPr txBox="1"/>
          <p:nvPr/>
        </p:nvSpPr>
        <p:spPr>
          <a:xfrm>
            <a:off x="124690" y="124691"/>
            <a:ext cx="11974859" cy="6271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3. status_overlay.exe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다운로드 폴더에 있는 </a:t>
            </a:r>
            <a:r>
              <a:rPr lang="en-US" altLang="ko-KR" dirty="0" err="1"/>
              <a:t>page_content</a:t>
            </a:r>
            <a:r>
              <a:rPr lang="en-US" altLang="ko-KR" dirty="0"/>
              <a:t>_*.</a:t>
            </a:r>
            <a:r>
              <a:rPr lang="en-US" altLang="ko-KR" dirty="0" err="1"/>
              <a:t>json</a:t>
            </a:r>
            <a:r>
              <a:rPr lang="ko-KR" altLang="en-US" dirty="0"/>
              <a:t>을 읽고 화면에 </a:t>
            </a:r>
            <a:r>
              <a:rPr lang="ko-KR" altLang="en-US" dirty="0" err="1"/>
              <a:t>띄워줌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한번 </a:t>
            </a:r>
            <a:r>
              <a:rPr lang="ko-KR" altLang="en-US" dirty="0" err="1"/>
              <a:t>읽고나면</a:t>
            </a:r>
            <a:r>
              <a:rPr lang="ko-KR" altLang="en-US" dirty="0"/>
              <a:t> 알아서 </a:t>
            </a:r>
            <a:r>
              <a:rPr lang="en-US" altLang="ko-KR" dirty="0" err="1"/>
              <a:t>json</a:t>
            </a:r>
            <a:r>
              <a:rPr lang="ko-KR" altLang="en-US" dirty="0"/>
              <a:t>을 지움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json</a:t>
            </a:r>
            <a:r>
              <a:rPr lang="ko-KR" altLang="en-US" dirty="0"/>
              <a:t> 파일 읽는 </a:t>
            </a:r>
            <a:r>
              <a:rPr lang="en-US" altLang="ko-KR" dirty="0"/>
              <a:t>path</a:t>
            </a:r>
            <a:r>
              <a:rPr lang="ko-KR" altLang="en-US" dirty="0"/>
              <a:t>를 </a:t>
            </a:r>
            <a:r>
              <a:rPr lang="en-US" altLang="ko-KR" dirty="0"/>
              <a:t>“../</a:t>
            </a:r>
            <a:r>
              <a:rPr lang="en-US" altLang="ko-KR" dirty="0" err="1"/>
              <a:t>page_content</a:t>
            </a:r>
            <a:r>
              <a:rPr lang="en-US" altLang="ko-KR" dirty="0"/>
              <a:t>_*.</a:t>
            </a:r>
            <a:r>
              <a:rPr lang="en-US" altLang="ko-KR" dirty="0" err="1"/>
              <a:t>json</a:t>
            </a:r>
            <a:r>
              <a:rPr lang="en-US" altLang="ko-KR" dirty="0"/>
              <a:t>”</a:t>
            </a:r>
            <a:r>
              <a:rPr lang="ko-KR" altLang="en-US" dirty="0"/>
              <a:t>으로 </a:t>
            </a:r>
            <a:r>
              <a:rPr lang="ko-KR" altLang="en-US" dirty="0" err="1"/>
              <a:t>해둬서</a:t>
            </a:r>
            <a:r>
              <a:rPr lang="ko-KR" altLang="en-US" dirty="0"/>
              <a:t> 위치 옮기면 실행 안됨</a:t>
            </a:r>
            <a:r>
              <a:rPr lang="en-US" altLang="ko-KR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퇴근시각은 오늘 퇴근을 찍었을 때 실제 퇴근 시각이나</a:t>
            </a:r>
            <a:r>
              <a:rPr lang="en-US" altLang="ko-KR" dirty="0"/>
              <a:t>, 40</a:t>
            </a:r>
            <a:r>
              <a:rPr lang="ko-KR" altLang="en-US" dirty="0"/>
              <a:t>시간을 다 채울 수 있는 예정 퇴근 시각을 표시함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그 외에는 빈칸으로 나옴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기능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프로그램 선택 </a:t>
            </a:r>
            <a:r>
              <a:rPr lang="en-US" altLang="ko-KR" dirty="0"/>
              <a:t>: </a:t>
            </a:r>
            <a:r>
              <a:rPr lang="ko-KR" altLang="en-US" dirty="0"/>
              <a:t>붉은 글씨만 됨</a:t>
            </a:r>
            <a:r>
              <a:rPr lang="en-US" altLang="ko-KR" dirty="0"/>
              <a:t>. </a:t>
            </a:r>
            <a:r>
              <a:rPr lang="ko-KR" altLang="en-US" dirty="0"/>
              <a:t>흰 글씨는 안 눌림</a:t>
            </a:r>
            <a:endParaRPr lang="en-US" altLang="ko-KR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마우스 드래그로 위치 변경 가능</a:t>
            </a:r>
            <a:endParaRPr lang="en-US" altLang="ko-KR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크기 조절 </a:t>
            </a:r>
            <a:r>
              <a:rPr lang="en-US" altLang="ko-KR" dirty="0"/>
              <a:t>: +,-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투명도 조절 </a:t>
            </a:r>
            <a:r>
              <a:rPr lang="en-US" altLang="ko-KR" dirty="0"/>
              <a:t>: </a:t>
            </a:r>
            <a:r>
              <a:rPr lang="ko-KR" altLang="en-US" dirty="0"/>
              <a:t>↑</a:t>
            </a:r>
            <a:r>
              <a:rPr lang="en-US" altLang="ko-KR" dirty="0"/>
              <a:t>,</a:t>
            </a:r>
            <a:r>
              <a:rPr lang="ko-KR" altLang="en-US" dirty="0"/>
              <a:t>↓</a:t>
            </a:r>
            <a:endParaRPr lang="en-US" altLang="ko-KR" dirty="0"/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트레이 기능</a:t>
            </a:r>
            <a:endParaRPr lang="en-US" altLang="ko-KR" dirty="0"/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상세정보 숨기기 </a:t>
            </a:r>
            <a:r>
              <a:rPr lang="en-US" altLang="ko-KR" dirty="0"/>
              <a:t>(</a:t>
            </a:r>
            <a:r>
              <a:rPr lang="ko-KR" altLang="en-US" dirty="0"/>
              <a:t>흰색 글씨</a:t>
            </a:r>
            <a:r>
              <a:rPr lang="en-US" altLang="ko-KR" dirty="0"/>
              <a:t>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잠금 </a:t>
            </a:r>
            <a:r>
              <a:rPr lang="en-US" altLang="ko-KR" dirty="0"/>
              <a:t>/ </a:t>
            </a:r>
            <a:r>
              <a:rPr lang="ko-KR" altLang="en-US" dirty="0" err="1"/>
              <a:t>잠금해제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붉은 글씨 눌러도 선택 안됨</a:t>
            </a:r>
            <a:r>
              <a:rPr lang="en-US" altLang="ko-KR" dirty="0"/>
              <a:t>)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종료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7E31608-BCB4-F94D-9DF9-F91599DD7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190" y="5007709"/>
            <a:ext cx="2452328" cy="1290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026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246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Jaemin Cho</dc:creator>
  <cp:lastModifiedBy>Jaemin Cho</cp:lastModifiedBy>
  <cp:revision>7</cp:revision>
  <dcterms:created xsi:type="dcterms:W3CDTF">2025-03-31T06:02:20Z</dcterms:created>
  <dcterms:modified xsi:type="dcterms:W3CDTF">2025-03-31T06:45:20Z</dcterms:modified>
</cp:coreProperties>
</file>