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9"/>
    <p:restoredTop sz="94569"/>
  </p:normalViewPr>
  <p:slideViewPr>
    <p:cSldViewPr snapToGrid="0">
      <p:cViewPr>
        <p:scale>
          <a:sx n="130" d="100"/>
          <a:sy n="130" d="100"/>
        </p:scale>
        <p:origin x="-1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4D30B-74BB-9FB4-81AA-5E19220D5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D4312-8E1C-63D2-06D2-8C5852A54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88D9C-0BEC-3172-6845-458FA6A49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489F-AA71-FE44-975C-938F0B40948E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5A4E9-66E4-AE0B-ED09-E1FD3381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A2EAA-10BA-995D-36B2-C76A1C8E6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C7D3-FF33-C346-9FA2-2A278D76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6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AFD90-61BB-39E9-EEBC-0C1CD44AE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48B43-9339-C450-16CE-8163A1991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D317D-AF21-9EC3-EF0B-810D372D5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489F-AA71-FE44-975C-938F0B40948E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745DB-DD30-0231-09B8-DD1097CF9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9DB8C-A088-A51F-3955-80CC7043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C7D3-FF33-C346-9FA2-2A278D76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0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9E9654-637B-2F64-6014-E729E32A0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65EB4-2493-4724-02FA-3F1680649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233CE-EDAD-77EB-7B94-3BAD5ED05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489F-AA71-FE44-975C-938F0B40948E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4FB3E-9325-BC40-C78C-6793FB604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E5AA5-94EE-8168-1BA8-C7D9E6B98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C7D3-FF33-C346-9FA2-2A278D76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6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06FF-AF34-DFC0-5FB6-09867B19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F0E34-1D9C-933B-FB1B-3D47F0DEA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78D85-9845-A703-BB43-A0820B91B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489F-AA71-FE44-975C-938F0B40948E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B0CF3-1E7C-1CBD-337E-605172F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6E3-E944-1D69-FD22-374256C4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C7D3-FF33-C346-9FA2-2A278D76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23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9DBF9-B437-C2BB-44E7-09445C6DE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E7F81-CB2C-D5A9-C2D5-1B199D053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76E19-4AC5-917B-EE4C-B815F77BE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489F-AA71-FE44-975C-938F0B40948E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CC034-BBDD-815A-A108-7D2D97F94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C0254-D1F9-31D0-B9C9-10080CD2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C7D3-FF33-C346-9FA2-2A278D76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3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3BB1-969B-2FF5-BF3C-FDBA8A938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E2AA5-4A1F-AF89-DE09-D7F4C223D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E56B8-87C3-A909-0DB9-3806B76B3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9D5C3-4DC5-301D-ED0E-DF71FB4EF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489F-AA71-FE44-975C-938F0B40948E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9B34F-AE20-9461-3F5E-83634119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1A8C3-98FE-2BE9-CB38-5932AA64E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C7D3-FF33-C346-9FA2-2A278D76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9E272-59B6-097E-6901-A31AEFA3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A43E4-499B-E459-3BAB-841359BBC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DA582-C5DA-4596-AB7F-1047C9B6D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36BCDD-042B-69D2-C3B2-73A5FFB44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191DC7-849B-F544-35C5-9AA2AE43F7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8EAD80-75DD-8D2C-46A5-C6D152DCA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489F-AA71-FE44-975C-938F0B40948E}" type="datetimeFigureOut">
              <a:rPr lang="en-US" smtClean="0"/>
              <a:t>11/8/22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DC15C7-BFD0-EB12-767F-403E2F58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464F0C-FBE0-B9FA-9220-DD547EE1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C7D3-FF33-C346-9FA2-2A278D76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55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5B3B-C75C-1F15-C49F-55240BF71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D644DA-9504-5BE9-BA3B-0AEE59810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489F-AA71-FE44-975C-938F0B40948E}" type="datetimeFigureOut">
              <a:rPr lang="en-US" smtClean="0"/>
              <a:t>11/8/22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9A72E2-1DEE-F9D0-FF96-20ED37E2B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99515-D6D5-836C-9626-C59B666BA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C7D3-FF33-C346-9FA2-2A278D76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49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AD88E5-5CD3-AD09-B829-743249D4E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489F-AA71-FE44-975C-938F0B40948E}" type="datetimeFigureOut">
              <a:rPr lang="en-US" smtClean="0"/>
              <a:t>11/8/22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596E56-19AC-76CF-D8EE-0FA7FEFFD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D8033-5069-253C-9693-A23E5C40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C7D3-FF33-C346-9FA2-2A278D76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7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4BFE6-C0AC-B4C8-67DC-B64942956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B5D2C-F1BD-8005-2FCC-ADF116B83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A6FD3-111D-08BE-2C0D-1B278D9ED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2494F-04D5-2AFC-DEB9-CD2A64991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489F-AA71-FE44-975C-938F0B40948E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65595-53E0-B41F-0E5F-D6961ADEC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08959-5ADE-D120-0BBE-91995661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C7D3-FF33-C346-9FA2-2A278D76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6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554F9-603B-F2B5-26C4-177D63C47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29DDD5-D5EB-77AF-F33E-1FE6EEEB5D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C6E927-AD7D-CF5C-5E35-1B9D4609F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C715A-13E9-56F0-FCFF-7C9150AAE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489F-AA71-FE44-975C-938F0B40948E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220D2-68C0-55DF-1606-8DCFD6A90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39DE9-F72D-7529-0971-4A065687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C7D3-FF33-C346-9FA2-2A278D76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1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D8EAEA-9A1C-3D84-CC12-F3C6F1784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B2157-A28D-4D4F-7689-7953D9D0C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A7634-DBEE-7DB7-1025-68C9A5287E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4489F-AA71-FE44-975C-938F0B40948E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50B91-5AF5-5FF6-90ED-11B9BD7C38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AF6C8-29BD-197E-BF4C-D69D49A6B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8C7D3-FF33-C346-9FA2-2A278D76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5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C6B4685-F39D-98F3-5ABC-72B5C0FF5FFC}"/>
                  </a:ext>
                </a:extLst>
              </p:cNvPr>
              <p:cNvSpPr/>
              <p:nvPr/>
            </p:nvSpPr>
            <p:spPr>
              <a:xfrm>
                <a:off x="2684206" y="0"/>
                <a:ext cx="2320413" cy="609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over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-dimension</a:t>
                </a: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C6B4685-F39D-98F3-5ABC-72B5C0FF5F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206" y="0"/>
                <a:ext cx="2320413" cy="609600"/>
              </a:xfrm>
              <a:prstGeom prst="rect">
                <a:avLst/>
              </a:prstGeom>
              <a:blipFill>
                <a:blip r:embed="rId2"/>
                <a:stretch>
                  <a:fillRect l="-541" t="-8000" r="-2703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871A91E-043B-F139-D891-6346C5603395}"/>
                  </a:ext>
                </a:extLst>
              </p:cNvPr>
              <p:cNvSpPr/>
              <p:nvPr/>
            </p:nvSpPr>
            <p:spPr>
              <a:xfrm>
                <a:off x="3475701" y="816079"/>
                <a:ext cx="742337" cy="4277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871A91E-043B-F139-D891-6346C56033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701" y="816079"/>
                <a:ext cx="742337" cy="427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230EE2-3921-C91C-49F6-5EF9D4F7066A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3844413" y="609600"/>
            <a:ext cx="2457" cy="206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EDE5F9E-E78A-EDA5-A8FB-5C8F6CAF361E}"/>
                  </a:ext>
                </a:extLst>
              </p:cNvPr>
              <p:cNvSpPr/>
              <p:nvPr/>
            </p:nvSpPr>
            <p:spPr>
              <a:xfrm>
                <a:off x="2684206" y="1428139"/>
                <a:ext cx="2320413" cy="8529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Use central-difference to obtain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𝑑𝐶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𝑑𝑧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EDE5F9E-E78A-EDA5-A8FB-5C8F6CAF36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206" y="1428139"/>
                <a:ext cx="2320413" cy="852944"/>
              </a:xfrm>
              <a:prstGeom prst="rect">
                <a:avLst/>
              </a:prstGeom>
              <a:blipFill>
                <a:blip r:embed="rId4"/>
                <a:stretch>
                  <a:fillRect t="-4348" r="-2162"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0B8CA2-4250-02BF-0A84-012F31D48BC4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3844413" y="1243781"/>
            <a:ext cx="2457" cy="184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8D7FB8D-E6E7-6F5D-DA55-EC0521853179}"/>
                  </a:ext>
                </a:extLst>
              </p:cNvPr>
              <p:cNvSpPr/>
              <p:nvPr/>
            </p:nvSpPr>
            <p:spPr>
              <a:xfrm>
                <a:off x="2684205" y="2465441"/>
                <a:ext cx="2320413" cy="6685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Advance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𝑑𝐶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𝑑𝑧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8D7FB8D-E6E7-6F5D-DA55-EC05218531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205" y="2465441"/>
                <a:ext cx="2320413" cy="668586"/>
              </a:xfrm>
              <a:prstGeom prst="rect">
                <a:avLst/>
              </a:prstGeom>
              <a:blipFill>
                <a:blip r:embed="rId5"/>
                <a:stretch>
                  <a:fillRect t="-1818" r="-1622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9DD1B8-FBA4-1E71-23F5-86F475F18B0A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3844412" y="2281083"/>
            <a:ext cx="1" cy="184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12E8453-3ECD-204D-C6FB-8A4811250B4C}"/>
                  </a:ext>
                </a:extLst>
              </p:cNvPr>
              <p:cNvSpPr/>
              <p:nvPr/>
            </p:nvSpPr>
            <p:spPr>
              <a:xfrm>
                <a:off x="2684205" y="3318385"/>
                <a:ext cx="2320413" cy="6685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Advance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using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𝑑𝑧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12E8453-3ECD-204D-C6FB-8A4811250B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205" y="3318385"/>
                <a:ext cx="2320413" cy="668586"/>
              </a:xfrm>
              <a:prstGeom prst="rect">
                <a:avLst/>
              </a:prstGeom>
              <a:blipFill>
                <a:blip r:embed="rId6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75FD2D-1DF7-612F-3B28-43BBF99E0C98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3844412" y="3134027"/>
            <a:ext cx="0" cy="184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C8F2224-1AF3-5433-AD3C-43404C3DF955}"/>
                  </a:ext>
                </a:extLst>
              </p:cNvPr>
              <p:cNvSpPr/>
              <p:nvPr/>
            </p:nvSpPr>
            <p:spPr>
              <a:xfrm>
                <a:off x="2684205" y="4136924"/>
                <a:ext cx="2320413" cy="6685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Advance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using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𝑑𝑧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Δt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C8F2224-1AF3-5433-AD3C-43404C3DF9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205" y="4136924"/>
                <a:ext cx="2320413" cy="668586"/>
              </a:xfrm>
              <a:prstGeom prst="rect">
                <a:avLst/>
              </a:prstGeom>
              <a:blipFill>
                <a:blip r:embed="rId7"/>
                <a:stretch>
                  <a:fillRect t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A72BC55-6CCC-2236-F369-06C36F6940D8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3844412" y="3986971"/>
            <a:ext cx="0" cy="149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Diamond 27">
                <a:extLst>
                  <a:ext uri="{FF2B5EF4-FFF2-40B4-BE49-F238E27FC236}">
                    <a16:creationId xmlns:a16="http://schemas.microsoft.com/office/drawing/2014/main" id="{CCCF8274-F6A5-A751-3D58-7EEBDE185889}"/>
                  </a:ext>
                </a:extLst>
              </p:cNvPr>
              <p:cNvSpPr/>
              <p:nvPr/>
            </p:nvSpPr>
            <p:spPr>
              <a:xfrm>
                <a:off x="2910346" y="4994786"/>
                <a:ext cx="1868129" cy="619433"/>
              </a:xfrm>
              <a:prstGeom prst="diamond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@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Diamond 27">
                <a:extLst>
                  <a:ext uri="{FF2B5EF4-FFF2-40B4-BE49-F238E27FC236}">
                    <a16:creationId xmlns:a16="http://schemas.microsoft.com/office/drawing/2014/main" id="{CCCF8274-F6A5-A751-3D58-7EEBDE1858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346" y="4994786"/>
                <a:ext cx="1868129" cy="619433"/>
              </a:xfrm>
              <a:prstGeom prst="diamond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AACDD19A-6A83-9E95-35BC-EC024852573D}"/>
              </a:ext>
            </a:extLst>
          </p:cNvPr>
          <p:cNvCxnSpPr>
            <a:stCxn id="28" idx="1"/>
            <a:endCxn id="7" idx="1"/>
          </p:cNvCxnSpPr>
          <p:nvPr/>
        </p:nvCxnSpPr>
        <p:spPr>
          <a:xfrm rot="10800000">
            <a:off x="2684206" y="1854611"/>
            <a:ext cx="226140" cy="3449892"/>
          </a:xfrm>
          <a:prstGeom prst="bentConnector3">
            <a:avLst>
              <a:gd name="adj1" fmla="val 2010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2DD07AE-D702-116C-880F-A805418069FD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 flipH="1">
            <a:off x="3844411" y="4805510"/>
            <a:ext cx="1" cy="18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64C9634-07A7-DA2E-F399-5A9E75CEAFD2}"/>
                  </a:ext>
                </a:extLst>
              </p:cNvPr>
              <p:cNvSpPr txBox="1"/>
              <p:nvPr/>
            </p:nvSpPr>
            <p:spPr>
              <a:xfrm>
                <a:off x="1317523" y="2890055"/>
                <a:ext cx="12435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64C9634-07A7-DA2E-F399-5A9E75CEA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523" y="2890055"/>
                <a:ext cx="124354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A9415047-83A1-2631-17EA-2F4BB6BBCEAA}"/>
              </a:ext>
            </a:extLst>
          </p:cNvPr>
          <p:cNvSpPr txBox="1"/>
          <p:nvPr/>
        </p:nvSpPr>
        <p:spPr>
          <a:xfrm>
            <a:off x="2132747" y="524488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1FF79F1-7E52-9575-90D0-576D98722184}"/>
              </a:ext>
            </a:extLst>
          </p:cNvPr>
          <p:cNvSpPr txBox="1"/>
          <p:nvPr/>
        </p:nvSpPr>
        <p:spPr>
          <a:xfrm>
            <a:off x="4778475" y="5304502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162AED-18FA-F0CB-CFAD-70044956AFD8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4778475" y="5304503"/>
            <a:ext cx="757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3EB7D11-8E49-88F0-DF8D-0A13C3B726BF}"/>
                  </a:ext>
                </a:extLst>
              </p:cNvPr>
              <p:cNvSpPr/>
              <p:nvPr/>
            </p:nvSpPr>
            <p:spPr>
              <a:xfrm>
                <a:off x="5574889" y="5090650"/>
                <a:ext cx="1420992" cy="82836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yields porosity</a:t>
                </a:r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3EB7D11-8E49-88F0-DF8D-0A13C3B726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889" y="5090650"/>
                <a:ext cx="1420992" cy="828366"/>
              </a:xfrm>
              <a:prstGeom prst="rect">
                <a:avLst/>
              </a:prstGeom>
              <a:blipFill>
                <a:blip r:embed="rId10"/>
                <a:stretch>
                  <a:fillRect t="-8955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A75BD61-EEF6-068C-3C3C-A16A89943F0C}"/>
                  </a:ext>
                </a:extLst>
              </p:cNvPr>
              <p:cNvSpPr txBox="1"/>
              <p:nvPr/>
            </p:nvSpPr>
            <p:spPr>
              <a:xfrm>
                <a:off x="535859" y="730050"/>
                <a:ext cx="1971437" cy="12595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h𝑒𝑡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A75BD61-EEF6-068C-3C3C-A16A89943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59" y="730050"/>
                <a:ext cx="1971437" cy="1259512"/>
              </a:xfrm>
              <a:prstGeom prst="rect">
                <a:avLst/>
              </a:prstGeom>
              <a:blipFill>
                <a:blip r:embed="rId11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Picture 47">
            <a:extLst>
              <a:ext uri="{FF2B5EF4-FFF2-40B4-BE49-F238E27FC236}">
                <a16:creationId xmlns:a16="http://schemas.microsoft.com/office/drawing/2014/main" id="{65401A2F-CEAC-07BE-56DE-C7A14E685A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14534" y="2976710"/>
            <a:ext cx="5486400" cy="36576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0BABDF2-CA6D-9390-A96B-86B9D1E827D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56786" y="-363798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34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83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Walker</dc:creator>
  <cp:lastModifiedBy>Eric Walker</cp:lastModifiedBy>
  <cp:revision>8</cp:revision>
  <dcterms:created xsi:type="dcterms:W3CDTF">2022-11-08T15:57:50Z</dcterms:created>
  <dcterms:modified xsi:type="dcterms:W3CDTF">2022-11-09T03:14:22Z</dcterms:modified>
</cp:coreProperties>
</file>