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5" r:id="rId2"/>
    <p:sldId id="310" r:id="rId3"/>
    <p:sldId id="321" r:id="rId4"/>
    <p:sldId id="311" r:id="rId5"/>
    <p:sldId id="313" r:id="rId6"/>
    <p:sldId id="320" r:id="rId7"/>
    <p:sldId id="315" r:id="rId8"/>
    <p:sldId id="316" r:id="rId9"/>
  </p:sldIdLst>
  <p:sldSz cx="12188825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7" autoAdjust="0"/>
    <p:restoredTop sz="94629" autoAdjust="0"/>
  </p:normalViewPr>
  <p:slideViewPr>
    <p:cSldViewPr showGuides="1">
      <p:cViewPr varScale="1">
        <p:scale>
          <a:sx n="83" d="100"/>
          <a:sy n="83" d="100"/>
        </p:scale>
        <p:origin x="67" y="18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247376012305031E-2"/>
          <c:y val="5.3410615339749189E-2"/>
          <c:w val="0.95150722947952671"/>
          <c:h val="0.79174151842130847"/>
        </c:manualLayout>
      </c:layou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5796056"/>
        <c:axId val="226909584"/>
      </c:lineChart>
      <c:catAx>
        <c:axId val="185796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909584"/>
        <c:crosses val="autoZero"/>
        <c:auto val="1"/>
        <c:lblAlgn val="ctr"/>
        <c:lblOffset val="100"/>
        <c:noMultiLvlLbl val="0"/>
      </c:catAx>
      <c:valAx>
        <c:axId val="226909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79605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5" name="slide2" descr="Average spent and Conversion rate per group">
          <a:extLst xmlns:a="http://schemas.openxmlformats.org/drawingml/2006/main">
            <a:ext uri="{FF2B5EF4-FFF2-40B4-BE49-F238E27FC236}">
              <a16:creationId xmlns="" xmlns:p="http://schemas.openxmlformats.org/presentationml/2006/main" xmlns:r="http://schemas.openxmlformats.org/officeDocument/2006/relationships" xmlns:a16="http://schemas.microsoft.com/office/drawing/2014/main" xmlns:lc="http://schemas.openxmlformats.org/drawingml/2006/lockedCanvas" id="{96083E2B-482B-4A14-BE2B-235D495AB654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7772399" cy="4343400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2/5/2024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2/5/2024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2/5/2024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2/5/2024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2/5/2024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2/5/2024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2/5/2024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2/5/2024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2/5/2024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2/5/2024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2/5/2024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2/5/2024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GloBox A/B </a:t>
            </a:r>
            <a:r>
              <a:rPr lang="en-US" dirty="0"/>
              <a:t>T</a:t>
            </a:r>
            <a:r>
              <a:rPr lang="en-US" dirty="0" smtClean="0"/>
              <a:t>est Results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98795" y="4800600"/>
            <a:ext cx="8196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Food And Drink  Banner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674812" y="228600"/>
            <a:ext cx="9144001" cy="1371600"/>
          </a:xfrm>
        </p:spPr>
        <p:txBody>
          <a:bodyPr/>
          <a:lstStyle/>
          <a:p>
            <a:r>
              <a:rPr lang="en-US" dirty="0" smtClean="0"/>
              <a:t>GloBox A/B Test Overview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49580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5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impact of a redesigned </a:t>
            </a: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with a banner 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compared to the existing </a:t>
            </a: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one(no banner) 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on user engagement and conversion rates</a:t>
            </a: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Goals:</a:t>
            </a:r>
            <a:endParaRPr lang="en-US" sz="5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average spent.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Improve conversion </a:t>
            </a: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rates.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Duration:</a:t>
            </a: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A/B test was conducted </a:t>
            </a: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[2023-01-25] 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[2023-02-06].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2" y="17585"/>
            <a:ext cx="9144001" cy="1371600"/>
          </a:xfrm>
        </p:spPr>
        <p:txBody>
          <a:bodyPr/>
          <a:lstStyle/>
          <a:p>
            <a:r>
              <a:rPr lang="en-US" dirty="0"/>
              <a:t>GloBox A/B Test 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Size: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test included a random sample of  48943 users from our target audience.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Variations: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A: Existing Homepage(Control Group)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B: Redesigned Homepage(Treatment Group)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Criteria: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statistically significant improvement in click-through rates and conversion rates for Variation B compared to Variation 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0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rates and  Average amount spent between the two groups</a:t>
            </a:r>
            <a:endParaRPr lang="en-US" dirty="0"/>
          </a:p>
        </p:txBody>
      </p:sp>
      <p:graphicFrame>
        <p:nvGraphicFramePr>
          <p:cNvPr id="6" name="Content Placeholder 5" descr="Clustered Column – Line Combination chart showing the values of 3 series for 4 categories. The first 2 series are columns and the 3rd series is the line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6969951"/>
              </p:ext>
            </p:extLst>
          </p:nvPr>
        </p:nvGraphicFramePr>
        <p:xfrm>
          <a:off x="1674813" y="1981200"/>
          <a:ext cx="7772399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 of the metrics in the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Group B had 257 more users compared to A</a:t>
            </a:r>
            <a:endParaRPr lang="en-US" dirty="0"/>
          </a:p>
          <a:p>
            <a:r>
              <a:rPr lang="en-US" dirty="0" smtClean="0"/>
              <a:t>Average spent is a bit higher in B</a:t>
            </a:r>
            <a:endParaRPr lang="en-US" dirty="0"/>
          </a:p>
          <a:p>
            <a:r>
              <a:rPr lang="en-US" dirty="0" smtClean="0"/>
              <a:t>Conversion rate is a bit higher for B as well</a:t>
            </a:r>
          </a:p>
          <a:p>
            <a:r>
              <a:rPr lang="en-US" dirty="0" smtClean="0"/>
              <a:t>Having more users than A, this can be the reason for the variations of  the metrics in  B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96070415"/>
              </p:ext>
            </p:extLst>
          </p:nvPr>
        </p:nvGraphicFramePr>
        <p:xfrm>
          <a:off x="6229350" y="1905000"/>
          <a:ext cx="4589463" cy="24345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98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298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982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Control(A)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Treatment(B)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users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24343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24600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Average</a:t>
                      </a:r>
                      <a:r>
                        <a:rPr lang="en-US" baseline="0" dirty="0" smtClean="0"/>
                        <a:t> spent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3.37452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3.3908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Conversion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3.9%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4.6%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est Metrics">
            <a:extLst>
              <a:ext uri="{FF2B5EF4-FFF2-40B4-BE49-F238E27FC236}">
                <a16:creationId xmlns="" xmlns:a16="http://schemas.microsoft.com/office/drawing/2014/main" id="{E6D871CC-F8B8-4B8C-B2B3-F0255F3C9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856" y="152400"/>
            <a:ext cx="7471870" cy="6477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0812" y="381000"/>
            <a:ext cx="3657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Diagram shows how other features affect the test metrics,  Average amount spent and conversion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iphone</a:t>
            </a:r>
            <a:r>
              <a:rPr lang="en-US" dirty="0" smtClean="0"/>
              <a:t> users show a higher amount spent and  higher conversion rate  </a:t>
            </a:r>
            <a:r>
              <a:rPr lang="en-US" dirty="0" smtClean="0"/>
              <a:t>too, meaning more </a:t>
            </a:r>
            <a:r>
              <a:rPr lang="en-US" dirty="0" err="1" smtClean="0"/>
              <a:t>iphone</a:t>
            </a:r>
            <a:r>
              <a:rPr lang="en-US" dirty="0" smtClean="0"/>
              <a:t> users visit and buy from the company.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Even though females in the control group spend more than those in the treatment </a:t>
            </a:r>
            <a:r>
              <a:rPr lang="en-US" dirty="0" smtClean="0"/>
              <a:t>group, the ones who see the banner seems to be more likely to spend than those </a:t>
            </a:r>
            <a:r>
              <a:rPr lang="en-US" dirty="0" smtClean="0"/>
              <a:t>who don’t.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126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Conversion rates and Mean spending </a:t>
            </a:r>
            <a:r>
              <a:rPr lang="en-US" dirty="0" smtClean="0"/>
              <a:t>compared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there is not so much of a difference between the two groups,  but a small enough to make a positive impact to the business</a:t>
            </a:r>
            <a:endParaRPr lang="en-US" sz="2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4" y="1905000"/>
            <a:ext cx="4444997" cy="41148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60" y="1905000"/>
            <a:ext cx="4492752" cy="4114800"/>
          </a:xfrm>
        </p:spPr>
      </p:pic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2413" y="2286000"/>
            <a:ext cx="86105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Since we saw a statistically significant increase in both success </a:t>
            </a:r>
            <a:r>
              <a:rPr lang="en-US" sz="2800" dirty="0" smtClean="0"/>
              <a:t>metrics(average spending and conversion rate), </a:t>
            </a:r>
            <a:r>
              <a:rPr lang="en-US" sz="2800" dirty="0"/>
              <a:t>we can feel confident that the banner will lead to more </a:t>
            </a:r>
            <a:r>
              <a:rPr lang="en-US" sz="2800" dirty="0" smtClean="0"/>
              <a:t>revenue earnings in the business.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536</TotalTime>
  <Words>331</Words>
  <Application>Microsoft Office PowerPoint</Application>
  <PresentationFormat>Custom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Times New Roman</vt:lpstr>
      <vt:lpstr>Digital Blue Tunnel 16x9</vt:lpstr>
      <vt:lpstr>GloBox A/B Test Results</vt:lpstr>
      <vt:lpstr>GloBox A/B Test Overview </vt:lpstr>
      <vt:lpstr>GloBox A/B Test Overview </vt:lpstr>
      <vt:lpstr>Conversion rates and  Average amount spent between the two groups</vt:lpstr>
      <vt:lpstr>Variations of the metrics in the groups</vt:lpstr>
      <vt:lpstr>PowerPoint Presentation</vt:lpstr>
      <vt:lpstr>Conversion rates and Mean spending compared  there is not so much of a difference between the two groups,  but a small enough to make a positive impact to the business</vt:lpstr>
      <vt:lpstr>Recommendation:</vt:lpstr>
    </vt:vector>
  </TitlesOfParts>
  <Company>Edgewood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GloBox A/B Test Results</dc:title>
  <dc:creator>Microsoft account</dc:creator>
  <cp:lastModifiedBy>Microsoft account</cp:lastModifiedBy>
  <cp:revision>24</cp:revision>
  <dcterms:created xsi:type="dcterms:W3CDTF">2024-02-04T23:10:26Z</dcterms:created>
  <dcterms:modified xsi:type="dcterms:W3CDTF">2024-02-06T01:27:24Z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