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3004800" cy="9753600"/>
  <p:notesSz cx="6858000" cy="9144000"/>
  <p:defaultTextStyle>
    <a:defPPr>
      <a:defRPr lang="ko-KR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0287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371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1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1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1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1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6327"/>
  </p:normalViewPr>
  <p:slideViewPr>
    <p:cSldViewPr>
      <p:cViewPr varScale="1">
        <p:scale>
          <a:sx n="110" d="100"/>
          <a:sy n="110" d="100"/>
        </p:scale>
        <p:origin x="2520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D3FB9D-5E1A-4846-B3ED-F4341E8F5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23A62-CE34-CB45-A5E1-9BE42FD3E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854E4-B62E-BD4B-B863-61B9314CDB2A}" type="datetimeFigureOut">
              <a:rPr kumimoji="1" lang="ko-Kore-KR" altLang="en-US" smtClean="0"/>
              <a:t>2021. 3. 1.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26F8FA-072F-F245-B42D-04F3488537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9782E-2BB3-084D-831D-A43C0FAEE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DE25-7F96-0E46-8338-9B1879299F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5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074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>
                <a:sym typeface="Noteworthy Bold" charset="0"/>
              </a:rPr>
              <a:t>Click to edit Master text styles</a:t>
            </a:r>
          </a:p>
          <a:p>
            <a:pPr lvl="1"/>
            <a:r>
              <a:rPr lang="ko-KR" altLang="ko-KR">
                <a:sym typeface="Noteworthy Bold" charset="0"/>
              </a:rPr>
              <a:t>Second level</a:t>
            </a:r>
          </a:p>
          <a:p>
            <a:pPr lvl="2"/>
            <a:r>
              <a:rPr lang="ko-KR" altLang="ko-KR">
                <a:sym typeface="Noteworthy Bold" charset="0"/>
              </a:rPr>
              <a:t>Third level</a:t>
            </a:r>
          </a:p>
          <a:p>
            <a:pPr lvl="3"/>
            <a:r>
              <a:rPr lang="ko-KR" altLang="ko-KR">
                <a:sym typeface="Noteworthy Bold" charset="0"/>
              </a:rPr>
              <a:t>Fourth level</a:t>
            </a:r>
          </a:p>
          <a:p>
            <a:pPr lvl="4"/>
            <a:r>
              <a:rPr lang="ko-KR" altLang="ko-KR">
                <a:sym typeface="Noteworthy Bold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3306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1pPr>
    <a:lvl2pPr marL="3429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2pPr>
    <a:lvl3pPr marL="6858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3pPr>
    <a:lvl4pPr marL="10287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4pPr>
    <a:lvl5pPr marL="13716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CE04B0-555D-CD42-B32C-5E9782203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3004800" cy="8765232"/>
          </a:xfrm>
        </p:spPr>
        <p:txBody>
          <a:bodyPr lIns="39600" tIns="410399" rIns="39600" bIns="360000" anchor="t" anchorCtr="0"/>
          <a:lstStyle>
            <a:lvl1pPr>
              <a:defRPr lang="ko-Kore-KR" altLang="en-US" sz="9600" b="1" i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 charset="0"/>
              </a:defRPr>
            </a:lvl1pPr>
          </a:lstStyle>
          <a:p>
            <a:r>
              <a:rPr kumimoji="1" lang="en-US" altLang="ko-Kore-KR" dirty="0"/>
              <a:t>Edit Lyrics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8B3FCB4-841C-434E-A599-7171B60D66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98744" y="8909248"/>
            <a:ext cx="3406056" cy="829088"/>
          </a:xfrm>
        </p:spPr>
        <p:txBody>
          <a:bodyPr anchor="ctr" anchorCtr="0"/>
          <a:lstStyle>
            <a:lvl1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ko-Kore-KR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04017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가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CE04B0-555D-CD42-B32C-5E9782203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3004800" cy="8765232"/>
          </a:xfrm>
        </p:spPr>
        <p:txBody>
          <a:bodyPr lIns="39600" tIns="410399" rIns="39600" bIns="360000" anchor="t" anchorCtr="0"/>
          <a:lstStyle>
            <a:lvl1pPr>
              <a:defRPr lang="ko-Kore-KR" altLang="en-US" sz="9600" b="1" i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 charset="0"/>
              </a:defRPr>
            </a:lvl1pPr>
          </a:lstStyle>
          <a:p>
            <a:r>
              <a:rPr kumimoji="1" lang="en-US" altLang="ko-Kore-KR" dirty="0"/>
              <a:t>Edit Lyrics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8B3FCB4-841C-434E-A599-7171B60D66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98744" y="8909248"/>
            <a:ext cx="3406056" cy="829088"/>
          </a:xfrm>
        </p:spPr>
        <p:txBody>
          <a:bodyPr rIns="360000" anchor="ctr" anchorCtr="0"/>
          <a:lstStyle>
            <a:lvl1pPr algn="r"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ko-Kore-KR" dirty="0"/>
              <a:t>Tag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7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body" idx="1"/>
          </p:nvPr>
        </p:nvSpPr>
        <p:spPr bwMode="auto">
          <a:xfrm>
            <a:off x="1270000" y="7353300"/>
            <a:ext cx="10464800" cy="11303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Helvetica Light" charset="0"/>
              </a:rPr>
              <a:t>마스터 텍스트 스타일을 편집하려면 클릭</a:t>
            </a:r>
          </a:p>
          <a:p>
            <a:pPr lvl="1"/>
            <a:r>
              <a:rPr lang="ko-KR" altLang="en-US">
                <a:sym typeface="Helvetica Light" charset="0"/>
              </a:rPr>
              <a:t>두 번째 수준</a:t>
            </a:r>
          </a:p>
          <a:p>
            <a:pPr lvl="2"/>
            <a:r>
              <a:rPr lang="ko-KR" altLang="en-US">
                <a:sym typeface="Helvetica Light" charset="0"/>
              </a:rPr>
              <a:t>세 번째 수준</a:t>
            </a:r>
          </a:p>
          <a:p>
            <a:pPr lvl="3"/>
            <a:r>
              <a:rPr lang="ko-KR" altLang="en-US">
                <a:sym typeface="Helvetica Light" charset="0"/>
              </a:rPr>
              <a:t>네 번째 수준</a:t>
            </a:r>
          </a:p>
          <a:p>
            <a:pPr lvl="4"/>
            <a:r>
              <a:rPr lang="ko-KR" altLang="en-US">
                <a:sym typeface="Helvetica Light" charset="0"/>
              </a:rPr>
              <a:t>다섯 번째 수준</a:t>
            </a:r>
            <a:endParaRPr lang="ko-KR" altLang="ko-KR">
              <a:sym typeface="Helvetica Light" charset="0"/>
            </a:endParaRPr>
          </a:p>
        </p:txBody>
      </p:sp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1270000" y="5842000"/>
            <a:ext cx="10464800" cy="14224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Helvetica Light" charset="0"/>
              </a:rPr>
              <a:t>마스터 제목 스타일 편집</a:t>
            </a:r>
            <a:endParaRPr lang="ko-KR" altLang="ko-KR">
              <a:sym typeface="Helvetica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2" r:id="rId3"/>
  </p:sldLayoutIdLst>
  <p:txStyles>
    <p:titleStyle>
      <a:lvl1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3429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6858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0287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3716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288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860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7432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2004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ko-K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ko-K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테힐라 가사 PPT 서식" id="{30D74991-4391-0E49-8E55-F3FD7ABBFC03}" vid="{A0D6B846-26E7-6E48-84AA-96093F7AE31B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9</TotalTime>
  <Words>0</Words>
  <Application>Microsoft Macintosh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Arial</vt:lpstr>
      <vt:lpstr>Helvetica Light</vt:lpstr>
      <vt:lpstr>Noteworthy Bold</vt:lpstr>
      <vt:lpstr>Office 테마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Jongwan</dc:creator>
  <cp:lastModifiedBy>Lee Jongwan</cp:lastModifiedBy>
  <cp:revision>11</cp:revision>
  <dcterms:created xsi:type="dcterms:W3CDTF">2021-01-31T02:05:25Z</dcterms:created>
  <dcterms:modified xsi:type="dcterms:W3CDTF">2021-02-28T15:52:06Z</dcterms:modified>
</cp:coreProperties>
</file>