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6" autoAdjust="0"/>
    <p:restoredTop sz="63226" autoAdjust="0"/>
  </p:normalViewPr>
  <p:slideViewPr>
    <p:cSldViewPr>
      <p:cViewPr>
        <p:scale>
          <a:sx n="37" d="100"/>
          <a:sy n="37" d="100"/>
        </p:scale>
        <p:origin x="-2192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CAEB-7496-4C12-9A08-526B0D813A46}" type="datetimeFigureOut">
              <a:rPr lang="en-GB" smtClean="0"/>
              <a:pPr/>
              <a:t>16/08/17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8D4E6-F64F-4999-AC2A-A008E685C0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24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8D4E6-F64F-4999-AC2A-A008E685C04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7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8D4E6-F64F-4999-AC2A-A008E685C04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7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8D4E6-F64F-4999-AC2A-A008E685C04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7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8D4E6-F64F-4999-AC2A-A008E685C04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7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7772400" cy="1470025"/>
          </a:xfrm>
        </p:spPr>
        <p:txBody>
          <a:bodyPr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6400800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7AB759-530A-46AC-842F-B07144F002F9}" type="datetimeFigureOut">
              <a:rPr lang="en-GB"/>
              <a:pPr/>
              <a:t>16/08/17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D8A0A-4898-40BF-9009-4DA7E611EAC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F8105-8845-4543-9ED8-9E57E8E42CB7}" type="datetimeFigureOut">
              <a:rPr lang="en-GB"/>
              <a:pPr/>
              <a:t>16/08/17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F8E4D-CDF4-4B1F-BD52-35BFB528DB87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56792"/>
            <a:ext cx="2057400" cy="4569371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56792"/>
            <a:ext cx="6019800" cy="4569371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6883-B614-42E6-9595-363FA777B038}" type="datetimeFigureOut">
              <a:rPr lang="en-GB"/>
              <a:pPr/>
              <a:t>16/08/17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15344-E335-44E9-ACDC-CB482645048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1268760"/>
            <a:ext cx="5842992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B6232-AB33-4513-9527-F98CEC472D23}" type="datetimeFigureOut">
              <a:rPr lang="en-GB" smtClean="0"/>
              <a:pPr/>
              <a:t>16/08/17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8A139-7ABE-46A1-B082-C2C77667394C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5CD916-7149-4247-856D-87DAB39295C7}" type="datetimeFigureOut">
              <a:rPr lang="en-GB"/>
              <a:pPr/>
              <a:t>16/08/17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CF840-035C-411F-BA81-AF7A8ED78138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1268760"/>
            <a:ext cx="5842992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492896"/>
            <a:ext cx="4038600" cy="3633267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536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09641-23CB-4E80-A5B0-5F03D2E94610}" type="datetimeFigureOut">
              <a:rPr lang="en-GB"/>
              <a:pPr/>
              <a:t>16/08/17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FA264-F771-4264-8DF0-4BB7F0DA3C69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1268760"/>
            <a:ext cx="5842992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234888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3068959"/>
            <a:ext cx="4040188" cy="30572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2344" y="234888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3361" y="3068960"/>
            <a:ext cx="4041775" cy="305720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A4E03-F40B-4399-AC2E-A4C6E9D600B3}" type="datetimeFigureOut">
              <a:rPr lang="en-GB"/>
              <a:pPr/>
              <a:t>16/08/17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2BDDC-0BFC-44A0-A4BA-47C3E99EB1AA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E8F7DA-80EC-4CF7-AB7B-078F533B953B}" type="datetimeFigureOut">
              <a:rPr lang="en-GB"/>
              <a:pPr/>
              <a:t>16/08/17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E6293-7DA2-4D9E-8605-5715E69AF2C7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AE269B-21F6-4A71-848B-6E891C314B78}" type="datetimeFigureOut">
              <a:rPr lang="en-GB"/>
              <a:pPr/>
              <a:t>16/08/17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89173-A1D5-421E-B384-2A426DF314C2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86830"/>
            <a:ext cx="3008313" cy="116205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9648B1-3911-4AC2-8E3A-DF4A70CC86E7}" type="datetimeFigureOut">
              <a:rPr lang="en-GB"/>
              <a:pPr/>
              <a:t>16/08/17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3D388-5704-4C64-A883-D899E8570667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AAA9A3-945F-42AF-BCAE-8459AEA58868}" type="datetimeFigureOut">
              <a:rPr lang="en-GB"/>
              <a:pPr/>
              <a:t>16/08/17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4E2F5-7E8D-47B8-82FB-3832A72B6BDB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268760"/>
            <a:ext cx="58429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92896"/>
            <a:ext cx="8229600" cy="363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56A7D1D-6254-4063-974C-6A2AE04E4B91}" type="datetimeFigureOut">
              <a:rPr lang="en-GB"/>
              <a:pPr/>
              <a:t>16/08/17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6878614-5F41-4702-8E44-D9C8B2874F5D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7" name="Picture 5" descr="TAB_col_white_background.eps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406400" y="1625600"/>
            <a:ext cx="72548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Making Sense of Criminological Data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406400" y="4295775"/>
            <a:ext cx="6821488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 err="1" smtClean="0">
                <a:solidFill>
                  <a:srgbClr val="595959"/>
                </a:solidFill>
                <a:cs typeface="Arial" charset="0"/>
              </a:rPr>
              <a:t>Reka</a:t>
            </a:r>
            <a:r>
              <a:rPr lang="en-GB" sz="2400" dirty="0" smtClean="0">
                <a:solidFill>
                  <a:srgbClr val="595959"/>
                </a:solidFill>
                <a:cs typeface="Arial" charset="0"/>
              </a:rPr>
              <a:t> </a:t>
            </a:r>
            <a:r>
              <a:rPr lang="en-GB" sz="2400" dirty="0" err="1" smtClean="0">
                <a:solidFill>
                  <a:srgbClr val="595959"/>
                </a:solidFill>
                <a:cs typeface="Arial" charset="0"/>
              </a:rPr>
              <a:t>Solymosi</a:t>
            </a:r>
            <a:endParaRPr lang="en-GB" sz="2400" dirty="0" smtClean="0">
              <a:solidFill>
                <a:srgbClr val="595959"/>
              </a:solidFill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GB" sz="2400" dirty="0" err="1" smtClean="0">
                <a:solidFill>
                  <a:srgbClr val="595959"/>
                </a:solidFill>
                <a:cs typeface="Arial" charset="0"/>
              </a:rPr>
              <a:t>reka.solymosi</a:t>
            </a:r>
            <a:r>
              <a:rPr lang="en-GB" sz="2400" dirty="0" err="1" smtClean="0">
                <a:solidFill>
                  <a:srgbClr val="595959"/>
                </a:solidFill>
                <a:cs typeface="Arial" charset="0"/>
              </a:rPr>
              <a:t>@manchester.ac.uk</a:t>
            </a:r>
            <a:endParaRPr lang="en-GB" sz="2400" dirty="0">
              <a:solidFill>
                <a:srgbClr val="595959"/>
              </a:solidFill>
              <a:cs typeface="Arial" charset="0"/>
            </a:endParaRP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519113" y="2809875"/>
            <a:ext cx="7013575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4" name="Picture 2" descr="TAB_col_white_backgrou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09588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68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1268760"/>
            <a:ext cx="7982544" cy="2232248"/>
          </a:xfrm>
        </p:spPr>
        <p:txBody>
          <a:bodyPr/>
          <a:lstStyle/>
          <a:p>
            <a:r>
              <a:rPr lang="en-US" dirty="0" smtClean="0"/>
              <a:t>Which neighborhood had higher count of burglaries?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539552" y="3573016"/>
            <a:ext cx="79825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err="1" smtClean="0"/>
              <a:t>Fallowfield</a:t>
            </a: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dirty="0" err="1"/>
              <a:t>Withington</a:t>
            </a:r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 bwMode="auto">
          <a:xfrm>
            <a:off x="539552" y="4149080"/>
            <a:ext cx="79825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     204                                             366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6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1268760"/>
            <a:ext cx="7982544" cy="2232248"/>
          </a:xfrm>
        </p:spPr>
        <p:txBody>
          <a:bodyPr/>
          <a:lstStyle/>
          <a:p>
            <a:r>
              <a:rPr lang="en-US" dirty="0" smtClean="0"/>
              <a:t>Which neighborhood had higher count of burglaries?</a:t>
            </a:r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 bwMode="auto">
          <a:xfrm>
            <a:off x="539552" y="4149080"/>
            <a:ext cx="79825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     204                                             204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539552" y="3573016"/>
            <a:ext cx="79825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err="1" smtClean="0"/>
              <a:t>Fallowfield</a:t>
            </a:r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r>
              <a:rPr lang="en-US" dirty="0" err="1" smtClean="0"/>
              <a:t>Hulme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1268760"/>
            <a:ext cx="7982544" cy="2232248"/>
          </a:xfrm>
        </p:spPr>
        <p:txBody>
          <a:bodyPr/>
          <a:lstStyle/>
          <a:p>
            <a:r>
              <a:rPr lang="en-US" dirty="0" smtClean="0"/>
              <a:t>Which neighborhood had higher count of anti-social </a:t>
            </a:r>
            <a:r>
              <a:rPr lang="en-US" dirty="0" err="1" smtClean="0"/>
              <a:t>behaviour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 bwMode="auto">
          <a:xfrm>
            <a:off x="539552" y="4149080"/>
            <a:ext cx="79825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     612                                           </a:t>
            </a:r>
            <a:r>
              <a:rPr lang="cs-CZ" dirty="0"/>
              <a:t>6649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539552" y="3573016"/>
            <a:ext cx="79825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err="1" smtClean="0"/>
              <a:t>Fallowfield</a:t>
            </a:r>
            <a:r>
              <a:rPr lang="en-US" dirty="0" smtClean="0"/>
              <a:t>                             City Centre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7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1268760"/>
            <a:ext cx="7982544" cy="2232248"/>
          </a:xfrm>
        </p:spPr>
        <p:txBody>
          <a:bodyPr/>
          <a:lstStyle/>
          <a:p>
            <a:r>
              <a:rPr lang="en-US" dirty="0" smtClean="0"/>
              <a:t>Which neighborhood had higher count of anti-social </a:t>
            </a:r>
            <a:r>
              <a:rPr lang="en-US" dirty="0" err="1" smtClean="0"/>
              <a:t>behaviour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539552" y="3573016"/>
            <a:ext cx="79825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err="1"/>
              <a:t>Ancoats</a:t>
            </a:r>
            <a:r>
              <a:rPr lang="en-US" dirty="0"/>
              <a:t> and </a:t>
            </a:r>
            <a:r>
              <a:rPr lang="en-US" dirty="0" smtClean="0"/>
              <a:t>Clayton               Moss Side</a:t>
            </a:r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 bwMode="auto">
          <a:xfrm>
            <a:off x="539552" y="4149080"/>
            <a:ext cx="79825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     2023                                           948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32729</TotalTime>
  <Words>76</Words>
  <Application>Microsoft Macintosh PowerPoint</Application>
  <PresentationFormat>On-screen Show (4:3)</PresentationFormat>
  <Paragraphs>19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Which neighborhood had higher count of burglaries?</vt:lpstr>
      <vt:lpstr>Which neighborhood had higher count of burglaries?</vt:lpstr>
      <vt:lpstr>Which neighborhood had higher count of anti-social behaviour?</vt:lpstr>
      <vt:lpstr>Which neighborhood had higher count of anti-social behaviour?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MZYSSPB2</dc:creator>
  <cp:lastModifiedBy>reka s</cp:lastModifiedBy>
  <cp:revision>194</cp:revision>
  <dcterms:created xsi:type="dcterms:W3CDTF">2012-06-12T15:56:20Z</dcterms:created>
  <dcterms:modified xsi:type="dcterms:W3CDTF">2017-08-16T19:59:15Z</dcterms:modified>
</cp:coreProperties>
</file>