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8F2B0-C936-4A7C-AFC0-6E5B8774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403E1-8A37-407C-91FE-FD65C9B4D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7DE7E0-4723-4E0E-B00E-15646936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D1E1-10CE-4A40-A2E4-93637489F6E0}" type="datetimeFigureOut">
              <a:rPr lang="es-MX" smtClean="0"/>
              <a:t>09/07/2023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CA316-CBB0-46E2-B1A4-086CF216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E7D7FD-59B1-464A-9082-901D4274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120E-827B-4A97-B72E-95396157D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47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4D08C-1CAC-456C-AF35-8F89C6B1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9C7C3C-3001-4B3B-9BEE-A7B3FD64F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0A619-985F-49F9-9713-E24D0197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D1E1-10CE-4A40-A2E4-93637489F6E0}" type="datetimeFigureOut">
              <a:rPr lang="es-MX" smtClean="0"/>
              <a:t>09/07/2023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03945C-BDA6-49C5-A559-5108624F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A6611-2191-4F33-B041-DCA7C8DA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120E-827B-4A97-B72E-95396157D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43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BBD701-1013-4E0E-889F-C1CA0FFD5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540DE7-E7F4-44D2-9C18-FBC23C75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FB3A8-9351-41C5-9F88-4551FFE0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D1E1-10CE-4A40-A2E4-93637489F6E0}" type="datetimeFigureOut">
              <a:rPr lang="es-MX" smtClean="0"/>
              <a:t>09/07/2023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77DB4-E19F-449C-BBE0-6A8D21EA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04A23F-3893-478C-8DCB-07BC6BD0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120E-827B-4A97-B72E-95396157D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13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B6E0-767F-4F12-87FE-165578F0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95EC0-FB83-42C9-919E-8D21BFA3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5D529-5415-49DD-8E58-8CEFACD2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D1E1-10CE-4A40-A2E4-93637489F6E0}" type="datetimeFigureOut">
              <a:rPr lang="es-MX" smtClean="0"/>
              <a:t>09/07/2023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945FF3-9C9F-4031-8BD5-2DB11FF3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28D3D-DD2E-4056-9DB1-F40D6FA4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120E-827B-4A97-B72E-95396157D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72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58E45-C0AF-4546-B684-37EF01D3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8FEFA-2D41-4B25-90AB-C381FDD9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FEE5E6-EEA2-4AEE-8859-9E33983F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D1E1-10CE-4A40-A2E4-93637489F6E0}" type="datetimeFigureOut">
              <a:rPr lang="es-MX" smtClean="0"/>
              <a:t>09/07/2023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93919F-A6B5-4193-8B9F-48322514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905FB-3508-4AD8-82AA-2BCF37A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120E-827B-4A97-B72E-95396157D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26BDC-4668-465A-A037-BA4EE6C2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AA2FA-2DFB-4F36-8CD2-4375AB470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6EE1C9-6C30-4DAF-BF20-9E1305C19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536244-70B2-454C-A418-DA324EA7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D1E1-10CE-4A40-A2E4-93637489F6E0}" type="datetimeFigureOut">
              <a:rPr lang="es-MX" smtClean="0"/>
              <a:t>09/07/2023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951374-370C-4CB6-BF2B-7EB9D646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B5AAB7-4672-4223-BA4C-2A41192E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120E-827B-4A97-B72E-95396157D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3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BC5B6-BC4F-4405-93D6-8D6F0B36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0C6D18-7875-4BD9-A34F-7BF62344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B466AB-EF39-4A46-ABE4-58767C015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9D6859-4012-4A93-8B46-B30F28B89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F1140-5529-4DB1-B3A9-425E8FF7F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0E1790-8D18-4765-904C-8C45AB5D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D1E1-10CE-4A40-A2E4-93637489F6E0}" type="datetimeFigureOut">
              <a:rPr lang="es-MX" smtClean="0"/>
              <a:t>09/07/2023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7867BB-F356-4233-8385-57030469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A39913-EE56-4933-B1E5-93B51A97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120E-827B-4A97-B72E-95396157D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92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58A94-6081-4664-9DCB-7FCBA454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153E0A-CA4F-4400-89F5-B5A22F7B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D1E1-10CE-4A40-A2E4-93637489F6E0}" type="datetimeFigureOut">
              <a:rPr lang="es-MX" smtClean="0"/>
              <a:t>09/07/2023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761774-7464-4428-8BE8-3EBE974C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9F4295-A103-478C-B41B-097914B7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120E-827B-4A97-B72E-95396157D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16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2D30F1-6D40-4803-8EE1-551ED49B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D1E1-10CE-4A40-A2E4-93637489F6E0}" type="datetimeFigureOut">
              <a:rPr lang="es-MX" smtClean="0"/>
              <a:t>09/07/2023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CDC85A-D3AB-45BE-B00C-6C249200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49BB6B-F1E3-480D-A1DE-039C6114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120E-827B-4A97-B72E-95396157D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93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3657A-4499-48CB-8801-317BD0B0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F30CE-C556-4E04-9FFB-5458DD86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C8AE34-24AA-4564-B3F3-C01BA733A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735D84-0C9E-4B9F-8E72-0D41C66A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D1E1-10CE-4A40-A2E4-93637489F6E0}" type="datetimeFigureOut">
              <a:rPr lang="es-MX" smtClean="0"/>
              <a:t>09/07/2023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A7973F-70A3-4A12-BA8B-55FC9BD7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5C26E-9458-4221-A590-BD4FBB1E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120E-827B-4A97-B72E-95396157D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8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28B6D-6635-4540-8DD3-C1CCDB79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78754-8F7F-4C14-98D6-EA5BE5F00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F9E42A-9B3D-48C2-93C8-7508CCA82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AD431A-5BA7-4E32-B692-2E390707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D1E1-10CE-4A40-A2E4-93637489F6E0}" type="datetimeFigureOut">
              <a:rPr lang="es-MX" smtClean="0"/>
              <a:t>09/07/2023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289FE1-E21B-44C9-8636-99D7ABD7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43FD0-4B63-44EA-B9C6-6644787A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120E-827B-4A97-B72E-95396157D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32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8971E-1467-492C-836E-12FB3541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C63CB6-2BD1-4951-8B7E-2B1AC199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786E5-7944-4D4F-9DA3-B6B9F6C79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D1E1-10CE-4A40-A2E4-93637489F6E0}" type="datetimeFigureOut">
              <a:rPr lang="es-MX" smtClean="0"/>
              <a:t>09/07/2023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ADCE01-BECA-454C-B6F3-B8D8CAAA2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414423-F67D-426B-B646-E02CF3125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120E-827B-4A97-B72E-95396157DA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7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C6FA7-9E89-4F0A-BB07-3C67C8BECAFE}"/>
              </a:ext>
            </a:extLst>
          </p:cNvPr>
          <p:cNvSpPr txBox="1">
            <a:spLocks/>
          </p:cNvSpPr>
          <p:nvPr/>
        </p:nvSpPr>
        <p:spPr>
          <a:xfrm>
            <a:off x="442768" y="316421"/>
            <a:ext cx="6020167" cy="3035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s-MX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Nombre de tienda / ID / Ciudad / Fecha 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7052C85-B069-4D67-B2DF-EEDE314B582E}"/>
              </a:ext>
            </a:extLst>
          </p:cNvPr>
          <p:cNvSpPr txBox="1">
            <a:spLocks/>
          </p:cNvSpPr>
          <p:nvPr/>
        </p:nvSpPr>
        <p:spPr>
          <a:xfrm>
            <a:off x="9255664" y="2386761"/>
            <a:ext cx="2803391" cy="2808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s-MX" sz="1600">
                <a:latin typeface="Century Gothic" panose="020B0502020202020204" pitchFamily="34" charset="0"/>
                <a:cs typeface="Arial" panose="020B0604020202020204" pitchFamily="34" charset="0"/>
              </a:rPr>
              <a:t>Participación del 25 %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s-MX" sz="1600">
                <a:latin typeface="Century Gothic" panose="020B0502020202020204" pitchFamily="34" charset="0"/>
                <a:cs typeface="Arial" panose="020B0604020202020204" pitchFamily="34" charset="0"/>
              </a:rPr>
              <a:t>10 frentes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s-MX" sz="1600">
                <a:latin typeface="Century Gothic" panose="020B0502020202020204" pitchFamily="34" charset="0"/>
                <a:cs typeface="Arial" panose="020B0604020202020204" pitchFamily="34" charset="0"/>
              </a:rPr>
              <a:t>Con Promoción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s-MX" sz="1600">
                <a:latin typeface="Century Gothic" panose="020B0502020202020204" pitchFamily="34" charset="0"/>
                <a:cs typeface="Arial" panose="020B0604020202020204" pitchFamily="34" charset="0"/>
              </a:rPr>
              <a:t>20 % de descuento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s-MX" sz="1600">
                <a:latin typeface="Century Gothic" panose="020B0502020202020204" pitchFamily="34" charset="0"/>
                <a:cs typeface="Arial" panose="020B0604020202020204" pitchFamily="34" charset="0"/>
              </a:rPr>
              <a:t>Comentarios: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s-MX" sz="160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600" b="0">
                <a:latin typeface="Century Gothic" panose="020B0502020202020204" pitchFamily="34" charset="0"/>
              </a:rPr>
              <a:t>Esta señalizada la oferta de </a:t>
            </a:r>
            <a:r>
              <a:rPr lang="es-MX" sz="1600">
                <a:latin typeface="Century Gothic" panose="020B0502020202020204" pitchFamily="34" charset="0"/>
              </a:rPr>
              <a:t>A</a:t>
            </a:r>
            <a:r>
              <a:rPr lang="es-MX" sz="1600" b="0">
                <a:latin typeface="Century Gothic" panose="020B0502020202020204" pitchFamily="34" charset="0"/>
              </a:rPr>
              <a:t>lula </a:t>
            </a:r>
            <a:r>
              <a:rPr lang="es-MX" sz="1600">
                <a:latin typeface="Century Gothic" panose="020B0502020202020204" pitchFamily="34" charset="0"/>
              </a:rPr>
              <a:t>P</a:t>
            </a:r>
            <a:r>
              <a:rPr lang="es-MX" sz="1600" b="0">
                <a:latin typeface="Century Gothic" panose="020B0502020202020204" pitchFamily="34" charset="0"/>
              </a:rPr>
              <a:t>rogress de</a:t>
            </a:r>
          </a:p>
          <a:p>
            <a:pPr marL="0" indent="0">
              <a:buNone/>
            </a:pPr>
            <a:r>
              <a:rPr lang="es-MX" sz="1600" b="0">
                <a:latin typeface="Century Gothic" panose="020B0502020202020204" pitchFamily="34" charset="0"/>
              </a:rPr>
              <a:t>900 gr, con precio de </a:t>
            </a:r>
          </a:p>
          <a:p>
            <a:pPr marL="0" indent="0">
              <a:buNone/>
            </a:pPr>
            <a:r>
              <a:rPr lang="es-MX" sz="1600" b="0">
                <a:latin typeface="Century Gothic" panose="020B0502020202020204" pitchFamily="34" charset="0"/>
              </a:rPr>
              <a:t>$345 a $299</a:t>
            </a:r>
          </a:p>
          <a:p>
            <a:pPr marL="0" indent="0">
              <a:buNone/>
            </a:pPr>
            <a:r>
              <a:rPr lang="es-MX" sz="1600" b="0">
                <a:latin typeface="Century Gothic" panose="020B0502020202020204" pitchFamily="34" charset="0"/>
              </a:rPr>
              <a:t>Vigencia hasta el 31 de mayo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es-MX" sz="160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E583BD-0683-4EB9-BB80-06AFF7765EAC}"/>
              </a:ext>
            </a:extLst>
          </p:cNvPr>
          <p:cNvSpPr txBox="1">
            <a:spLocks/>
          </p:cNvSpPr>
          <p:nvPr/>
        </p:nvSpPr>
        <p:spPr>
          <a:xfrm>
            <a:off x="942397" y="1300777"/>
            <a:ext cx="2365241" cy="3035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s-MX" sz="1600">
                <a:latin typeface="Century Gothic" panose="020B0502020202020204" pitchFamily="34" charset="0"/>
                <a:cs typeface="Arial" panose="020B0604020202020204" pitchFamily="34" charset="0"/>
              </a:rPr>
              <a:t>Producto Exhibido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84CF0B6-FC1A-4EC5-8843-9882B74A9F3D}"/>
              </a:ext>
            </a:extLst>
          </p:cNvPr>
          <p:cNvSpPr txBox="1">
            <a:spLocks/>
          </p:cNvSpPr>
          <p:nvPr/>
        </p:nvSpPr>
        <p:spPr>
          <a:xfrm>
            <a:off x="5492259" y="1300777"/>
            <a:ext cx="2365241" cy="3035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s-MX" sz="1600" dirty="0">
                <a:latin typeface="Century Gothic" panose="020B0502020202020204" pitchFamily="34" charset="0"/>
                <a:cs typeface="Arial" panose="020B0604020202020204" pitchFamily="34" charset="0"/>
              </a:rPr>
              <a:t>Competencia</a:t>
            </a:r>
          </a:p>
        </p:txBody>
      </p:sp>
    </p:spTree>
    <p:extLst>
      <p:ext uri="{BB962C8B-B14F-4D97-AF65-F5344CB8AC3E}">
        <p14:creationId xmlns:p14="http://schemas.microsoft.com/office/powerpoint/2010/main" val="1241942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51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Cuentas</dc:creator>
  <cp:lastModifiedBy>Juan José Meléndez</cp:lastModifiedBy>
  <cp:revision>5</cp:revision>
  <dcterms:created xsi:type="dcterms:W3CDTF">2023-06-09T19:22:25Z</dcterms:created>
  <dcterms:modified xsi:type="dcterms:W3CDTF">2023-07-10T03:59:41Z</dcterms:modified>
</cp:coreProperties>
</file>