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80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01FA-2C56-C648-812A-FB61FE6AA99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D91A-519F-EE4C-A2BF-296DF815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701" y="585250"/>
            <a:ext cx="5939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000" dirty="0" smtClean="0"/>
              <a:t>{</a:t>
            </a:r>
          </a:p>
          <a:p>
            <a:r>
              <a:rPr lang="mr-IN" sz="1000" dirty="0" smtClean="0"/>
              <a:t>  "resourceType": "Condition",</a:t>
            </a:r>
          </a:p>
          <a:p>
            <a:r>
              <a:rPr lang="mr-IN" sz="1000" dirty="0" smtClean="0"/>
              <a:t>  "id": "stroke",</a:t>
            </a:r>
          </a:p>
          <a:p>
            <a:r>
              <a:rPr lang="mr-IN" sz="1000" dirty="0" smtClean="0"/>
              <a:t>  "text": {</a:t>
            </a:r>
          </a:p>
          <a:p>
            <a:r>
              <a:rPr lang="mr-IN" sz="1000" dirty="0" smtClean="0"/>
              <a:t>    "status": "generated",</a:t>
            </a:r>
          </a:p>
          <a:p>
            <a:r>
              <a:rPr lang="mr-IN" sz="1000" dirty="0" smtClean="0"/>
              <a:t>    "div": "&lt;div xmlns=\"http://www.w3.org/1999/xhtml\"&gt;Ischemic stroke, July 18, 2010&lt;/div&gt;"</a:t>
            </a:r>
          </a:p>
          <a:p>
            <a:r>
              <a:rPr lang="mr-IN" sz="1000" dirty="0" smtClean="0"/>
              <a:t>  },</a:t>
            </a:r>
          </a:p>
          <a:p>
            <a:r>
              <a:rPr lang="mr-IN" sz="1000" dirty="0" smtClean="0"/>
              <a:t>  "clinicalStatus": "active",</a:t>
            </a:r>
          </a:p>
          <a:p>
            <a:r>
              <a:rPr lang="mr-IN" sz="1000" dirty="0" smtClean="0"/>
              <a:t>  "verificationStatus": "confirmed",</a:t>
            </a:r>
          </a:p>
          <a:p>
            <a:r>
              <a:rPr lang="mr-IN" sz="1000" dirty="0" smtClean="0"/>
              <a:t>  "category": [</a:t>
            </a:r>
          </a:p>
          <a:p>
            <a:r>
              <a:rPr lang="mr-IN" sz="1000" dirty="0" smtClean="0"/>
              <a:t>    {</a:t>
            </a:r>
          </a:p>
          <a:p>
            <a:r>
              <a:rPr lang="mr-IN" sz="1000" dirty="0" smtClean="0"/>
              <a:t>      "coding": [</a:t>
            </a:r>
          </a:p>
          <a:p>
            <a:r>
              <a:rPr lang="mr-IN" sz="1000" dirty="0" smtClean="0"/>
              <a:t>        {</a:t>
            </a:r>
          </a:p>
          <a:p>
            <a:r>
              <a:rPr lang="mr-IN" sz="1000" dirty="0" smtClean="0"/>
              <a:t>          "system": "http://hl7.org/fhir/condition-category",</a:t>
            </a:r>
          </a:p>
          <a:p>
            <a:r>
              <a:rPr lang="mr-IN" sz="1000" dirty="0" smtClean="0"/>
              <a:t>          "code": "encounter-diagnosis",</a:t>
            </a:r>
          </a:p>
          <a:p>
            <a:r>
              <a:rPr lang="mr-IN" sz="1000" dirty="0" smtClean="0"/>
              <a:t>          "display": "Encounter Diagnosis"</a:t>
            </a:r>
          </a:p>
          <a:p>
            <a:r>
              <a:rPr lang="mr-IN" sz="1000" dirty="0" smtClean="0"/>
              <a:t>        }</a:t>
            </a:r>
          </a:p>
          <a:p>
            <a:r>
              <a:rPr lang="mr-IN" sz="1000" dirty="0" smtClean="0"/>
              <a:t>      ]</a:t>
            </a:r>
          </a:p>
          <a:p>
            <a:r>
              <a:rPr lang="mr-IN" sz="1000" dirty="0" smtClean="0"/>
              <a:t>    }</a:t>
            </a:r>
          </a:p>
          <a:p>
            <a:r>
              <a:rPr lang="mr-IN" sz="1000" dirty="0" smtClean="0"/>
              <a:t>  ],</a:t>
            </a:r>
          </a:p>
          <a:p>
            <a:r>
              <a:rPr lang="mr-IN" sz="1000" dirty="0" smtClean="0"/>
              <a:t>  "code": {</a:t>
            </a:r>
          </a:p>
          <a:p>
            <a:r>
              <a:rPr lang="mr-IN" sz="1000" dirty="0" smtClean="0"/>
              <a:t>    "coding": [</a:t>
            </a:r>
          </a:p>
          <a:p>
            <a:r>
              <a:rPr lang="mr-IN" sz="1000" dirty="0" smtClean="0"/>
              <a:t>      {</a:t>
            </a:r>
          </a:p>
          <a:p>
            <a:r>
              <a:rPr lang="mr-IN" sz="1000" dirty="0" smtClean="0"/>
              <a:t>        "system": "http://snomed.info/sct",</a:t>
            </a:r>
          </a:p>
          <a:p>
            <a:r>
              <a:rPr lang="mr-IN" sz="1000" dirty="0" smtClean="0"/>
              <a:t>        "code": "422504002",</a:t>
            </a:r>
          </a:p>
          <a:p>
            <a:r>
              <a:rPr lang="mr-IN" sz="1000" dirty="0" smtClean="0"/>
              <a:t>        "display": "Ischemic stroke (disorder)"</a:t>
            </a:r>
          </a:p>
          <a:p>
            <a:r>
              <a:rPr lang="mr-IN" sz="1000" dirty="0" smtClean="0"/>
              <a:t>      }</a:t>
            </a:r>
          </a:p>
          <a:p>
            <a:r>
              <a:rPr lang="mr-IN" sz="1000" dirty="0" smtClean="0"/>
              <a:t>    ],</a:t>
            </a:r>
          </a:p>
          <a:p>
            <a:r>
              <a:rPr lang="mr-IN" sz="1000" dirty="0" smtClean="0"/>
              <a:t>    "text": "Stroke"</a:t>
            </a:r>
          </a:p>
          <a:p>
            <a:r>
              <a:rPr lang="mr-IN" sz="1000" dirty="0" smtClean="0"/>
              <a:t>  },</a:t>
            </a:r>
          </a:p>
          <a:p>
            <a:r>
              <a:rPr lang="mr-IN" sz="1000" dirty="0" smtClean="0"/>
              <a:t>  "subject": {</a:t>
            </a:r>
          </a:p>
          <a:p>
            <a:r>
              <a:rPr lang="mr-IN" sz="1000" dirty="0" smtClean="0"/>
              <a:t>    "reference": "Patient/example"</a:t>
            </a:r>
          </a:p>
          <a:p>
            <a:r>
              <a:rPr lang="mr-IN" sz="1000" dirty="0" smtClean="0"/>
              <a:t>  },</a:t>
            </a:r>
          </a:p>
          <a:p>
            <a:r>
              <a:rPr lang="mr-IN" sz="1000" dirty="0" smtClean="0"/>
              <a:t>  "onsetDateTime": "2010-07-18"</a:t>
            </a:r>
          </a:p>
          <a:p>
            <a:r>
              <a:rPr lang="mr-IN" sz="1000" dirty="0" smtClean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54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161" y="3549791"/>
            <a:ext cx="8765788" cy="1530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160" y="2639846"/>
            <a:ext cx="8765788" cy="90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160" y="1880269"/>
            <a:ext cx="8765788" cy="7595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62770" y="1511739"/>
            <a:ext cx="25241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000" dirty="0" smtClean="0">
                <a:latin typeface="Calibri"/>
                <a:cs typeface="Calibri"/>
              </a:rPr>
              <a:t>{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"resourceType”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"Patient",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"id”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"spark2612",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"meta”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{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mr-IN" sz="1000" dirty="0" smtClean="0">
                <a:latin typeface="Calibri"/>
                <a:cs typeface="Calibri"/>
              </a:rPr>
              <a:t>"versionId”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"spark2821",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mr-IN" sz="1000" dirty="0" smtClean="0">
                <a:latin typeface="Calibri"/>
                <a:cs typeface="Calibri"/>
              </a:rPr>
              <a:t>"lastUpdated”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"2017-05-14”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},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“text” : {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“status” : ”generated”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“div” : ”&lt;p&gt;James Kirk&lt;/p&gt;”</a:t>
            </a:r>
          </a:p>
          <a:p>
            <a:r>
              <a:rPr lang="en-US" sz="1000" dirty="0" smtClean="0">
                <a:latin typeface="Calibri"/>
                <a:cs typeface="Calibri"/>
              </a:rPr>
              <a:t>},</a:t>
            </a:r>
            <a:endParaRPr lang="en-US" sz="1000" dirty="0">
              <a:latin typeface="Calibri"/>
              <a:cs typeface="Calibri"/>
            </a:endParaRPr>
          </a:p>
          <a:p>
            <a:endParaRPr lang="en-US" sz="1000" dirty="0" smtClean="0">
              <a:latin typeface="Calibri"/>
              <a:cs typeface="Calibri"/>
            </a:endParaRPr>
          </a:p>
          <a:p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"identifier”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[</a:t>
            </a:r>
            <a:r>
              <a:rPr lang="mr-IN" sz="1000" dirty="0" smtClean="0">
                <a:latin typeface="Calibri"/>
                <a:cs typeface="Calibri"/>
              </a:rPr>
              <a:t>{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"system”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"urn:oid:0.1.2.3.4.5.6.7",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"value”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"E3878”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}</a:t>
            </a:r>
            <a:r>
              <a:rPr lang="en-US" sz="1000" dirty="0" smtClean="0">
                <a:latin typeface="Calibri"/>
                <a:cs typeface="Calibri"/>
              </a:rPr>
              <a:t>]</a:t>
            </a:r>
            <a:r>
              <a:rPr lang="mr-IN" sz="1000" dirty="0" smtClean="0">
                <a:latin typeface="Calibri"/>
                <a:cs typeface="Calibri"/>
              </a:rPr>
              <a:t>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"name”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[</a:t>
            </a:r>
            <a:r>
              <a:rPr lang="mr-IN" sz="1000" dirty="0" smtClean="0">
                <a:latin typeface="Calibri"/>
                <a:cs typeface="Calibri"/>
              </a:rPr>
              <a:t>{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"family”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[</a:t>
            </a:r>
            <a:r>
              <a:rPr lang="mr-IN" sz="1000" dirty="0" smtClean="0">
                <a:latin typeface="Calibri"/>
                <a:cs typeface="Calibri"/>
              </a:rPr>
              <a:t>"Kirk”</a:t>
            </a:r>
            <a:r>
              <a:rPr lang="en-US" sz="1000" dirty="0" smtClean="0">
                <a:latin typeface="Calibri"/>
                <a:cs typeface="Calibri"/>
              </a:rPr>
              <a:t>]</a:t>
            </a:r>
            <a:r>
              <a:rPr lang="mr-IN" sz="1000" dirty="0" smtClean="0">
                <a:latin typeface="Calibri"/>
                <a:cs typeface="Calibri"/>
              </a:rPr>
              <a:t>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mr-IN" sz="1000" dirty="0" smtClean="0">
                <a:latin typeface="Calibri"/>
                <a:cs typeface="Calibri"/>
              </a:rPr>
              <a:t>"given”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[</a:t>
            </a:r>
            <a:r>
              <a:rPr lang="mr-IN" sz="1000" dirty="0" smtClean="0">
                <a:latin typeface="Calibri"/>
                <a:cs typeface="Calibri"/>
              </a:rPr>
              <a:t>"James”</a:t>
            </a:r>
            <a:r>
              <a:rPr lang="en-US" sz="1000" dirty="0" smtClean="0">
                <a:latin typeface="Calibri"/>
                <a:cs typeface="Calibri"/>
              </a:rPr>
              <a:t>]</a:t>
            </a:r>
          </a:p>
          <a:p>
            <a:r>
              <a:rPr lang="mr-IN" sz="1000" dirty="0" smtClean="0">
                <a:latin typeface="Calibri"/>
                <a:cs typeface="Calibri"/>
              </a:rPr>
              <a:t>}</a:t>
            </a:r>
            <a:r>
              <a:rPr lang="en-US" sz="1000" dirty="0" smtClean="0">
                <a:latin typeface="Calibri"/>
                <a:cs typeface="Calibri"/>
              </a:rPr>
              <a:t>]</a:t>
            </a:r>
            <a:r>
              <a:rPr lang="mr-IN" sz="1000" dirty="0" smtClean="0">
                <a:latin typeface="Calibri"/>
                <a:cs typeface="Calibri"/>
              </a:rPr>
              <a:t>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"gender”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"male",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"birthDate”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: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mr-IN" sz="1000" dirty="0" smtClean="0">
                <a:latin typeface="Calibri"/>
                <a:cs typeface="Calibri"/>
              </a:rPr>
              <a:t>"1969-09-29”</a:t>
            </a:r>
            <a:endParaRPr lang="en-US" sz="1000" dirty="0" smtClean="0">
              <a:latin typeface="Calibri"/>
              <a:cs typeface="Calibri"/>
            </a:endParaRPr>
          </a:p>
          <a:p>
            <a:r>
              <a:rPr lang="mr-IN" sz="1000" dirty="0" smtClean="0">
                <a:latin typeface="Calibri"/>
                <a:cs typeface="Calibri"/>
              </a:rPr>
              <a:t>}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61" y="1668584"/>
            <a:ext cx="325729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Patient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id value</a:t>
            </a:r>
            <a:r>
              <a:rPr lang="en-US" sz="1000" dirty="0" smtClean="0">
                <a:latin typeface="Calibri"/>
                <a:cs typeface="Calibri"/>
              </a:rPr>
              <a:t>=</a:t>
            </a:r>
            <a:r>
              <a:rPr lang="mr-IN" sz="1000" dirty="0" smtClean="0">
                <a:latin typeface="Calibri"/>
                <a:cs typeface="Calibri"/>
              </a:rPr>
              <a:t> </a:t>
            </a:r>
            <a:r>
              <a:rPr lang="en-US" sz="1000" dirty="0" smtClean="0">
                <a:latin typeface="Calibri"/>
                <a:cs typeface="Calibri"/>
              </a:rPr>
              <a:t>“</a:t>
            </a:r>
            <a:r>
              <a:rPr lang="mr-IN" sz="1000" dirty="0" smtClean="0">
                <a:latin typeface="Calibri"/>
                <a:cs typeface="Calibri"/>
              </a:rPr>
              <a:t>spark2612”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meta</a:t>
            </a:r>
            <a:r>
              <a:rPr lang="en-US" sz="1000" dirty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versionId value=" spark2821”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lastUpdated value=" 2017-05-14”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&lt;/</a:t>
            </a:r>
            <a:r>
              <a:rPr lang="mr-IN" sz="1000" dirty="0" smtClean="0">
                <a:latin typeface="Calibri"/>
                <a:cs typeface="Calibri"/>
              </a:rPr>
              <a:t>meta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&lt;text&gt;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	&lt;status value=“generated”/&gt;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	&lt;div&gt;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		&lt;p&gt;James Kirk&lt;/p&gt;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	&lt;/div&gt;</a:t>
            </a:r>
          </a:p>
          <a:p>
            <a:r>
              <a:rPr lang="en-US" sz="1000" dirty="0">
                <a:latin typeface="Calibri"/>
                <a:cs typeface="Calibri"/>
              </a:rPr>
              <a:t>	</a:t>
            </a:r>
            <a:r>
              <a:rPr lang="en-US" sz="1000" dirty="0" smtClean="0">
                <a:latin typeface="Calibri"/>
                <a:cs typeface="Calibri"/>
              </a:rPr>
              <a:t>&lt;/text&gt;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identifier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system value=" urn:oid:0.1.2.3.4.5.6.7”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value value=" E3878”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&lt;/</a:t>
            </a:r>
            <a:r>
              <a:rPr lang="mr-IN" sz="1000" dirty="0" smtClean="0">
                <a:latin typeface="Calibri"/>
                <a:cs typeface="Calibri"/>
              </a:rPr>
              <a:t>identifier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name</a:t>
            </a:r>
            <a:r>
              <a:rPr lang="en-US" sz="1000" dirty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family value=" Kirk”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given value=" James”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&lt;/</a:t>
            </a:r>
            <a:r>
              <a:rPr lang="mr-IN" sz="1000" dirty="0" smtClean="0">
                <a:latin typeface="Calibri"/>
                <a:cs typeface="Calibri"/>
              </a:rPr>
              <a:t>name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>
                <a:latin typeface="Calibri"/>
                <a:cs typeface="Calibri"/>
              </a:rPr>
              <a:t>	&lt;</a:t>
            </a:r>
            <a:r>
              <a:rPr lang="mr-IN" sz="1000" dirty="0" smtClean="0">
                <a:latin typeface="Calibri"/>
                <a:cs typeface="Calibri"/>
              </a:rPr>
              <a:t>gender value=" male”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	</a:t>
            </a:r>
            <a:r>
              <a:rPr lang="en-US" sz="1000" dirty="0">
                <a:latin typeface="Calibri"/>
                <a:cs typeface="Calibri"/>
              </a:rPr>
              <a:t>&lt;</a:t>
            </a:r>
            <a:r>
              <a:rPr lang="mr-IN" sz="1000" dirty="0" smtClean="0">
                <a:latin typeface="Calibri"/>
                <a:cs typeface="Calibri"/>
              </a:rPr>
              <a:t>birthDate value=" 1969-09-29” </a:t>
            </a:r>
            <a:r>
              <a:rPr lang="en-US" sz="1000" dirty="0" smtClean="0">
                <a:latin typeface="Calibri"/>
                <a:cs typeface="Calibri"/>
              </a:rPr>
              <a:t>/&gt;</a:t>
            </a:r>
            <a:endParaRPr lang="mr-IN" sz="1000" dirty="0" smtClean="0">
              <a:latin typeface="Calibri"/>
              <a:cs typeface="Calibri"/>
            </a:endParaRPr>
          </a:p>
          <a:p>
            <a:r>
              <a:rPr lang="en-US" sz="1000" dirty="0" smtClean="0">
                <a:latin typeface="Calibri"/>
                <a:cs typeface="Calibri"/>
              </a:rPr>
              <a:t>&lt;/</a:t>
            </a:r>
            <a:r>
              <a:rPr lang="mr-IN" sz="1000" dirty="0" smtClean="0">
                <a:latin typeface="Calibri"/>
                <a:cs typeface="Calibri"/>
              </a:rPr>
              <a:t>Patient</a:t>
            </a:r>
            <a:r>
              <a:rPr lang="en-US" sz="1000" dirty="0" smtClean="0">
                <a:latin typeface="Calibri"/>
                <a:cs typeface="Calibri"/>
              </a:rPr>
              <a:t>&gt;</a:t>
            </a:r>
            <a:endParaRPr lang="en-US" sz="1000" dirty="0">
              <a:latin typeface="Calibri"/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83890" y="1301590"/>
            <a:ext cx="0" cy="40940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986885" y="1301590"/>
            <a:ext cx="10420" cy="40940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6113" y="53956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390 Characters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28142" y="53956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372 Characters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2476" y="10502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9720" y="106176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3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9101</TotalTime>
  <Words>283</Words>
  <Application>Microsoft Macintosh PowerPoint</Application>
  <PresentationFormat>On-screen Show (4:3)</PresentationFormat>
  <Paragraphs>86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Henry Ford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Morrison</dc:creator>
  <cp:lastModifiedBy>James Morrison</cp:lastModifiedBy>
  <cp:revision>6</cp:revision>
  <dcterms:created xsi:type="dcterms:W3CDTF">2017-05-24T19:34:29Z</dcterms:created>
  <dcterms:modified xsi:type="dcterms:W3CDTF">2017-05-31T03:16:23Z</dcterms:modified>
</cp:coreProperties>
</file>