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314" r:id="rId4"/>
    <p:sldId id="286" r:id="rId5"/>
    <p:sldId id="329" r:id="rId6"/>
    <p:sldId id="257" r:id="rId7"/>
    <p:sldId id="319" r:id="rId8"/>
    <p:sldId id="324" r:id="rId9"/>
    <p:sldId id="325" r:id="rId10"/>
    <p:sldId id="327" r:id="rId11"/>
    <p:sldId id="33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5" autoAdjust="0"/>
    <p:restoredTop sz="94652" autoAdjust="0"/>
  </p:normalViewPr>
  <p:slideViewPr>
    <p:cSldViewPr snapToGrid="0" snapToObjects="1">
      <p:cViewPr varScale="1">
        <p:scale>
          <a:sx n="168" d="100"/>
          <a:sy n="168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70F-BEF8-6C41-9CAF-A814DF599588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62340-4234-9F4B-B6A1-805DA018DD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62340-4234-9F4B-B6A1-805DA018DD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62340-4234-9F4B-B6A1-805DA018DD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40779"/>
            <a:ext cx="8229600" cy="43934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779"/>
            <a:ext cx="8229600" cy="43934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5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1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711E96-01F7-FE4B-BF73-684278FFD01A}" type="datetimeFigureOut">
              <a:rPr lang="en-US" smtClean="0"/>
              <a:pPr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C7856-8C43-A14D-ACEA-93FCE04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04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1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roxima Nova Semibold"/>
          <a:ea typeface="+mj-ea"/>
          <a:cs typeface="Proxima Nova Semi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loalto.opengov.com" TargetMode="Externa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k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k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k2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5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k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ck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8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50439"/>
            <a:ext cx="9144000" cy="5986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roxima Nova Semibold"/>
                <a:ea typeface="+mj-ea"/>
                <a:cs typeface="Proxima Nova Semibold"/>
              </a:defRPr>
            </a:lvl1pPr>
          </a:lstStyle>
          <a:p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6" name="Picture 5" descr="deck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5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50439"/>
            <a:ext cx="9144000" cy="5986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roxima Nova Semibold"/>
                <a:ea typeface="+mj-ea"/>
                <a:cs typeface="Proxima Nova Semibold"/>
              </a:defRPr>
            </a:lvl1pPr>
          </a:lstStyle>
          <a:p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" name="Picture 3" descr="deck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0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k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k2-08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ck2-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2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k2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6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20107</TotalTime>
  <Words>2</Words>
  <Application>Microsoft Macintosh PowerPoint</Application>
  <PresentationFormat>On-screen Show (4:3)</PresentationFormat>
  <Paragraphs>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</dc:title>
  <dc:creator>jj</dc:creator>
  <cp:lastModifiedBy>jj</cp:lastModifiedBy>
  <cp:revision>310</cp:revision>
  <cp:lastPrinted>2013-02-22T04:03:44Z</cp:lastPrinted>
  <dcterms:created xsi:type="dcterms:W3CDTF">2012-10-04T23:55:14Z</dcterms:created>
  <dcterms:modified xsi:type="dcterms:W3CDTF">2013-12-05T21:52:31Z</dcterms:modified>
</cp:coreProperties>
</file>