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64b6b6d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64b6b6d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64b6b6d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64b6b6d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64b6b6d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64b6b6d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64b6b6d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64b6b6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e64b6b6d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e64b6b6d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64b6b6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64b6b6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e64b6b6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e64b6b6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e25fcc6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e25fcc6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e25fcc6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e25fcc6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e64b6b6d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e64b6b6d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e25fcc6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e25fcc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 Rotator Proposal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Victor Perez and Jon Montesano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 Rotator will be a web application designed to allow radio stations a means of keeping their music rotation records digitally. </a:t>
            </a:r>
            <a:endParaRPr/>
          </a:p>
          <a:p>
            <a:pPr indent="0" lvl="0" marL="0" rtl="0" algn="l">
              <a:spcBef>
                <a:spcPts val="1600"/>
              </a:spcBef>
              <a:spcAft>
                <a:spcPts val="0"/>
              </a:spcAft>
              <a:buNone/>
            </a:pPr>
            <a:r>
              <a:rPr lang="en"/>
              <a:t>To achieve this, we must provide a UI with all functions that are present on our current paper medium. We must also provide a database that allows DJs to view what albums are currently in rotation, as well as what has been in rotation in the past. This database should be easy to filter and search through. </a:t>
            </a:r>
            <a:endParaRPr/>
          </a:p>
          <a:p>
            <a:pPr indent="0" lvl="0" marL="0" rtl="0" algn="l">
              <a:spcBef>
                <a:spcPts val="1600"/>
              </a:spcBef>
              <a:spcAft>
                <a:spcPts val="1600"/>
              </a:spcAft>
              <a:buNone/>
            </a:pPr>
            <a:r>
              <a:rPr lang="en"/>
              <a:t>The target users of this project will be college radio stations, and specifically DJs &amp; music directors at those stations. These users will not be represented as entities.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MySQL</a:t>
            </a:r>
            <a:r>
              <a:rPr lang="en"/>
              <a:t> will be used for the database</a:t>
            </a:r>
            <a:endParaRPr/>
          </a:p>
          <a:p>
            <a:pPr indent="-311150" lvl="0" marL="457200" rtl="0" algn="l">
              <a:spcBef>
                <a:spcPts val="0"/>
              </a:spcBef>
              <a:spcAft>
                <a:spcPts val="0"/>
              </a:spcAft>
              <a:buSzPts val="1300"/>
              <a:buChar char="●"/>
            </a:pPr>
            <a:r>
              <a:rPr b="1" lang="en"/>
              <a:t>Express</a:t>
            </a:r>
            <a:r>
              <a:rPr lang="en"/>
              <a:t> will route the back end to front-end</a:t>
            </a:r>
            <a:endParaRPr/>
          </a:p>
          <a:p>
            <a:pPr indent="-311150" lvl="0" marL="457200" rtl="0" algn="l">
              <a:spcBef>
                <a:spcPts val="0"/>
              </a:spcBef>
              <a:spcAft>
                <a:spcPts val="0"/>
              </a:spcAft>
              <a:buSzPts val="1300"/>
              <a:buChar char="●"/>
            </a:pPr>
            <a:r>
              <a:rPr b="1" lang="en"/>
              <a:t>React.js </a:t>
            </a:r>
            <a:r>
              <a:rPr lang="en"/>
              <a:t>for advanced</a:t>
            </a:r>
            <a:r>
              <a:rPr b="1" lang="en"/>
              <a:t> </a:t>
            </a:r>
            <a:r>
              <a:rPr lang="en"/>
              <a:t>front-end if time permits</a:t>
            </a:r>
            <a:endParaRPr/>
          </a:p>
          <a:p>
            <a:pPr indent="-311150" lvl="0" marL="457200" rtl="0" algn="l">
              <a:spcBef>
                <a:spcPts val="0"/>
              </a:spcBef>
              <a:spcAft>
                <a:spcPts val="0"/>
              </a:spcAft>
              <a:buSzPts val="1300"/>
              <a:buChar char="●"/>
            </a:pPr>
            <a:r>
              <a:rPr b="1" lang="en"/>
              <a:t>Node.js </a:t>
            </a:r>
            <a:r>
              <a:rPr lang="en"/>
              <a:t>to run the back-end</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Victor Perez - Front-End engineer</a:t>
            </a:r>
            <a:endParaRPr/>
          </a:p>
          <a:p>
            <a:pPr indent="-311150" lvl="0" marL="457200" rtl="0" algn="l">
              <a:spcBef>
                <a:spcPts val="0"/>
              </a:spcBef>
              <a:spcAft>
                <a:spcPts val="0"/>
              </a:spcAft>
              <a:buSzPts val="1300"/>
              <a:buChar char="●"/>
            </a:pPr>
            <a:r>
              <a:rPr lang="en"/>
              <a:t>Jon Montesano - Back-End engineer</a:t>
            </a:r>
            <a:endParaRPr/>
          </a:p>
          <a:p>
            <a:pPr indent="-311150" lvl="0" marL="457200" rtl="0" algn="l">
              <a:spcBef>
                <a:spcPts val="0"/>
              </a:spcBef>
              <a:spcAft>
                <a:spcPts val="0"/>
              </a:spcAft>
              <a:buSzPts val="1300"/>
              <a:buChar char="●"/>
            </a:pPr>
            <a:r>
              <a:rPr lang="en"/>
              <a:t>Both members will work on the database cooperatively</a:t>
            </a:r>
            <a:endParaRPr/>
          </a:p>
          <a:p>
            <a:pPr indent="0" lvl="0" marL="0" rtl="0" algn="l">
              <a:spcBef>
                <a:spcPts val="1600"/>
              </a:spcBef>
              <a:spcAft>
                <a:spcPts val="1600"/>
              </a:spcAft>
              <a:buNone/>
            </a:pPr>
            <a:r>
              <a:rPr lang="en"/>
              <a:t>As for leadership, both members will work in cooperation, making decisions mutually and unanimously.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it comes to college radio, music directors use a system to ensure that that the collection of recent releases played on air get a somewhat equal amount of air time. Albums are </a:t>
            </a:r>
            <a:r>
              <a:rPr lang="en"/>
              <a:t>separated</a:t>
            </a:r>
            <a:r>
              <a:rPr lang="en"/>
              <a:t> into the following rankings: Hots, Mediums, Lights and A-Picks. Disc jockeys pick a certain amount of songs from each category, and the albums those songs are on are sent to the back of the queue. This system is called “regular rotation,” and, at U92, this is all done using paper cards and sheets. A </a:t>
            </a:r>
            <a:r>
              <a:rPr lang="en"/>
              <a:t>digitized</a:t>
            </a:r>
            <a:r>
              <a:rPr lang="en"/>
              <a:t> version of this would be helpful for many college radio stations across the country.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Album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Album is a singular collection of music released by an artist. Every album contains multiple songs. Because our radio station does not accept “Singles,” all albums must contain at least 4 songs. An album is the primary entity in the database and is what rotation focuses on. Every album is placed into one of the 4 categories outlined in the scenario.</a:t>
            </a:r>
            <a:endParaRPr/>
          </a:p>
          <a:p>
            <a:pPr indent="0" lvl="0" marL="0" rtl="0" algn="l">
              <a:spcBef>
                <a:spcPts val="1600"/>
              </a:spcBef>
              <a:spcAft>
                <a:spcPts val="0"/>
              </a:spcAft>
              <a:buNone/>
            </a:pPr>
            <a:r>
              <a:rPr lang="en"/>
              <a:t>Essential Attributes: Album ID, Album Title, Release Date, Category, Date Added (to rotation),  X tracks (music director picks), </a:t>
            </a:r>
            <a:r>
              <a:rPr lang="en"/>
              <a:t>Description, </a:t>
            </a:r>
            <a:r>
              <a:rPr lang="en"/>
              <a:t>Rotation Status</a:t>
            </a:r>
            <a:r>
              <a:rPr lang="en"/>
              <a:t>?, RIYL (helper table)</a:t>
            </a:r>
            <a:endParaRPr/>
          </a:p>
          <a:p>
            <a:pPr indent="0" lvl="0" marL="0" rtl="0" algn="l">
              <a:spcBef>
                <a:spcPts val="1600"/>
              </a:spcBef>
              <a:spcAft>
                <a:spcPts val="1600"/>
              </a:spcAft>
              <a:buNone/>
            </a:pPr>
            <a:r>
              <a:rPr lang="en"/>
              <a:t>Relationships: Song - 1:N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Artist is the creator of an album, EP, or other, self-contained collection of music. Artist is the second highest level entity in the database. Artists can have multiple albums, and there can be multiple artists on a single album. </a:t>
            </a:r>
            <a:endParaRPr/>
          </a:p>
          <a:p>
            <a:pPr indent="0" lvl="0" marL="0" rtl="0" algn="l">
              <a:spcBef>
                <a:spcPts val="1600"/>
              </a:spcBef>
              <a:spcAft>
                <a:spcPts val="0"/>
              </a:spcAft>
              <a:buNone/>
            </a:pPr>
            <a:r>
              <a:rPr lang="en"/>
              <a:t>Essential Attributes: Artist ID, Artist Name, City, State, Country, Debut Date, Genre (IDv3 metadata)</a:t>
            </a:r>
            <a:endParaRPr/>
          </a:p>
          <a:p>
            <a:pPr indent="0" lvl="0" marL="0" rtl="0" algn="l">
              <a:spcBef>
                <a:spcPts val="1600"/>
              </a:spcBef>
              <a:spcAft>
                <a:spcPts val="1600"/>
              </a:spcAft>
              <a:buNone/>
            </a:pPr>
            <a:r>
              <a:rPr lang="en"/>
              <a:t>Relationships: Album - M:N, 1:N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song is one of the many pieces that make up an album. Once chosen by a disc jockey, the date the song is played is marked down on a playlist, and the album the song is on is sent to the back of the queue. Songs </a:t>
            </a:r>
            <a:r>
              <a:rPr lang="en" u="sng"/>
              <a:t>must</a:t>
            </a:r>
            <a:r>
              <a:rPr lang="en"/>
              <a:t> be linked to an album.  </a:t>
            </a:r>
            <a:endParaRPr/>
          </a:p>
          <a:p>
            <a:pPr indent="0" lvl="0" marL="0" rtl="0" algn="l">
              <a:spcBef>
                <a:spcPts val="1600"/>
              </a:spcBef>
              <a:spcAft>
                <a:spcPts val="0"/>
              </a:spcAft>
              <a:buClr>
                <a:srgbClr val="000000"/>
              </a:buClr>
              <a:buSzPts val="1100"/>
              <a:buFont typeface="Arial"/>
              <a:buNone/>
            </a:pPr>
            <a:r>
              <a:rPr lang="en"/>
              <a:t>Essential Attributes: Song ID, Song Name, Artist Name, Track Number, Length, Request Flag, X/D Pick Flag, Album_ID, Explicit?</a:t>
            </a:r>
            <a:endParaRPr/>
          </a:p>
          <a:p>
            <a:pPr indent="0" lvl="0" marL="0" rtl="0" algn="l">
              <a:spcBef>
                <a:spcPts val="1600"/>
              </a:spcBef>
              <a:spcAft>
                <a:spcPts val="1600"/>
              </a:spcAft>
              <a:buClr>
                <a:srgbClr val="000000"/>
              </a:buClr>
              <a:buSzPts val="1100"/>
              <a:buFont typeface="Arial"/>
              <a:buNone/>
            </a:pPr>
            <a:r>
              <a:rPr lang="en"/>
              <a:t>Relationships: Artist - N:M, Album - 1:N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76237" y="678675"/>
            <a:ext cx="6525726" cy="4222526"/>
          </a:xfrm>
          <a:prstGeom prst="rect">
            <a:avLst/>
          </a:prstGeom>
          <a:noFill/>
          <a:ln>
            <a:noFill/>
          </a:ln>
        </p:spPr>
      </p:pic>
      <p:sp>
        <p:nvSpPr>
          <p:cNvPr id="117" name="Google Shape;117;p18"/>
          <p:cNvSpPr txBox="1"/>
          <p:nvPr>
            <p:ph idx="4294967295" type="title"/>
          </p:nvPr>
        </p:nvSpPr>
        <p:spPr>
          <a:xfrm>
            <a:off x="197825" y="14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Album Card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4294967295" type="title"/>
          </p:nvPr>
        </p:nvSpPr>
        <p:spPr>
          <a:xfrm>
            <a:off x="184525" y="13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Album Card</a:t>
            </a:r>
            <a:endParaRPr/>
          </a:p>
        </p:txBody>
      </p:sp>
      <p:sp>
        <p:nvSpPr>
          <p:cNvPr id="123" name="Google Shape;123;p19"/>
          <p:cNvSpPr/>
          <p:nvPr/>
        </p:nvSpPr>
        <p:spPr>
          <a:xfrm>
            <a:off x="1289225" y="797450"/>
            <a:ext cx="6259800" cy="39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rotWithShape="1">
          <a:blip r:embed="rId3">
            <a:alphaModFix/>
          </a:blip>
          <a:srcRect b="0" l="0" r="0" t="1565"/>
          <a:stretch/>
        </p:blipFill>
        <p:spPr>
          <a:xfrm>
            <a:off x="1289163" y="797500"/>
            <a:ext cx="6259927" cy="3987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Playlist</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Playlist is a list, recorded by a DJ during their shift, of songs played during  each hour. The playlist is structured by the categories outlined in the scenario. For the purposes of this system, D-Picks and X-Picks will not be stored in any location other than the Playlist as plain text (and these songs will also have no attributes, as they are not entities).</a:t>
            </a:r>
            <a:endParaRPr/>
          </a:p>
          <a:p>
            <a:pPr indent="0" lvl="0" marL="0" rtl="0" algn="l">
              <a:spcBef>
                <a:spcPts val="1600"/>
              </a:spcBef>
              <a:spcAft>
                <a:spcPts val="0"/>
              </a:spcAft>
              <a:buNone/>
            </a:pPr>
            <a:r>
              <a:rPr lang="en"/>
              <a:t>Essential Attributes: Playlist ID, DJ Name, Date, Time, Song Selections (helper table)</a:t>
            </a:r>
            <a:endParaRPr/>
          </a:p>
          <a:p>
            <a:pPr indent="0" lvl="0" marL="0" rtl="0" algn="l">
              <a:spcBef>
                <a:spcPts val="1600"/>
              </a:spcBef>
              <a:spcAft>
                <a:spcPts val="1600"/>
              </a:spcAft>
              <a:buNone/>
            </a:pPr>
            <a:r>
              <a:rPr lang="en"/>
              <a:t>Relationships: Song - 1:N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184525" y="13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Playlist Sheet</a:t>
            </a:r>
            <a:endParaRPr/>
          </a:p>
        </p:txBody>
      </p:sp>
      <p:pic>
        <p:nvPicPr>
          <p:cNvPr id="136" name="Google Shape;136;p21"/>
          <p:cNvPicPr preferRelativeResize="0"/>
          <p:nvPr/>
        </p:nvPicPr>
        <p:blipFill>
          <a:blip r:embed="rId3">
            <a:alphaModFix/>
          </a:blip>
          <a:stretch>
            <a:fillRect/>
          </a:stretch>
        </p:blipFill>
        <p:spPr>
          <a:xfrm>
            <a:off x="4534925" y="670975"/>
            <a:ext cx="3338290" cy="4320124"/>
          </a:xfrm>
          <a:prstGeom prst="rect">
            <a:avLst/>
          </a:prstGeom>
          <a:noFill/>
          <a:ln>
            <a:noFill/>
          </a:ln>
        </p:spPr>
      </p:pic>
      <p:pic>
        <p:nvPicPr>
          <p:cNvPr id="137" name="Google Shape;137;p21"/>
          <p:cNvPicPr preferRelativeResize="0"/>
          <p:nvPr/>
        </p:nvPicPr>
        <p:blipFill>
          <a:blip r:embed="rId4">
            <a:alphaModFix/>
          </a:blip>
          <a:stretch>
            <a:fillRect/>
          </a:stretch>
        </p:blipFill>
        <p:spPr>
          <a:xfrm>
            <a:off x="915490" y="670975"/>
            <a:ext cx="3220514" cy="4167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